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3"/>
    <p:sldMasterId id="2147483716" r:id="rId4"/>
    <p:sldMasterId id="2147483750" r:id="rId5"/>
  </p:sldMasterIdLst>
  <p:notesMasterIdLst>
    <p:notesMasterId r:id="rId7"/>
  </p:notesMasterIdLst>
  <p:handoutMasterIdLst>
    <p:handoutMasterId r:id="rId17"/>
  </p:handoutMasterIdLst>
  <p:sldIdLst>
    <p:sldId id="7254" r:id="rId6"/>
    <p:sldId id="7347" r:id="rId8"/>
    <p:sldId id="7355" r:id="rId9"/>
    <p:sldId id="7409" r:id="rId10"/>
    <p:sldId id="7400" r:id="rId11"/>
    <p:sldId id="7395" r:id="rId12"/>
    <p:sldId id="7372" r:id="rId13"/>
    <p:sldId id="7348" r:id="rId14"/>
    <p:sldId id="7349" r:id="rId15"/>
    <p:sldId id="7278" r:id="rId16"/>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8" userDrawn="1">
          <p15:clr>
            <a:srgbClr val="A4A3A4"/>
          </p15:clr>
        </p15:guide>
        <p15:guide id="2" pos="29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龙时富" initials="龙时富" lastIdx="2" clrIdx="0"/>
  <p:cmAuthor id="2" name="作者" initials="A" lastIdx="0" clrIdx="1"/>
  <p:cmAuthor id="3" name="c" initials="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7FD8"/>
    <a:srgbClr val="0088E8"/>
    <a:srgbClr val="0984B7"/>
    <a:srgbClr val="2591CF"/>
    <a:srgbClr val="2B84C9"/>
    <a:srgbClr val="1B8FD9"/>
    <a:srgbClr val="306BB7"/>
    <a:srgbClr val="AEAEAF"/>
    <a:srgbClr val="418AB3"/>
    <a:srgbClr val="F5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3229" autoAdjust="0"/>
  </p:normalViewPr>
  <p:slideViewPr>
    <p:cSldViewPr showGuides="1">
      <p:cViewPr varScale="1">
        <p:scale>
          <a:sx n="124" d="100"/>
          <a:sy n="124" d="100"/>
        </p:scale>
        <p:origin x="1170" y="102"/>
      </p:cViewPr>
      <p:guideLst>
        <p:guide orient="horz" pos="1948"/>
        <p:guide pos="29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7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AE26F-41D7-41E7-8DBF-8B318C533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5F52F-5292-41A5-9EE5-5E6721B33C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65F52F-5292-41A5-9EE5-5E6721B33C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4767264"/>
            <a:ext cx="2057400" cy="273844"/>
          </a:xfrm>
          <a:prstGeom prst="rect">
            <a:avLst/>
          </a:prstGeom>
        </p:spPr>
        <p:txBody>
          <a:bodyPr/>
          <a:lstStyle/>
          <a:p>
            <a:fld id="{C9E60F58-3108-4415-857A-6D0360DF626E}" type="datetimeFigureOut">
              <a:rPr lang="zh-CN" altLang="en-US" smtClean="0">
                <a:solidFill>
                  <a:srgbClr val="FFFFFF">
                    <a:lumMod val="65000"/>
                  </a:srgbClr>
                </a:solidFill>
              </a:rPr>
            </a:fld>
            <a:endParaRPr lang="zh-CN" altLang="en-US">
              <a:solidFill>
                <a:srgbClr val="FFFFFF">
                  <a:lumMod val="65000"/>
                </a:srgbClr>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dirty="0">
              <a:solidFill>
                <a:srgbClr val="FFFFFF">
                  <a:lumMod val="65000"/>
                </a:srgbClr>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AE85CE2-CEAD-46BB-861E-7D62265DC969}" type="slidenum">
              <a:rPr lang="zh-CN" altLang="en-US" smtClean="0">
                <a:solidFill>
                  <a:srgbClr val="FFFFFF">
                    <a:lumMod val="65000"/>
                  </a:srgbClr>
                </a:solidFill>
              </a:rPr>
            </a:fld>
            <a:endParaRPr lang="zh-CN" altLang="en-US">
              <a:solidFill>
                <a:srgbClr val="FFFFFF">
                  <a:lumMod val="65000"/>
                </a:srgbClr>
              </a:solidFill>
            </a:endParaRPr>
          </a:p>
        </p:txBody>
      </p:sp>
      <p:sp>
        <p:nvSpPr>
          <p:cNvPr id="2" name="Title 1"/>
          <p:cNvSpPr>
            <a:spLocks noGrp="1"/>
          </p:cNvSpPr>
          <p:nvPr>
            <p:ph type="ctrTitle"/>
          </p:nvPr>
        </p:nvSpPr>
        <p:spPr>
          <a:xfrm>
            <a:off x="1955800" y="2709864"/>
            <a:ext cx="6559550" cy="756643"/>
          </a:xfrm>
        </p:spPr>
        <p:txBody>
          <a:bodyPr anchor="b">
            <a:normAutofit/>
          </a:bodyPr>
          <a:lstStyle>
            <a:lvl1pPr algn="ctr">
              <a:lnSpc>
                <a:spcPct val="100000"/>
              </a:lnSpc>
              <a:defRPr sz="2550" b="1" i="0">
                <a:ln w="14605">
                  <a:noFill/>
                </a:ln>
                <a:solidFill>
                  <a:schemeClr val="tx1"/>
                </a:solidFill>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16300" y="3663259"/>
            <a:ext cx="3638550" cy="302419"/>
          </a:xfrm>
          <a:prstGeom prst="rect">
            <a:avLst/>
          </a:prstGeom>
          <a:noFill/>
          <a:ln w="12700">
            <a:solidFill>
              <a:schemeClr val="tx1"/>
            </a:solidFill>
          </a:ln>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Picture Placeholder 1"/>
          <p:cNvSpPr>
            <a:spLocks noGrp="1"/>
          </p:cNvSpPr>
          <p:nvPr>
            <p:ph type="pic" sz="quarter" idx="16" hasCustomPrompt="1"/>
          </p:nvPr>
        </p:nvSpPr>
        <p:spPr>
          <a:xfrm>
            <a:off x="3276598" y="-1"/>
            <a:ext cx="5867401" cy="5143500"/>
          </a:xfrm>
          <a:custGeom>
            <a:avLst/>
            <a:gdLst>
              <a:gd name="connsiteX0" fmla="*/ 0 w 2590800"/>
              <a:gd name="connsiteY0" fmla="*/ 0 h 5143500"/>
              <a:gd name="connsiteX1" fmla="*/ 2590800 w 2590800"/>
              <a:gd name="connsiteY1" fmla="*/ 0 h 5143500"/>
              <a:gd name="connsiteX2" fmla="*/ 2590800 w 2590800"/>
              <a:gd name="connsiteY2" fmla="*/ 5143500 h 5143500"/>
              <a:gd name="connsiteX3" fmla="*/ 0 w 25908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590800" h="5143500">
                <a:moveTo>
                  <a:pt x="0" y="0"/>
                </a:moveTo>
                <a:lnTo>
                  <a:pt x="2590800" y="0"/>
                </a:lnTo>
                <a:lnTo>
                  <a:pt x="2590800" y="5143500"/>
                </a:lnTo>
                <a:lnTo>
                  <a:pt x="0" y="514350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271713" y="3575448"/>
            <a:ext cx="2314575" cy="205383"/>
          </a:xfrm>
        </p:spPr>
        <p:txBody>
          <a:bodyPr/>
          <a:lstStyle/>
          <a:p>
            <a:endParaRPr lang="zh-CN" altLang="en-US">
              <a:solidFill>
                <a:srgbClr val="FFFFFF">
                  <a:lumMod val="65000"/>
                </a:srgb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3028950" y="4767263"/>
            <a:ext cx="3086100" cy="273844"/>
          </a:xfrm>
        </p:spPr>
        <p:txBody>
          <a:bodyPr/>
          <a:lstStyle/>
          <a:p>
            <a:endParaRPr lang="zh-CN" altLang="en-US"/>
          </a:p>
        </p:txBody>
      </p:sp>
      <p:sp>
        <p:nvSpPr>
          <p:cNvPr id="5" name="灯片编号占位符 4"/>
          <p:cNvSpPr>
            <a:spLocks noGrp="1"/>
          </p:cNvSpPr>
          <p:nvPr>
            <p:ph type="sldNum" sz="quarter" idx="12"/>
          </p:nvPr>
        </p:nvSpPr>
        <p:spPr>
          <a:xfrm>
            <a:off x="6457950" y="4767263"/>
            <a:ext cx="205740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6" hasCustomPrompt="1"/>
          </p:nvPr>
        </p:nvSpPr>
        <p:spPr>
          <a:xfrm>
            <a:off x="3048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10" name="Picture Placeholder 9"/>
          <p:cNvSpPr>
            <a:spLocks noGrp="1"/>
          </p:cNvSpPr>
          <p:nvPr>
            <p:ph type="pic" sz="quarter" idx="17" hasCustomPrompt="1"/>
          </p:nvPr>
        </p:nvSpPr>
        <p:spPr>
          <a:xfrm>
            <a:off x="6096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8" name="Picture Placeholder 7"/>
          <p:cNvSpPr>
            <a:spLocks noGrp="1"/>
          </p:cNvSpPr>
          <p:nvPr>
            <p:ph type="pic" sz="quarter" idx="18" hasCustomPrompt="1"/>
          </p:nvPr>
        </p:nvSpPr>
        <p:spPr>
          <a:xfrm>
            <a:off x="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76905" y="4754287"/>
            <a:ext cx="385301" cy="170373"/>
          </a:xfrm>
        </p:spPr>
        <p:txBody>
          <a:bodyPr/>
          <a:lstStyle/>
          <a:p>
            <a:fld id="{D8D877B3-D348-4611-9BDB-C5374591D951}" type="slidenum">
              <a:rPr lang="en-US" smtClean="0"/>
            </a:fld>
            <a:endParaRPr lang="en-US" dirty="0"/>
          </a:p>
        </p:txBody>
      </p:sp>
      <p:sp>
        <p:nvSpPr>
          <p:cNvPr id="7" name="Title 4"/>
          <p:cNvSpPr>
            <a:spLocks noGrp="1"/>
          </p:cNvSpPr>
          <p:nvPr>
            <p:ph type="title" hasCustomPrompt="1"/>
          </p:nvPr>
        </p:nvSpPr>
        <p:spPr>
          <a:xfrm>
            <a:off x="1400175" y="760156"/>
            <a:ext cx="3171825" cy="1216214"/>
          </a:xfrm>
        </p:spPr>
        <p:txBody>
          <a:bodyPr/>
          <a:lstStyle>
            <a:lvl1pPr>
              <a:defRPr sz="2700"/>
            </a:lvl1pPr>
          </a:lstStyle>
          <a:p>
            <a:r>
              <a:rPr lang="en-US" dirty="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showMasterSp="0">
  <p:cSld name="Team Work">
    <p:spTree>
      <p:nvGrpSpPr>
        <p:cNvPr id="1" name=""/>
        <p:cNvGrpSpPr/>
        <p:nvPr/>
      </p:nvGrpSpPr>
      <p:grpSpPr>
        <a:xfrm>
          <a:off x="0" y="0"/>
          <a:ext cx="0" cy="0"/>
          <a:chOff x="0" y="0"/>
          <a:chExt cx="0" cy="0"/>
        </a:xfrm>
      </p:grpSpPr>
      <p:sp>
        <p:nvSpPr>
          <p:cNvPr id="219" name="Shape 219"/>
          <p:cNvSpPr>
            <a:spLocks noGrp="1"/>
          </p:cNvSpPr>
          <p:nvPr>
            <p:ph type="pic" sz="quarter" idx="18"/>
          </p:nvPr>
        </p:nvSpPr>
        <p:spPr>
          <a:xfrm>
            <a:off x="1672828" y="918372"/>
            <a:ext cx="1069860" cy="802395"/>
          </a:xfrm>
          <a:prstGeom prst="ellipse">
            <a:avLst/>
          </a:prstGeom>
          <a:noFill/>
        </p:spPr>
        <p:txBody>
          <a:bodyPr lIns="91439" tIns="45719" rIns="91439" bIns="45719" anchor="t">
            <a:noAutofit/>
          </a:bodyPr>
          <a:lstStyle>
            <a:lvl1pPr>
              <a:defRPr sz="635"/>
            </a:lvl1pPr>
          </a:lstStyle>
          <a:p/>
        </p:txBody>
      </p:sp>
      <p:sp>
        <p:nvSpPr>
          <p:cNvPr id="221" name="Shape 221"/>
          <p:cNvSpPr>
            <a:spLocks noGrp="1"/>
          </p:cNvSpPr>
          <p:nvPr>
            <p:ph type="pic" sz="quarter" idx="19"/>
          </p:nvPr>
        </p:nvSpPr>
        <p:spPr>
          <a:xfrm>
            <a:off x="1672828" y="3494525"/>
            <a:ext cx="1069860" cy="802396"/>
          </a:xfrm>
          <a:prstGeom prst="ellipse">
            <a:avLst/>
          </a:prstGeom>
          <a:noFill/>
        </p:spPr>
        <p:txBody>
          <a:bodyPr lIns="91439" tIns="45719" rIns="91439" bIns="45719" anchor="t">
            <a:noAutofit/>
          </a:bodyPr>
          <a:lstStyle>
            <a:lvl1pPr>
              <a:defRPr sz="635"/>
            </a:lvl1pPr>
          </a:lstStyle>
          <a:p/>
        </p:txBody>
      </p:sp>
      <p:sp>
        <p:nvSpPr>
          <p:cNvPr id="222" name="Shape 222"/>
          <p:cNvSpPr>
            <a:spLocks noGrp="1"/>
          </p:cNvSpPr>
          <p:nvPr>
            <p:ph type="pic" sz="quarter" idx="20"/>
          </p:nvPr>
        </p:nvSpPr>
        <p:spPr>
          <a:xfrm>
            <a:off x="2613421" y="2226541"/>
            <a:ext cx="1069860" cy="802395"/>
          </a:xfrm>
          <a:prstGeom prst="ellipse">
            <a:avLst/>
          </a:prstGeom>
          <a:noFill/>
        </p:spPr>
        <p:txBody>
          <a:bodyPr lIns="91439" tIns="45719" rIns="91439" bIns="45719" anchor="t">
            <a:noAutofit/>
          </a:bodyPr>
          <a:lstStyle>
            <a:lvl1pPr>
              <a:defRPr sz="635"/>
            </a:lvl1pPr>
          </a:lstStyle>
          <a:p/>
        </p:txBody>
      </p:sp>
      <p:sp>
        <p:nvSpPr>
          <p:cNvPr id="224" name="Shape 224"/>
          <p:cNvSpPr>
            <a:spLocks noGrp="1"/>
          </p:cNvSpPr>
          <p:nvPr>
            <p:ph type="body" sz="quarter" idx="21" hasCustomPrompt="1"/>
          </p:nvPr>
        </p:nvSpPr>
        <p:spPr>
          <a:xfrm>
            <a:off x="2914799" y="1044936"/>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5" name="Shape 225"/>
          <p:cNvSpPr>
            <a:spLocks noGrp="1"/>
          </p:cNvSpPr>
          <p:nvPr>
            <p:ph type="body" sz="quarter" idx="22" hasCustomPrompt="1"/>
          </p:nvPr>
        </p:nvSpPr>
        <p:spPr>
          <a:xfrm>
            <a:off x="2916764" y="816701"/>
            <a:ext cx="1634342" cy="200918"/>
          </a:xfrm>
          <a:prstGeom prst="rect">
            <a:avLst/>
          </a:prstGeom>
        </p:spPr>
        <p:txBody>
          <a:bodyPr wrap="none">
            <a:spAutoFit/>
          </a:bodyPr>
          <a:lstStyle>
            <a:lvl1pPr marL="0" indent="0">
              <a:spcBef>
                <a:spcPct val="0"/>
              </a:spcBef>
              <a:buSzTx/>
              <a:buNone/>
              <a:defRPr sz="950" b="1" cap="all">
                <a:solidFill>
                  <a:srgbClr val="427CC0"/>
                </a:solidFill>
                <a:latin typeface="Helvetica" panose="020B0604020202030204"/>
                <a:ea typeface="Helvetica" panose="020B0604020202030204"/>
                <a:cs typeface="Helvetica" panose="020B0604020202030204"/>
                <a:sym typeface="Helvetica" panose="020B0604020202030204"/>
              </a:defRPr>
            </a:lvl1pPr>
          </a:lstStyle>
          <a:p>
            <a:r>
              <a:t>etiam processus</a:t>
            </a:r>
          </a:p>
        </p:txBody>
      </p:sp>
      <p:sp>
        <p:nvSpPr>
          <p:cNvPr id="226" name="Shape 226"/>
          <p:cNvSpPr>
            <a:spLocks noGrp="1"/>
          </p:cNvSpPr>
          <p:nvPr>
            <p:ph type="body" sz="quarter" idx="23" hasCustomPrompt="1"/>
          </p:nvPr>
        </p:nvSpPr>
        <p:spPr>
          <a:xfrm>
            <a:off x="3926830" y="2460525"/>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7" name="Shape 227"/>
          <p:cNvSpPr>
            <a:spLocks noGrp="1"/>
          </p:cNvSpPr>
          <p:nvPr>
            <p:ph type="body" sz="quarter" idx="24" hasCustomPrompt="1"/>
          </p:nvPr>
        </p:nvSpPr>
        <p:spPr>
          <a:xfrm>
            <a:off x="3928795" y="2232290"/>
            <a:ext cx="1836438" cy="200918"/>
          </a:xfrm>
          <a:prstGeom prst="rect">
            <a:avLst/>
          </a:prstGeom>
        </p:spPr>
        <p:txBody>
          <a:bodyPr wrap="none">
            <a:spAutoFit/>
          </a:bodyPr>
          <a:lstStyle>
            <a:lvl1pPr marL="0" indent="0">
              <a:spcBef>
                <a:spcPct val="0"/>
              </a:spcBef>
              <a:buSzTx/>
              <a:buNone/>
              <a:defRPr sz="950" b="1" cap="all">
                <a:solidFill>
                  <a:srgbClr val="485E98"/>
                </a:solidFill>
                <a:latin typeface="Helvetica" panose="020B0604020202030204"/>
                <a:ea typeface="Helvetica" panose="020B0604020202030204"/>
                <a:cs typeface="Helvetica" panose="020B0604020202030204"/>
                <a:sym typeface="Helvetica" panose="020B0604020202030204"/>
              </a:defRPr>
            </a:lvl1pPr>
          </a:lstStyle>
          <a:p>
            <a:r>
              <a:t>Notare litterarum</a:t>
            </a:r>
          </a:p>
        </p:txBody>
      </p:sp>
      <p:sp>
        <p:nvSpPr>
          <p:cNvPr id="228" name="Shape 228"/>
          <p:cNvSpPr>
            <a:spLocks noGrp="1"/>
          </p:cNvSpPr>
          <p:nvPr>
            <p:ph type="body" sz="quarter" idx="25" hasCustomPrompt="1"/>
          </p:nvPr>
        </p:nvSpPr>
        <p:spPr>
          <a:xfrm>
            <a:off x="2998143" y="3764228"/>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9" name="Shape 229"/>
          <p:cNvSpPr>
            <a:spLocks noGrp="1"/>
          </p:cNvSpPr>
          <p:nvPr>
            <p:ph type="body" sz="quarter" idx="26" hasCustomPrompt="1"/>
          </p:nvPr>
        </p:nvSpPr>
        <p:spPr>
          <a:xfrm>
            <a:off x="3000107" y="3535993"/>
            <a:ext cx="2098495" cy="200918"/>
          </a:xfrm>
          <a:prstGeom prst="rect">
            <a:avLst/>
          </a:prstGeom>
        </p:spPr>
        <p:txBody>
          <a:bodyPr wrap="none">
            <a:spAutoFit/>
          </a:bodyPr>
          <a:lstStyle>
            <a:lvl1pPr marL="0" indent="0">
              <a:spcBef>
                <a:spcPct val="0"/>
              </a:spcBef>
              <a:buSzTx/>
              <a:buNone/>
              <a:defRPr sz="950" b="1" cap="all">
                <a:solidFill>
                  <a:srgbClr val="4F3968"/>
                </a:solidFill>
                <a:latin typeface="Helvetica" panose="020B0604020202030204"/>
                <a:ea typeface="Helvetica" panose="020B0604020202030204"/>
                <a:cs typeface="Helvetica" panose="020B0604020202030204"/>
                <a:sym typeface="Helvetica" panose="020B0604020202030204"/>
              </a:defRPr>
            </a:lvl1pPr>
          </a:lstStyle>
          <a:p>
            <a:r>
              <a:t>Mutationem lectorum</a:t>
            </a:r>
          </a:p>
        </p:txBody>
      </p:sp>
      <p:sp>
        <p:nvSpPr>
          <p:cNvPr id="230" name="Shape 230"/>
          <p:cNvSpPr>
            <a:spLocks noGrp="1"/>
          </p:cNvSpPr>
          <p:nvPr>
            <p:ph type="sldNum" sz="quarter" idx="2"/>
          </p:nvPr>
        </p:nvSpPr>
        <p:spPr>
          <a:xfrm>
            <a:off x="4437983" y="4878958"/>
            <a:ext cx="259104" cy="200918"/>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 the Righ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47824" y="378106"/>
            <a:ext cx="1917501" cy="1916906"/>
          </a:xfrm>
          <a:solidFill>
            <a:schemeClr val="accent1"/>
          </a:solidFill>
        </p:spPr>
        <p:txBody>
          <a:bodyPr/>
          <a:lstStyle/>
          <a:p>
            <a:pPr lvl="0"/>
            <a:endParaRPr lang="en-US" noProof="0">
              <a:sym typeface="Poppins" panose="02000000000000000000" charset="0"/>
            </a:endParaRPr>
          </a:p>
        </p:txBody>
      </p:sp>
      <p:sp>
        <p:nvSpPr>
          <p:cNvPr id="10" name="Picture Placeholder 4"/>
          <p:cNvSpPr>
            <a:spLocks noGrp="1"/>
          </p:cNvSpPr>
          <p:nvPr>
            <p:ph type="pic" sz="quarter" idx="12"/>
          </p:nvPr>
        </p:nvSpPr>
        <p:spPr>
          <a:xfrm>
            <a:off x="2573778" y="378106"/>
            <a:ext cx="1917501" cy="1916906"/>
          </a:xfrm>
          <a:solidFill>
            <a:schemeClr val="accent1"/>
          </a:solidFill>
        </p:spPr>
        <p:txBody>
          <a:bodyPr/>
          <a:lstStyle/>
          <a:p>
            <a:pPr lvl="0"/>
            <a:endParaRPr lang="en-US" noProof="0">
              <a:sym typeface="Poppins" panose="02000000000000000000" charset="0"/>
            </a:endParaRPr>
          </a:p>
        </p:txBody>
      </p:sp>
      <p:sp>
        <p:nvSpPr>
          <p:cNvPr id="11" name="Picture Placeholder 4"/>
          <p:cNvSpPr>
            <a:spLocks noGrp="1"/>
          </p:cNvSpPr>
          <p:nvPr>
            <p:ph type="pic" sz="quarter" idx="13"/>
          </p:nvPr>
        </p:nvSpPr>
        <p:spPr>
          <a:xfrm>
            <a:off x="4599732" y="378106"/>
            <a:ext cx="1917501" cy="1916906"/>
          </a:xfrm>
          <a:solidFill>
            <a:schemeClr val="accent1"/>
          </a:solidFill>
        </p:spPr>
        <p:txBody>
          <a:bodyPr/>
          <a:lstStyle/>
          <a:p>
            <a:pPr lvl="0"/>
            <a:endParaRPr lang="en-US" noProof="0">
              <a:sym typeface="Poppins" panose="02000000000000000000" charset="0"/>
            </a:endParaRPr>
          </a:p>
        </p:txBody>
      </p:sp>
      <p:sp>
        <p:nvSpPr>
          <p:cNvPr id="12" name="Picture Placeholder 4"/>
          <p:cNvSpPr>
            <a:spLocks noGrp="1"/>
          </p:cNvSpPr>
          <p:nvPr>
            <p:ph type="pic" sz="quarter" idx="14"/>
          </p:nvPr>
        </p:nvSpPr>
        <p:spPr>
          <a:xfrm>
            <a:off x="6625686" y="378106"/>
            <a:ext cx="1917501" cy="1916906"/>
          </a:xfrm>
          <a:solidFill>
            <a:schemeClr val="accent1"/>
          </a:solidFill>
        </p:spPr>
        <p:txBody>
          <a:bodyPr/>
          <a:lstStyle/>
          <a:p>
            <a:pPr lvl="0"/>
            <a:endParaRPr lang="en-US" noProof="0">
              <a:sym typeface="Poppins" panose="02000000000000000000" charset="0"/>
            </a:endParaRPr>
          </a:p>
        </p:txBody>
      </p:sp>
      <p:sp>
        <p:nvSpPr>
          <p:cNvPr id="13" name="Picture Placeholder 4"/>
          <p:cNvSpPr>
            <a:spLocks noGrp="1"/>
          </p:cNvSpPr>
          <p:nvPr>
            <p:ph type="pic" sz="quarter" idx="15"/>
          </p:nvPr>
        </p:nvSpPr>
        <p:spPr>
          <a:xfrm>
            <a:off x="547824" y="2436735"/>
            <a:ext cx="1917501" cy="1916906"/>
          </a:xfrm>
          <a:solidFill>
            <a:schemeClr val="accent1"/>
          </a:solidFill>
        </p:spPr>
        <p:txBody>
          <a:bodyPr/>
          <a:lstStyle/>
          <a:p>
            <a:pPr lvl="0"/>
            <a:endParaRPr lang="en-US" noProof="0">
              <a:sym typeface="Poppins" panose="02000000000000000000" charset="0"/>
            </a:endParaRPr>
          </a:p>
        </p:txBody>
      </p:sp>
      <p:sp>
        <p:nvSpPr>
          <p:cNvPr id="14" name="Picture Placeholder 4"/>
          <p:cNvSpPr>
            <a:spLocks noGrp="1"/>
          </p:cNvSpPr>
          <p:nvPr>
            <p:ph type="pic" sz="quarter" idx="16"/>
          </p:nvPr>
        </p:nvSpPr>
        <p:spPr>
          <a:xfrm>
            <a:off x="2573778" y="2436735"/>
            <a:ext cx="1917501" cy="1916906"/>
          </a:xfrm>
          <a:solidFill>
            <a:schemeClr val="accent1"/>
          </a:solidFill>
        </p:spPr>
        <p:txBody>
          <a:bodyPr/>
          <a:lstStyle/>
          <a:p>
            <a:pPr lvl="0"/>
            <a:endParaRPr lang="en-US" noProof="0">
              <a:sym typeface="Poppins" panose="02000000000000000000" charset="0"/>
            </a:endParaRPr>
          </a:p>
        </p:txBody>
      </p:sp>
      <p:sp>
        <p:nvSpPr>
          <p:cNvPr id="15" name="Picture Placeholder 4"/>
          <p:cNvSpPr>
            <a:spLocks noGrp="1"/>
          </p:cNvSpPr>
          <p:nvPr>
            <p:ph type="pic" sz="quarter" idx="17"/>
          </p:nvPr>
        </p:nvSpPr>
        <p:spPr>
          <a:xfrm>
            <a:off x="4599732" y="2436735"/>
            <a:ext cx="1917501" cy="1916906"/>
          </a:xfrm>
          <a:solidFill>
            <a:schemeClr val="accent1"/>
          </a:solidFill>
        </p:spPr>
        <p:txBody>
          <a:bodyPr/>
          <a:lstStyle/>
          <a:p>
            <a:pPr lvl="0"/>
            <a:endParaRPr lang="en-US" noProof="0">
              <a:sym typeface="Poppins" panose="02000000000000000000" charset="0"/>
            </a:endParaRPr>
          </a:p>
        </p:txBody>
      </p:sp>
      <p:sp>
        <p:nvSpPr>
          <p:cNvPr id="16" name="Picture Placeholder 4"/>
          <p:cNvSpPr>
            <a:spLocks noGrp="1"/>
          </p:cNvSpPr>
          <p:nvPr>
            <p:ph type="pic" sz="quarter" idx="18"/>
          </p:nvPr>
        </p:nvSpPr>
        <p:spPr>
          <a:xfrm>
            <a:off x="6625686" y="2436735"/>
            <a:ext cx="1917501" cy="1916906"/>
          </a:xfrm>
          <a:solidFill>
            <a:schemeClr val="accent1"/>
          </a:solidFill>
        </p:spPr>
        <p:txBody>
          <a:bodyPr/>
          <a:lstStyle/>
          <a:p>
            <a:pPr lvl="0"/>
            <a:endParaRPr lang="en-US" noProof="0">
              <a:sym typeface="Poppins" panose="02000000000000000000" charset="0"/>
            </a:endParaRPr>
          </a:p>
        </p:txBody>
      </p:sp>
      <p:sp>
        <p:nvSpPr>
          <p:cNvPr id="19" name="Rectangle 4"/>
          <p:cNvSpPr>
            <a:spLocks noGrp="1"/>
          </p:cNvSpPr>
          <p:nvPr>
            <p:ph type="sldNum" sz="quarter" idx="19"/>
          </p:nvPr>
        </p:nvSpPr>
        <p:spPr>
          <a:xfrm>
            <a:off x="8433197" y="4630341"/>
            <a:ext cx="335756" cy="180975"/>
          </a:xfrm>
          <a:prstGeom prst="rect">
            <a:avLst/>
          </a:prstGeom>
        </p:spPr>
        <p:txBody>
          <a:bodyPr/>
          <a:lstStyle>
            <a:lvl1pPr>
              <a:defRPr b="0" i="0">
                <a:solidFill>
                  <a:schemeClr val="accent2"/>
                </a:solidFill>
                <a:latin typeface="Montserrat" charset="0"/>
                <a:ea typeface="Montserrat" charset="0"/>
                <a:cs typeface="Montserrat" charset="0"/>
                <a:sym typeface="Poppins" panose="02000000000000000000" charset="0"/>
              </a:defRPr>
            </a:lvl1pPr>
          </a:lstStyle>
          <a:p>
            <a:pPr>
              <a:defRPr/>
            </a:pPr>
            <a:fld id="{940B65F3-2F1C-284B-A1DA-7C1113C042C7}" type="slidenum">
              <a:rPr lang="x-none" altLang="x-none"/>
            </a:fld>
            <a:endParaRPr lang="x-none"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992922" y="1464915"/>
            <a:ext cx="917972" cy="917972"/>
          </a:xfrm>
        </p:spPr>
        <p:txBody>
          <a:bodyPr/>
          <a:lstStyle/>
          <a:p>
            <a:pPr lvl="0"/>
            <a:endParaRPr lang="en-US" noProof="0">
              <a:sym typeface="Poppins" panose="02000000000000000000" charset="0"/>
            </a:endParaRPr>
          </a:p>
        </p:txBody>
      </p:sp>
      <p:sp>
        <p:nvSpPr>
          <p:cNvPr id="5" name="Picture Placeholder 3"/>
          <p:cNvSpPr>
            <a:spLocks noGrp="1"/>
          </p:cNvSpPr>
          <p:nvPr>
            <p:ph type="pic" sz="quarter" idx="12"/>
          </p:nvPr>
        </p:nvSpPr>
        <p:spPr>
          <a:xfrm>
            <a:off x="3099747" y="1464915"/>
            <a:ext cx="917972" cy="917972"/>
          </a:xfrm>
        </p:spPr>
        <p:txBody>
          <a:bodyPr/>
          <a:lstStyle/>
          <a:p>
            <a:pPr lvl="0"/>
            <a:endParaRPr lang="en-US" noProof="0">
              <a:sym typeface="Poppins" panose="02000000000000000000" charset="0"/>
            </a:endParaRPr>
          </a:p>
        </p:txBody>
      </p:sp>
      <p:sp>
        <p:nvSpPr>
          <p:cNvPr id="6" name="Picture Placeholder 3"/>
          <p:cNvSpPr>
            <a:spLocks noGrp="1"/>
          </p:cNvSpPr>
          <p:nvPr>
            <p:ph type="pic" sz="quarter" idx="13"/>
          </p:nvPr>
        </p:nvSpPr>
        <p:spPr>
          <a:xfrm>
            <a:off x="4193958" y="1464915"/>
            <a:ext cx="917972" cy="917972"/>
          </a:xfrm>
        </p:spPr>
        <p:txBody>
          <a:bodyPr/>
          <a:lstStyle/>
          <a:p>
            <a:pPr lvl="0"/>
            <a:endParaRPr lang="en-US" noProof="0">
              <a:sym typeface="Poppins" panose="02000000000000000000" charset="0"/>
            </a:endParaRPr>
          </a:p>
        </p:txBody>
      </p:sp>
      <p:sp>
        <p:nvSpPr>
          <p:cNvPr id="7" name="Picture Placeholder 3"/>
          <p:cNvSpPr>
            <a:spLocks noGrp="1"/>
          </p:cNvSpPr>
          <p:nvPr>
            <p:ph type="pic" sz="quarter" idx="14"/>
          </p:nvPr>
        </p:nvSpPr>
        <p:spPr>
          <a:xfrm>
            <a:off x="5300784" y="1464915"/>
            <a:ext cx="917972" cy="917972"/>
          </a:xfrm>
        </p:spPr>
        <p:txBody>
          <a:bodyPr/>
          <a:lstStyle/>
          <a:p>
            <a:pPr lvl="0"/>
            <a:endParaRPr lang="en-US" noProof="0">
              <a:sym typeface="Poppins" panose="02000000000000000000" charset="0"/>
            </a:endParaRPr>
          </a:p>
        </p:txBody>
      </p:sp>
      <p:sp>
        <p:nvSpPr>
          <p:cNvPr id="8" name="Picture Placeholder 3"/>
          <p:cNvSpPr>
            <a:spLocks noGrp="1"/>
          </p:cNvSpPr>
          <p:nvPr>
            <p:ph type="pic" sz="quarter" idx="15"/>
          </p:nvPr>
        </p:nvSpPr>
        <p:spPr>
          <a:xfrm>
            <a:off x="6407609" y="1464915"/>
            <a:ext cx="917972" cy="917972"/>
          </a:xfrm>
        </p:spPr>
        <p:txBody>
          <a:bodyPr/>
          <a:lstStyle/>
          <a:p>
            <a:pPr lvl="0"/>
            <a:endParaRPr lang="en-US" noProof="0">
              <a:sym typeface="Poppins" panose="02000000000000000000" charset="0"/>
            </a:endParaRPr>
          </a:p>
        </p:txBody>
      </p:sp>
      <p:sp>
        <p:nvSpPr>
          <p:cNvPr id="9" name="Picture Placeholder 3"/>
          <p:cNvSpPr>
            <a:spLocks noGrp="1"/>
          </p:cNvSpPr>
          <p:nvPr>
            <p:ph type="pic" sz="quarter" idx="16"/>
          </p:nvPr>
        </p:nvSpPr>
        <p:spPr>
          <a:xfrm>
            <a:off x="1992922" y="2571750"/>
            <a:ext cx="917972" cy="917972"/>
          </a:xfrm>
        </p:spPr>
        <p:txBody>
          <a:bodyPr/>
          <a:lstStyle/>
          <a:p>
            <a:pPr lvl="0"/>
            <a:endParaRPr lang="en-US" noProof="0">
              <a:sym typeface="Poppins" panose="02000000000000000000" charset="0"/>
            </a:endParaRPr>
          </a:p>
        </p:txBody>
      </p:sp>
      <p:sp>
        <p:nvSpPr>
          <p:cNvPr id="10" name="Picture Placeholder 3"/>
          <p:cNvSpPr>
            <a:spLocks noGrp="1"/>
          </p:cNvSpPr>
          <p:nvPr>
            <p:ph type="pic" sz="quarter" idx="17"/>
          </p:nvPr>
        </p:nvSpPr>
        <p:spPr>
          <a:xfrm>
            <a:off x="3099747" y="2571750"/>
            <a:ext cx="917972" cy="917972"/>
          </a:xfrm>
        </p:spPr>
        <p:txBody>
          <a:bodyPr/>
          <a:lstStyle/>
          <a:p>
            <a:pPr lvl="0"/>
            <a:endParaRPr lang="en-US" noProof="0">
              <a:sym typeface="Poppins" panose="02000000000000000000" charset="0"/>
            </a:endParaRPr>
          </a:p>
        </p:txBody>
      </p:sp>
      <p:sp>
        <p:nvSpPr>
          <p:cNvPr id="11" name="Picture Placeholder 3"/>
          <p:cNvSpPr>
            <a:spLocks noGrp="1"/>
          </p:cNvSpPr>
          <p:nvPr>
            <p:ph type="pic" sz="quarter" idx="18"/>
          </p:nvPr>
        </p:nvSpPr>
        <p:spPr>
          <a:xfrm>
            <a:off x="4193958" y="2571750"/>
            <a:ext cx="917972" cy="917972"/>
          </a:xfrm>
        </p:spPr>
        <p:txBody>
          <a:bodyPr/>
          <a:lstStyle/>
          <a:p>
            <a:pPr lvl="0"/>
            <a:endParaRPr lang="en-US" noProof="0">
              <a:sym typeface="Poppins" panose="02000000000000000000" charset="0"/>
            </a:endParaRPr>
          </a:p>
        </p:txBody>
      </p:sp>
      <p:sp>
        <p:nvSpPr>
          <p:cNvPr id="12" name="Picture Placeholder 3"/>
          <p:cNvSpPr>
            <a:spLocks noGrp="1"/>
          </p:cNvSpPr>
          <p:nvPr>
            <p:ph type="pic" sz="quarter" idx="19"/>
          </p:nvPr>
        </p:nvSpPr>
        <p:spPr>
          <a:xfrm>
            <a:off x="5300784" y="2571750"/>
            <a:ext cx="917972" cy="917972"/>
          </a:xfrm>
        </p:spPr>
        <p:txBody>
          <a:bodyPr/>
          <a:lstStyle/>
          <a:p>
            <a:pPr lvl="0"/>
            <a:endParaRPr lang="en-US" noProof="0">
              <a:sym typeface="Poppins" panose="02000000000000000000" charset="0"/>
            </a:endParaRPr>
          </a:p>
        </p:txBody>
      </p:sp>
      <p:sp>
        <p:nvSpPr>
          <p:cNvPr id="13" name="Picture Placeholder 3"/>
          <p:cNvSpPr>
            <a:spLocks noGrp="1"/>
          </p:cNvSpPr>
          <p:nvPr>
            <p:ph type="pic" sz="quarter" idx="20"/>
          </p:nvPr>
        </p:nvSpPr>
        <p:spPr>
          <a:xfrm>
            <a:off x="6407609" y="2571750"/>
            <a:ext cx="917972" cy="917972"/>
          </a:xfrm>
        </p:spPr>
        <p:txBody>
          <a:bodyPr/>
          <a:lstStyle/>
          <a:p>
            <a:pPr lvl="0"/>
            <a:endParaRPr lang="en-US" noProof="0">
              <a:sym typeface="Poppins" panose="02000000000000000000" charset="0"/>
            </a:endParaRPr>
          </a:p>
        </p:txBody>
      </p:sp>
      <p:sp>
        <p:nvSpPr>
          <p:cNvPr id="14" name="Rectangle 13"/>
          <p:cNvSpPr>
            <a:spLocks noGrp="1"/>
          </p:cNvSpPr>
          <p:nvPr>
            <p:ph type="sldNum" sz="quarter" idx="21"/>
          </p:nvPr>
        </p:nvSpPr>
        <p:spPr>
          <a:xfrm>
            <a:off x="8454628" y="4686300"/>
            <a:ext cx="335756" cy="180975"/>
          </a:xfrm>
        </p:spPr>
        <p:txBody>
          <a:bodyPr/>
          <a:lstStyle>
            <a:lvl1pPr>
              <a:defRPr b="0" i="0">
                <a:solidFill>
                  <a:schemeClr val="accent5"/>
                </a:solidFill>
                <a:latin typeface="Raleway" panose="020B0403030101060003" charset="0"/>
                <a:ea typeface="Raleway" panose="020B0403030101060003" charset="0"/>
                <a:cs typeface="Raleway" panose="020B0403030101060003" charset="0"/>
              </a:defRPr>
            </a:lvl1pPr>
          </a:lstStyle>
          <a:p>
            <a:pPr>
              <a:defRPr/>
            </a:pPr>
            <a:fld id="{19736CF9-AD0F-5041-BB4D-55C7FC896206}" type="slidenum">
              <a:rPr lang="x-none" altLang="x-none" smtClean="0"/>
            </a:fld>
            <a:endParaRPr lang="x-none"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97803" y="489761"/>
            <a:ext cx="7348394" cy="323265"/>
          </a:xfrm>
          <a:prstGeom prst="rect">
            <a:avLst/>
          </a:prstGeom>
        </p:spPr>
        <p:txBody>
          <a:bodyPr/>
          <a:lstStyle>
            <a:lvl1pPr algn="ctr">
              <a:defRPr sz="2850" b="0" i="0" kern="0" spc="-50" baseline="0">
                <a:solidFill>
                  <a:schemeClr val="tx1"/>
                </a:solidFill>
                <a:latin typeface="Lato Black" panose="020F0A02020204030203" pitchFamily="34" charset="0"/>
                <a:ea typeface="Lato Black" panose="020F0A02020204030203" pitchFamily="34" charset="0"/>
                <a:cs typeface="Lato Black" panose="020F0A02020204030203" pitchFamily="34" charset="0"/>
              </a:defRPr>
            </a:lvl1pPr>
          </a:lstStyle>
          <a:p>
            <a:r>
              <a:rPr lang="en-US" dirty="0"/>
              <a:t>MAIN TITLE GOES HERE</a:t>
            </a:r>
            <a:endParaRPr lang="en-US" dirty="0"/>
          </a:p>
        </p:txBody>
      </p:sp>
      <p:sp>
        <p:nvSpPr>
          <p:cNvPr id="8" name="Text Placeholder 9"/>
          <p:cNvSpPr>
            <a:spLocks noGrp="1"/>
          </p:cNvSpPr>
          <p:nvPr>
            <p:ph type="body" sz="quarter" idx="14" hasCustomPrompt="1"/>
          </p:nvPr>
        </p:nvSpPr>
        <p:spPr>
          <a:xfrm>
            <a:off x="897803" y="889226"/>
            <a:ext cx="7348394" cy="253604"/>
          </a:xfrm>
          <a:prstGeom prst="rect">
            <a:avLst/>
          </a:prstGeom>
        </p:spPr>
        <p:txBody>
          <a:bodyPr/>
          <a:lstStyle>
            <a:lvl1pPr marL="0" indent="0" algn="ctr">
              <a:buNone/>
              <a:defRPr sz="1050" b="0" i="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defRPr>
            </a:lvl1pPr>
          </a:lstStyle>
          <a:p>
            <a:pPr lvl="0"/>
            <a:r>
              <a:rPr lang="de-DE" dirty="0"/>
              <a:t>Subtitle Goes Here. Lorem Ipsum Dolor Sit Amet, A Gravida Quis Wisi Elit Diam Sit Donec Libero.</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4"/>
            <a:ext cx="3086100" cy="273844"/>
          </a:xfrm>
        </p:spPr>
        <p:txBody>
          <a:bodyPr/>
          <a:lstStyle/>
          <a:p>
            <a:endParaRPr lang="zh-CN" altLang="en-US">
              <a:solidFill>
                <a:srgbClr val="FFFFFF">
                  <a:lumMod val="65000"/>
                </a:srgb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7" name="Picture Placeholder 6"/>
          <p:cNvSpPr>
            <a:spLocks noGrp="1"/>
          </p:cNvSpPr>
          <p:nvPr>
            <p:ph type="pic" sz="quarter" idx="13"/>
          </p:nvPr>
        </p:nvSpPr>
        <p:spPr>
          <a:xfrm>
            <a:off x="0" y="829528"/>
            <a:ext cx="3301415" cy="3541595"/>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p:spPr>
        <p:txBody>
          <a:bodyPr wrap="square">
            <a:noAutofit/>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6123215" y="-1"/>
            <a:ext cx="3020784" cy="5143500"/>
          </a:xfrm>
          <a:custGeom>
            <a:avLst/>
            <a:gdLst>
              <a:gd name="connsiteX0" fmla="*/ 1095236 w 4027712"/>
              <a:gd name="connsiteY0" fmla="*/ 0 h 6858000"/>
              <a:gd name="connsiteX1" fmla="*/ 4027712 w 4027712"/>
              <a:gd name="connsiteY1" fmla="*/ 0 h 6858000"/>
              <a:gd name="connsiteX2" fmla="*/ 4027712 w 4027712"/>
              <a:gd name="connsiteY2" fmla="*/ 6858000 h 6858000"/>
              <a:gd name="connsiteX3" fmla="*/ 1041049 w 4027712"/>
              <a:gd name="connsiteY3" fmla="*/ 6858000 h 6858000"/>
              <a:gd name="connsiteX4" fmla="*/ 1031804 w 4027712"/>
              <a:gd name="connsiteY4" fmla="*/ 6845000 h 6858000"/>
              <a:gd name="connsiteX5" fmla="*/ 0 w 4027712"/>
              <a:gd name="connsiteY5" fmla="*/ 3467100 h 6858000"/>
              <a:gd name="connsiteX6" fmla="*/ 1031804 w 4027712"/>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712" h="6858000">
                <a:moveTo>
                  <a:pt x="1095236" y="0"/>
                </a:moveTo>
                <a:lnTo>
                  <a:pt x="4027712" y="0"/>
                </a:lnTo>
                <a:lnTo>
                  <a:pt x="4027712" y="6858000"/>
                </a:lnTo>
                <a:lnTo>
                  <a:pt x="1041049" y="6858000"/>
                </a:lnTo>
                <a:lnTo>
                  <a:pt x="1031804" y="6845000"/>
                </a:lnTo>
                <a:cubicBezTo>
                  <a:pt x="380376" y="5880759"/>
                  <a:pt x="0" y="4718351"/>
                  <a:pt x="0" y="3467100"/>
                </a:cubicBezTo>
                <a:cubicBezTo>
                  <a:pt x="0" y="2215850"/>
                  <a:pt x="380376" y="1053441"/>
                  <a:pt x="1031804" y="89200"/>
                </a:cubicBezTo>
                <a:close/>
              </a:path>
            </a:pathLst>
          </a:custGeom>
        </p:spPr>
        <p:txBody>
          <a:bodyPr wrap="square">
            <a:noAutofit/>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2" name="Picture Placeholder 11"/>
          <p:cNvSpPr>
            <a:spLocks noGrp="1"/>
          </p:cNvSpPr>
          <p:nvPr>
            <p:ph type="pic" sz="quarter" idx="13"/>
          </p:nvPr>
        </p:nvSpPr>
        <p:spPr>
          <a:xfrm>
            <a:off x="758976"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3" name="Picture Placeholder 12"/>
          <p:cNvSpPr>
            <a:spLocks noGrp="1"/>
          </p:cNvSpPr>
          <p:nvPr>
            <p:ph type="pic" sz="quarter" idx="14"/>
          </p:nvPr>
        </p:nvSpPr>
        <p:spPr>
          <a:xfrm>
            <a:off x="3660541"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6562106" y="1726415"/>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4" name="Picture Placeholder 13"/>
          <p:cNvSpPr>
            <a:spLocks noGrp="1"/>
          </p:cNvSpPr>
          <p:nvPr>
            <p:ph type="pic" sz="quarter" idx="13"/>
          </p:nvPr>
        </p:nvSpPr>
        <p:spPr>
          <a:xfrm>
            <a:off x="604370"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5" name="Picture Placeholder 14"/>
          <p:cNvSpPr>
            <a:spLocks noGrp="1"/>
          </p:cNvSpPr>
          <p:nvPr>
            <p:ph type="pic" sz="quarter" idx="14"/>
          </p:nvPr>
        </p:nvSpPr>
        <p:spPr>
          <a:xfrm>
            <a:off x="2647916"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4691461"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6735007"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89"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572000" y="0"/>
            <a:ext cx="4572000" cy="5143499"/>
          </a:xfrm>
          <a:prstGeom prst="rect">
            <a:avLst/>
          </a:prstGeom>
          <a:pattFill prst="pct10">
            <a:fgClr>
              <a:schemeClr val="tx1"/>
            </a:fgClr>
            <a:bgClr>
              <a:schemeClr val="bg1"/>
            </a:bgClr>
          </a:pattFill>
        </p:spPr>
        <p:txBody>
          <a:bodyPr wrap="square" anchor="ctr">
            <a:noAutofit/>
          </a:bodyPr>
          <a:lstStyle>
            <a:lvl1pPr algn="ctr">
              <a:defRPr sz="1200" b="0" i="0">
                <a:latin typeface="Titillium" charset="0"/>
                <a:ea typeface="Titillium" charset="0"/>
                <a:cs typeface="Titillium" charset="0"/>
              </a:defRPr>
            </a:lvl1pPr>
          </a:lstStyle>
          <a:p>
            <a:r>
              <a:rPr lang="en-US"/>
              <a:t>Insert Image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Design">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07910" y="2135160"/>
            <a:ext cx="2408817" cy="2398492"/>
          </a:xfrm>
          <a:prstGeom prst="rect">
            <a:avLst/>
          </a:prstGeom>
          <a:solidFill>
            <a:schemeClr val="bg1">
              <a:lumMod val="95000"/>
            </a:schemeClr>
          </a:solidFill>
        </p:spPr>
        <p:txBody>
          <a:bodyPr>
            <a:normAutofit/>
          </a:bodyPr>
          <a:lstStyle>
            <a:lvl1pPr marL="0" indent="0">
              <a:buNone/>
              <a:defRPr sz="1200">
                <a:latin typeface="Lato" panose="020F0502020204030203" pitchFamily="34" charset="0"/>
                <a:ea typeface="Lato" panose="020F0502020204030203" pitchFamily="34" charset="0"/>
                <a:cs typeface="Lato" panose="020F0502020204030203" pitchFamily="34" charset="0"/>
              </a:defRPr>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8646739" y="213369"/>
            <a:ext cx="346436" cy="275735"/>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1437" tIns="25719" rIns="51437" bIns="25719" rtlCol="0" anchor="ctr"/>
          <a:lstStyle/>
          <a:p>
            <a:pPr algn="ctr"/>
            <a:endParaRPr lang="id-ID" sz="505" dirty="0">
              <a:latin typeface="Raleway Light"/>
            </a:endParaRPr>
          </a:p>
        </p:txBody>
      </p:sp>
      <p:sp>
        <p:nvSpPr>
          <p:cNvPr id="15" name="TextBox 14"/>
          <p:cNvSpPr txBox="1"/>
          <p:nvPr userDrawn="1"/>
        </p:nvSpPr>
        <p:spPr>
          <a:xfrm>
            <a:off x="8707247" y="228851"/>
            <a:ext cx="225425" cy="171450"/>
          </a:xfrm>
          <a:prstGeom prst="rect">
            <a:avLst/>
          </a:prstGeom>
          <a:noFill/>
        </p:spPr>
        <p:txBody>
          <a:bodyPr wrap="none" lIns="51437" tIns="25719" rIns="51437" bIns="25719" rtlCol="0">
            <a:spAutoFit/>
          </a:bodyPr>
          <a:lstStyle/>
          <a:p>
            <a:pPr algn="ctr"/>
            <a:fld id="{260E2A6B-A809-4840-BF14-8648BC0BDF87}" type="slidenum">
              <a:rPr lang="id-ID" sz="790" b="1" smtClean="0">
                <a:solidFill>
                  <a:schemeClr val="accent2"/>
                </a:solidFill>
                <a:latin typeface="Raleway Light"/>
                <a:cs typeface="Raleway Light"/>
              </a:rPr>
            </a:fld>
            <a:endParaRPr lang="id-ID" sz="790" dirty="0">
              <a:solidFill>
                <a:schemeClr val="accent2"/>
              </a:solidFill>
              <a:latin typeface="Raleway Light"/>
              <a:cs typeface="Raleway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keleton / / White Bckgrnd / Centered ">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ctr">
              <a:defRPr/>
            </a:lvl1pPr>
          </a:lstStyle>
          <a:p>
            <a:r>
              <a:rPr lang="en-US"/>
              <a:t>Click to edit Master title style</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Date Placeholder 3"/>
          <p:cNvSpPr>
            <a:spLocks noGrp="1" noChangeArrowheads="1"/>
          </p:cNvSpPr>
          <p:nvPr>
            <p:ph type="dt" sz="half" idx="2"/>
          </p:nvPr>
        </p:nvSpPr>
        <p:spPr bwMode="auto">
          <a:xfrm>
            <a:off x="457200" y="4767263"/>
            <a:ext cx="2133600" cy="273844"/>
          </a:xfrm>
          <a:prstGeom prst="rect">
            <a:avLst/>
          </a:prstGeom>
        </p:spPr>
        <p:txBody>
          <a:bodyPr vert="horz" wrap="square" lIns="91440" tIns="45720" rIns="91440" bIns="45720" numCol="1" anchor="ctr" anchorCtr="0" compatLnSpc="1"/>
          <a:lstStyle>
            <a:lvl1pPr>
              <a:defRPr/>
            </a:lvl1p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8" name="Footer Placeholder 4"/>
          <p:cNvSpPr>
            <a:spLocks noGrp="1" noChangeArrowheads="1"/>
          </p:cNvSpPr>
          <p:nvPr>
            <p:ph type="ftr" sz="quarter" idx="3"/>
          </p:nvPr>
        </p:nvSpPr>
        <p:spPr bwMode="auto">
          <a:xfrm>
            <a:off x="3124200" y="4767263"/>
            <a:ext cx="2895600" cy="273844"/>
          </a:xfrm>
          <a:prstGeom prst="rect">
            <a:avLst/>
          </a:prstGeom>
        </p:spPr>
        <p:txBody>
          <a:bodyPr vert="horz" wrap="square" lIns="91440" tIns="45720" rIns="91440" bIns="45720" numCol="1" anchor="ctr" anchorCtr="0" compatLnSpc="1"/>
          <a:lstStyle>
            <a:lvl1pPr>
              <a:defRPr/>
            </a:lvl1p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9" name="Slide Number Placeholder 5"/>
          <p:cNvSpPr>
            <a:spLocks noGrp="1" noChangeArrowheads="1"/>
          </p:cNvSpPr>
          <p:nvPr>
            <p:ph type="sldNum" sz="quarter" idx="4"/>
          </p:nvPr>
        </p:nvSpPr>
        <p:spPr bwMode="auto">
          <a:xfrm>
            <a:off x="6553200" y="4767263"/>
            <a:ext cx="2133600" cy="273844"/>
          </a:xfrm>
          <a:prstGeom prst="rect">
            <a:avLst/>
          </a:prstGeom>
        </p:spPr>
        <p:txBody>
          <a:bodyPr vert="horz" wrap="square" lIns="91440" tIns="45720" rIns="91440" bIns="45720" numCol="1" anchor="ctr" anchorCtr="0" compatLnSpc="1"/>
          <a:lstStyle/>
          <a:p>
            <a:pPr lvl="0" algn="r" eaLnBrk="1" hangingPunct="1">
              <a:buFont typeface="Arial" panose="020B0604020202020204" pitchFamily="34" charset="0"/>
              <a:buChar char="•"/>
            </a:pPr>
            <a:fld id="{9A0DB2DC-4C9A-4742-B13C-FB6460FD3503}" type="slidenum">
              <a:rPr lang="zh-CN" altLang="en-US" sz="900" dirty="0">
                <a:solidFill>
                  <a:srgbClr val="898989"/>
                </a:solidFill>
                <a:latin typeface="Arial" panose="020B0604020202020204" pitchFamily="34" charset="0"/>
              </a:rPr>
            </a:fld>
            <a:endParaRPr lang="zh-CN" altLang="en-US" sz="900" dirty="0">
              <a:solidFill>
                <a:srgbClr val="898989"/>
              </a:solidFill>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7" name="Title 1"/>
          <p:cNvSpPr>
            <a:spLocks noGrp="1"/>
          </p:cNvSpPr>
          <p:nvPr>
            <p:ph type="title"/>
          </p:nvPr>
        </p:nvSpPr>
        <p:spPr>
          <a:xfrm>
            <a:off x="446964" y="148419"/>
            <a:ext cx="6858000" cy="404315"/>
          </a:xfrm>
        </p:spPr>
        <p:txBody>
          <a:bodyPr/>
          <a:lstStyle/>
          <a:p>
            <a:r>
              <a:rPr lang="en-US" altLang="zh-CN" dirty="0"/>
              <a:t>Click to edit Master title style</a:t>
            </a:r>
            <a:endParaRPr lang="en-US" dirty="0"/>
          </a:p>
        </p:txBody>
      </p:sp>
      <p:sp>
        <p:nvSpPr>
          <p:cNvPr id="10" name="内容占位符 1"/>
          <p:cNvSpPr>
            <a:spLocks noGrp="1"/>
          </p:cNvSpPr>
          <p:nvPr>
            <p:ph idx="13"/>
          </p:nvPr>
        </p:nvSpPr>
        <p:spPr>
          <a:xfrm>
            <a:off x="440141" y="1136176"/>
            <a:ext cx="7349319" cy="3433443"/>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43000" y="4860000"/>
            <a:ext cx="580308" cy="162000"/>
          </a:xfrm>
          <a:prstGeom prst="rect">
            <a:avLst/>
          </a:prstGeom>
          <a:noFill/>
        </p:spPr>
      </p:pic>
      <p:sp>
        <p:nvSpPr>
          <p:cNvPr id="5" name="文本框 4"/>
          <p:cNvSpPr txBox="1"/>
          <p:nvPr userDrawn="1"/>
        </p:nvSpPr>
        <p:spPr>
          <a:xfrm>
            <a:off x="4134326" y="4814411"/>
            <a:ext cx="1776413" cy="206375"/>
          </a:xfrm>
          <a:prstGeom prst="rect">
            <a:avLst/>
          </a:prstGeom>
          <a:noFill/>
        </p:spPr>
        <p:txBody>
          <a:bodyPr wrap="square" rtlCol="0">
            <a:spAutoFit/>
          </a:bodyPr>
          <a:lstStyle/>
          <a:p>
            <a:r>
              <a:rPr lang="en-US" altLang="zh-CN" sz="750">
                <a:solidFill>
                  <a:schemeClr val="bg1">
                    <a:lumMod val="85000"/>
                  </a:schemeClr>
                </a:solidFill>
              </a:rPr>
              <a:t>www.bkgtsoft.com</a:t>
            </a:r>
            <a:endParaRPr lang="en-US" altLang="zh-CN" sz="750">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16"/>
            <a:ext cx="8229600" cy="3507581"/>
          </a:xfrm>
        </p:spPr>
        <p:txBody>
          <a:bodyPr>
            <a:normAutofit/>
          </a:bodyPr>
          <a:lstStyle>
            <a:lvl1pPr>
              <a:defRPr sz="1350">
                <a:solidFill>
                  <a:schemeClr val="tx1"/>
                </a:solidFill>
              </a:defRPr>
            </a:lvl1pPr>
            <a:lvl2pPr marL="386715" indent="-172720">
              <a:defRPr sz="1200">
                <a:solidFill>
                  <a:schemeClr val="tx1"/>
                </a:solidFill>
              </a:defRPr>
            </a:lvl2pPr>
            <a:lvl3pPr marL="557530" indent="-170180">
              <a:defRPr sz="1050">
                <a:solidFill>
                  <a:schemeClr val="tx1"/>
                </a:solidFill>
              </a:defRPr>
            </a:lvl3pPr>
            <a:lvl4pPr>
              <a:defRPr sz="1350">
                <a:solidFill>
                  <a:schemeClr val="tx1"/>
                </a:solidFill>
              </a:defRPr>
            </a:lvl4pPr>
            <a:lvl5pPr>
              <a:defRPr sz="135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5"/>
          <p:cNvSpPr>
            <a:spLocks noGrp="1"/>
          </p:cNvSpPr>
          <p:nvPr>
            <p:ph type="body" sz="quarter" idx="10"/>
          </p:nvPr>
        </p:nvSpPr>
        <p:spPr bwMode="gray">
          <a:xfrm>
            <a:off x="457200" y="703406"/>
            <a:ext cx="8229600" cy="353174"/>
          </a:xfrm>
        </p:spPr>
        <p:txBody>
          <a:bodyPr>
            <a:noAutofit/>
          </a:bodyPr>
          <a:lstStyle>
            <a:lvl1pPr marL="0" indent="0">
              <a:lnSpc>
                <a:spcPct val="85000"/>
              </a:lnSpc>
              <a:spcBef>
                <a:spcPts val="0"/>
              </a:spcBef>
              <a:spcAft>
                <a:spcPts val="0"/>
              </a:spcAft>
              <a:buFontTx/>
              <a:buNone/>
              <a:defRPr sz="1350" baseline="0">
                <a:solidFill>
                  <a:schemeClr val="tx1"/>
                </a:solidFill>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zh-CN" altLang="en-US"/>
              <a:t>单击此处编辑母版文本样式</a:t>
            </a:r>
            <a:endParaRPr lang="zh-CN" altLang="en-US"/>
          </a:p>
        </p:txBody>
      </p:sp>
      <p:sp>
        <p:nvSpPr>
          <p:cNvPr id="17" name="Title 16"/>
          <p:cNvSpPr>
            <a:spLocks noGrp="1"/>
          </p:cNvSpPr>
          <p:nvPr>
            <p:ph type="title"/>
          </p:nvPr>
        </p:nvSpPr>
        <p:spPr bwMode="gray">
          <a:xfrm>
            <a:off x="457200" y="128590"/>
            <a:ext cx="8229600" cy="526298"/>
          </a:xfrm>
          <a:prstGeom prst="rect">
            <a:avLst/>
          </a:prstGeom>
        </p:spPr>
        <p:txBody>
          <a:bodyPr anchor="b"/>
          <a:lstStyle>
            <a:lvl1pPr>
              <a:defRPr/>
            </a:lvl1pPr>
          </a:lstStyle>
          <a:p>
            <a:r>
              <a:rPr lang="zh-CN" altLang="en-US"/>
              <a:t>单击此处编辑母版标题样式</a:t>
            </a:r>
            <a:endParaRPr lang="en-US" dirty="0"/>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00151"/>
            <a:ext cx="4038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200151"/>
            <a:ext cx="4038600" cy="3394472"/>
          </a:xfrm>
          <a:prstGeom prst="rect">
            <a:avLst/>
          </a:prstGeom>
        </p:spPr>
        <p:txBody>
          <a:bodyPr/>
          <a:lstStyle/>
          <a:p>
            <a:pPr lvl="0"/>
            <a:endParaRPr lang="zh-CN" altLang="en-US" noProof="0"/>
          </a:p>
        </p:txBody>
      </p:sp>
      <p:sp>
        <p:nvSpPr>
          <p:cNvPr id="5" name="灯片编号占位符 4"/>
          <p:cNvSpPr>
            <a:spLocks noGrp="1"/>
          </p:cNvSpPr>
          <p:nvPr>
            <p:ph type="sldNum" sz="quarter" idx="10"/>
          </p:nvPr>
        </p:nvSpPr>
        <p:spPr>
          <a:xfrm>
            <a:off x="4098926" y="4897041"/>
            <a:ext cx="982663" cy="160734"/>
          </a:xfrm>
          <a:prstGeom prst="rect">
            <a:avLst/>
          </a:prstGeom>
        </p:spPr>
        <p:txBody>
          <a:bodyPr/>
          <a:lstStyle>
            <a:lvl1pPr>
              <a:defRPr/>
            </a:lvl1pPr>
          </a:lstStyle>
          <a:p>
            <a:fld id="{AB237060-7812-435A-8BFB-B03BFEAB521D}" type="slidenum">
              <a:rPr lang="en-US" altLang="ko-KR"/>
            </a:fld>
            <a:endParaRPr lang="en-US" altLang="ko-K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4767264"/>
            <a:ext cx="2057400" cy="273844"/>
          </a:xfrm>
          <a:prstGeom prst="rect">
            <a:avLst/>
          </a:prstGeom>
        </p:spPr>
        <p:txBody>
          <a:bodyPr/>
          <a:lstStyle/>
          <a:p>
            <a:fld id="{C9E60F58-3108-4415-857A-6D0360DF626E}" type="datetimeFigureOut">
              <a:rPr lang="zh-CN" altLang="en-US" smtClean="0">
                <a:solidFill>
                  <a:srgbClr val="FFFFFF">
                    <a:lumMod val="65000"/>
                  </a:srgbClr>
                </a:solidFill>
              </a:rPr>
            </a:fld>
            <a:endParaRPr lang="zh-CN" altLang="en-US">
              <a:solidFill>
                <a:srgbClr val="FFFFFF">
                  <a:lumMod val="65000"/>
                </a:srgbClr>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dirty="0">
              <a:solidFill>
                <a:srgbClr val="FFFFFF">
                  <a:lumMod val="65000"/>
                </a:srgbClr>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AE85CE2-CEAD-46BB-861E-7D62265DC969}" type="slidenum">
              <a:rPr lang="zh-CN" altLang="en-US" smtClean="0">
                <a:solidFill>
                  <a:srgbClr val="FFFFFF">
                    <a:lumMod val="65000"/>
                  </a:srgbClr>
                </a:solidFill>
              </a:rPr>
            </a:fld>
            <a:endParaRPr lang="zh-CN" altLang="en-US">
              <a:solidFill>
                <a:srgbClr val="FFFFFF">
                  <a:lumMod val="65000"/>
                </a:srgbClr>
              </a:solidFill>
            </a:endParaRPr>
          </a:p>
        </p:txBody>
      </p:sp>
      <p:sp>
        <p:nvSpPr>
          <p:cNvPr id="2" name="Title 1"/>
          <p:cNvSpPr>
            <a:spLocks noGrp="1"/>
          </p:cNvSpPr>
          <p:nvPr>
            <p:ph type="ctrTitle"/>
          </p:nvPr>
        </p:nvSpPr>
        <p:spPr>
          <a:xfrm>
            <a:off x="1955800" y="2709864"/>
            <a:ext cx="6559550" cy="756643"/>
          </a:xfrm>
        </p:spPr>
        <p:txBody>
          <a:bodyPr anchor="b">
            <a:normAutofit/>
          </a:bodyPr>
          <a:lstStyle>
            <a:lvl1pPr algn="ctr">
              <a:lnSpc>
                <a:spcPct val="100000"/>
              </a:lnSpc>
              <a:defRPr sz="2550" b="1" i="0">
                <a:ln w="14605">
                  <a:noFill/>
                </a:ln>
                <a:solidFill>
                  <a:schemeClr val="tx1"/>
                </a:solidFill>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16300" y="3663259"/>
            <a:ext cx="3638550" cy="302419"/>
          </a:xfrm>
          <a:prstGeom prst="rect">
            <a:avLst/>
          </a:prstGeom>
          <a:noFill/>
          <a:ln w="12700">
            <a:solidFill>
              <a:schemeClr val="tx1"/>
            </a:solidFill>
          </a:ln>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4"/>
            <a:ext cx="3086100" cy="273844"/>
          </a:xfrm>
        </p:spPr>
        <p:txBody>
          <a:bodyPr/>
          <a:lstStyle/>
          <a:p>
            <a:endParaRPr lang="zh-CN" altLang="en-US">
              <a:solidFill>
                <a:srgbClr val="FFFFFF">
                  <a:lumMod val="65000"/>
                </a:srgb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7" name="Title 1"/>
          <p:cNvSpPr>
            <a:spLocks noGrp="1"/>
          </p:cNvSpPr>
          <p:nvPr>
            <p:ph type="title"/>
          </p:nvPr>
        </p:nvSpPr>
        <p:spPr>
          <a:xfrm>
            <a:off x="446964" y="148419"/>
            <a:ext cx="6858000" cy="404315"/>
          </a:xfrm>
        </p:spPr>
        <p:txBody>
          <a:bodyPr/>
          <a:lstStyle/>
          <a:p>
            <a:r>
              <a:rPr lang="en-US" altLang="zh-CN" dirty="0"/>
              <a:t>Click to edit Master title style</a:t>
            </a:r>
            <a:endParaRPr lang="en-US" dirty="0"/>
          </a:p>
        </p:txBody>
      </p:sp>
      <p:sp>
        <p:nvSpPr>
          <p:cNvPr id="10" name="内容占位符 1"/>
          <p:cNvSpPr>
            <a:spLocks noGrp="1"/>
          </p:cNvSpPr>
          <p:nvPr>
            <p:ph idx="13"/>
          </p:nvPr>
        </p:nvSpPr>
        <p:spPr>
          <a:xfrm>
            <a:off x="440141" y="1136176"/>
            <a:ext cx="7349319" cy="3433443"/>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62" name="图片占位符 61"/>
          <p:cNvSpPr>
            <a:spLocks noGrp="1"/>
          </p:cNvSpPr>
          <p:nvPr>
            <p:ph type="pic" sz="quarter" idx="17"/>
          </p:nvPr>
        </p:nvSpPr>
        <p:spPr>
          <a:xfrm>
            <a:off x="138989" y="0"/>
            <a:ext cx="3582905" cy="2361494"/>
          </a:xfrm>
          <a:custGeom>
            <a:avLst/>
            <a:gdLst>
              <a:gd name="connsiteX0" fmla="*/ 4797271 w 5564108"/>
              <a:gd name="connsiteY0" fmla="*/ 2135449 h 3667306"/>
              <a:gd name="connsiteX1" fmla="*/ 5564108 w 5564108"/>
              <a:gd name="connsiteY1" fmla="*/ 2900469 h 3667306"/>
              <a:gd name="connsiteX2" fmla="*/ 4799086 w 5564108"/>
              <a:gd name="connsiteY2" fmla="*/ 3667306 h 3667306"/>
              <a:gd name="connsiteX3" fmla="*/ 4032250 w 5564108"/>
              <a:gd name="connsiteY3" fmla="*/ 2902285 h 3667306"/>
              <a:gd name="connsiteX4" fmla="*/ 1571472 w 5564108"/>
              <a:gd name="connsiteY4" fmla="*/ 2135449 h 3667306"/>
              <a:gd name="connsiteX5" fmla="*/ 2338307 w 5564108"/>
              <a:gd name="connsiteY5" fmla="*/ 2900470 h 3667306"/>
              <a:gd name="connsiteX6" fmla="*/ 1573287 w 5564108"/>
              <a:gd name="connsiteY6" fmla="*/ 3667305 h 3667306"/>
              <a:gd name="connsiteX7" fmla="*/ 806451 w 5564108"/>
              <a:gd name="connsiteY7" fmla="*/ 2902284 h 3667306"/>
              <a:gd name="connsiteX8" fmla="*/ 3184371 w 5564108"/>
              <a:gd name="connsiteY8" fmla="*/ 2135448 h 3667306"/>
              <a:gd name="connsiteX9" fmla="*/ 3951207 w 5564108"/>
              <a:gd name="connsiteY9" fmla="*/ 2900469 h 3667306"/>
              <a:gd name="connsiteX10" fmla="*/ 3186186 w 5564108"/>
              <a:gd name="connsiteY10" fmla="*/ 3667305 h 3667306"/>
              <a:gd name="connsiteX11" fmla="*/ 2419350 w 5564108"/>
              <a:gd name="connsiteY11" fmla="*/ 2902284 h 3667306"/>
              <a:gd name="connsiteX12" fmla="*/ 2377921 w 5564108"/>
              <a:gd name="connsiteY12" fmla="*/ 1343278 h 3667306"/>
              <a:gd name="connsiteX13" fmla="*/ 3144757 w 5564108"/>
              <a:gd name="connsiteY13" fmla="*/ 2108299 h 3667306"/>
              <a:gd name="connsiteX14" fmla="*/ 2379736 w 5564108"/>
              <a:gd name="connsiteY14" fmla="*/ 2875134 h 3667306"/>
              <a:gd name="connsiteX15" fmla="*/ 1612901 w 5564108"/>
              <a:gd name="connsiteY15" fmla="*/ 2110113 h 3667306"/>
              <a:gd name="connsiteX16" fmla="*/ 765021 w 5564108"/>
              <a:gd name="connsiteY16" fmla="*/ 1343277 h 3667306"/>
              <a:gd name="connsiteX17" fmla="*/ 1531858 w 5564108"/>
              <a:gd name="connsiteY17" fmla="*/ 2108298 h 3667306"/>
              <a:gd name="connsiteX18" fmla="*/ 766836 w 5564108"/>
              <a:gd name="connsiteY18" fmla="*/ 2875134 h 3667306"/>
              <a:gd name="connsiteX19" fmla="*/ 0 w 5564108"/>
              <a:gd name="connsiteY19" fmla="*/ 2110113 h 3667306"/>
              <a:gd name="connsiteX20" fmla="*/ 3993242 w 5564108"/>
              <a:gd name="connsiteY20" fmla="*/ 1339579 h 3667306"/>
              <a:gd name="connsiteX21" fmla="*/ 4760078 w 5564108"/>
              <a:gd name="connsiteY21" fmla="*/ 2104600 h 3667306"/>
              <a:gd name="connsiteX22" fmla="*/ 3995057 w 5564108"/>
              <a:gd name="connsiteY22" fmla="*/ 2871436 h 3667306"/>
              <a:gd name="connsiteX23" fmla="*/ 3228222 w 5564108"/>
              <a:gd name="connsiteY23" fmla="*/ 2106415 h 3667306"/>
              <a:gd name="connsiteX24" fmla="*/ 1571472 w 5564108"/>
              <a:gd name="connsiteY24" fmla="*/ 536985 h 3667306"/>
              <a:gd name="connsiteX25" fmla="*/ 2338306 w 5564108"/>
              <a:gd name="connsiteY25" fmla="*/ 1302004 h 3667306"/>
              <a:gd name="connsiteX26" fmla="*/ 1573287 w 5564108"/>
              <a:gd name="connsiteY26" fmla="*/ 2068840 h 3667306"/>
              <a:gd name="connsiteX27" fmla="*/ 806451 w 5564108"/>
              <a:gd name="connsiteY27" fmla="*/ 1303819 h 3667306"/>
              <a:gd name="connsiteX28" fmla="*/ 3184371 w 5564108"/>
              <a:gd name="connsiteY28" fmla="*/ 536984 h 3667306"/>
              <a:gd name="connsiteX29" fmla="*/ 3951207 w 5564108"/>
              <a:gd name="connsiteY29" fmla="*/ 1302004 h 3667306"/>
              <a:gd name="connsiteX30" fmla="*/ 3186186 w 5564108"/>
              <a:gd name="connsiteY30" fmla="*/ 2068840 h 3667306"/>
              <a:gd name="connsiteX31" fmla="*/ 2419350 w 5564108"/>
              <a:gd name="connsiteY31" fmla="*/ 1303819 h 3667306"/>
              <a:gd name="connsiteX32" fmla="*/ 4797271 w 5564108"/>
              <a:gd name="connsiteY32" fmla="*/ 526123 h 3667306"/>
              <a:gd name="connsiteX33" fmla="*/ 5564107 w 5564108"/>
              <a:gd name="connsiteY33" fmla="*/ 1291144 h 3667306"/>
              <a:gd name="connsiteX34" fmla="*/ 4799086 w 5564108"/>
              <a:gd name="connsiteY34" fmla="*/ 2057979 h 3667306"/>
              <a:gd name="connsiteX35" fmla="*/ 4032250 w 5564108"/>
              <a:gd name="connsiteY35" fmla="*/ 1292958 h 3667306"/>
              <a:gd name="connsiteX36" fmla="*/ 4341202 w 5564108"/>
              <a:gd name="connsiteY36" fmla="*/ 1 h 3667306"/>
              <a:gd name="connsiteX37" fmla="*/ 5254803 w 5564108"/>
              <a:gd name="connsiteY37" fmla="*/ 1 h 3667306"/>
              <a:gd name="connsiteX38" fmla="*/ 4799085 w 5564108"/>
              <a:gd name="connsiteY38" fmla="*/ 456799 h 3667306"/>
              <a:gd name="connsiteX39" fmla="*/ 3655447 w 5564108"/>
              <a:gd name="connsiteY39" fmla="*/ 1 h 3667306"/>
              <a:gd name="connsiteX40" fmla="*/ 3186186 w 5564108"/>
              <a:gd name="connsiteY40" fmla="*/ 470376 h 3667306"/>
              <a:gd name="connsiteX41" fmla="*/ 2714695 w 5564108"/>
              <a:gd name="connsiteY41" fmla="*/ 1 h 3667306"/>
              <a:gd name="connsiteX42" fmla="*/ 2633714 w 5564108"/>
              <a:gd name="connsiteY42" fmla="*/ 1 h 3667306"/>
              <a:gd name="connsiteX43" fmla="*/ 3144757 w 5564108"/>
              <a:gd name="connsiteY43" fmla="*/ 509834 h 3667306"/>
              <a:gd name="connsiteX44" fmla="*/ 2379736 w 5564108"/>
              <a:gd name="connsiteY44" fmla="*/ 1276669 h 3667306"/>
              <a:gd name="connsiteX45" fmla="*/ 1612901 w 5564108"/>
              <a:gd name="connsiteY45" fmla="*/ 511649 h 3667306"/>
              <a:gd name="connsiteX46" fmla="*/ 2123338 w 5564108"/>
              <a:gd name="connsiteY46" fmla="*/ 1 h 3667306"/>
              <a:gd name="connsiteX47" fmla="*/ 3734969 w 5564108"/>
              <a:gd name="connsiteY47" fmla="*/ 0 h 3667306"/>
              <a:gd name="connsiteX48" fmla="*/ 4252742 w 5564108"/>
              <a:gd name="connsiteY48" fmla="*/ 1 h 3667306"/>
              <a:gd name="connsiteX49" fmla="*/ 4760078 w 5564108"/>
              <a:gd name="connsiteY49" fmla="*/ 506136 h 3667306"/>
              <a:gd name="connsiteX50" fmla="*/ 3995058 w 5564108"/>
              <a:gd name="connsiteY50" fmla="*/ 1272971 h 3667306"/>
              <a:gd name="connsiteX51" fmla="*/ 3228221 w 5564108"/>
              <a:gd name="connsiteY51" fmla="*/ 507951 h 3667306"/>
              <a:gd name="connsiteX52" fmla="*/ 2042548 w 5564108"/>
              <a:gd name="connsiteY52" fmla="*/ 0 h 3667306"/>
              <a:gd name="connsiteX53" fmla="*/ 1573287 w 5564108"/>
              <a:gd name="connsiteY53" fmla="*/ 470376 h 3667306"/>
              <a:gd name="connsiteX54" fmla="*/ 1101795 w 5564108"/>
              <a:gd name="connsiteY54" fmla="*/ 0 h 366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564108" h="3667306">
                <a:moveTo>
                  <a:pt x="4797271" y="2135449"/>
                </a:moveTo>
                <a:lnTo>
                  <a:pt x="5564108" y="2900469"/>
                </a:lnTo>
                <a:lnTo>
                  <a:pt x="4799086" y="3667306"/>
                </a:lnTo>
                <a:lnTo>
                  <a:pt x="4032250" y="2902285"/>
                </a:lnTo>
                <a:close/>
                <a:moveTo>
                  <a:pt x="1571472" y="2135449"/>
                </a:moveTo>
                <a:lnTo>
                  <a:pt x="2338307" y="2900470"/>
                </a:lnTo>
                <a:lnTo>
                  <a:pt x="1573287" y="3667305"/>
                </a:lnTo>
                <a:lnTo>
                  <a:pt x="806451" y="2902284"/>
                </a:lnTo>
                <a:close/>
                <a:moveTo>
                  <a:pt x="3184371" y="2135448"/>
                </a:moveTo>
                <a:lnTo>
                  <a:pt x="3951207" y="2900469"/>
                </a:lnTo>
                <a:lnTo>
                  <a:pt x="3186186" y="3667305"/>
                </a:lnTo>
                <a:lnTo>
                  <a:pt x="2419350" y="2902284"/>
                </a:lnTo>
                <a:close/>
                <a:moveTo>
                  <a:pt x="2377921" y="1343278"/>
                </a:moveTo>
                <a:lnTo>
                  <a:pt x="3144757" y="2108299"/>
                </a:lnTo>
                <a:lnTo>
                  <a:pt x="2379736" y="2875134"/>
                </a:lnTo>
                <a:lnTo>
                  <a:pt x="1612901" y="2110113"/>
                </a:lnTo>
                <a:close/>
                <a:moveTo>
                  <a:pt x="765021" y="1343277"/>
                </a:moveTo>
                <a:lnTo>
                  <a:pt x="1531858" y="2108298"/>
                </a:lnTo>
                <a:lnTo>
                  <a:pt x="766836" y="2875134"/>
                </a:lnTo>
                <a:lnTo>
                  <a:pt x="0" y="2110113"/>
                </a:lnTo>
                <a:close/>
                <a:moveTo>
                  <a:pt x="3993242" y="1339579"/>
                </a:moveTo>
                <a:lnTo>
                  <a:pt x="4760078" y="2104600"/>
                </a:lnTo>
                <a:lnTo>
                  <a:pt x="3995057" y="2871436"/>
                </a:lnTo>
                <a:lnTo>
                  <a:pt x="3228222" y="2106415"/>
                </a:lnTo>
                <a:close/>
                <a:moveTo>
                  <a:pt x="1571472" y="536985"/>
                </a:moveTo>
                <a:lnTo>
                  <a:pt x="2338306" y="1302004"/>
                </a:lnTo>
                <a:lnTo>
                  <a:pt x="1573287" y="2068840"/>
                </a:lnTo>
                <a:lnTo>
                  <a:pt x="806451" y="1303819"/>
                </a:lnTo>
                <a:close/>
                <a:moveTo>
                  <a:pt x="3184371" y="536984"/>
                </a:moveTo>
                <a:lnTo>
                  <a:pt x="3951207" y="1302004"/>
                </a:lnTo>
                <a:lnTo>
                  <a:pt x="3186186" y="2068840"/>
                </a:lnTo>
                <a:lnTo>
                  <a:pt x="2419350" y="1303819"/>
                </a:lnTo>
                <a:close/>
                <a:moveTo>
                  <a:pt x="4797271" y="526123"/>
                </a:moveTo>
                <a:lnTo>
                  <a:pt x="5564107" y="1291144"/>
                </a:lnTo>
                <a:lnTo>
                  <a:pt x="4799086" y="2057979"/>
                </a:lnTo>
                <a:lnTo>
                  <a:pt x="4032250" y="1292958"/>
                </a:lnTo>
                <a:close/>
                <a:moveTo>
                  <a:pt x="4341202" y="1"/>
                </a:moveTo>
                <a:lnTo>
                  <a:pt x="5254803" y="1"/>
                </a:lnTo>
                <a:lnTo>
                  <a:pt x="4799085" y="456799"/>
                </a:lnTo>
                <a:close/>
                <a:moveTo>
                  <a:pt x="3655447" y="1"/>
                </a:moveTo>
                <a:lnTo>
                  <a:pt x="3186186" y="470376"/>
                </a:lnTo>
                <a:lnTo>
                  <a:pt x="2714695" y="1"/>
                </a:lnTo>
                <a:close/>
                <a:moveTo>
                  <a:pt x="2633714" y="1"/>
                </a:moveTo>
                <a:lnTo>
                  <a:pt x="3144757" y="509834"/>
                </a:lnTo>
                <a:lnTo>
                  <a:pt x="2379736" y="1276669"/>
                </a:lnTo>
                <a:lnTo>
                  <a:pt x="1612901" y="511649"/>
                </a:lnTo>
                <a:lnTo>
                  <a:pt x="2123338" y="1"/>
                </a:lnTo>
                <a:close/>
                <a:moveTo>
                  <a:pt x="3734969" y="0"/>
                </a:moveTo>
                <a:lnTo>
                  <a:pt x="4252742" y="1"/>
                </a:lnTo>
                <a:lnTo>
                  <a:pt x="4760078" y="506136"/>
                </a:lnTo>
                <a:lnTo>
                  <a:pt x="3995058" y="1272971"/>
                </a:lnTo>
                <a:lnTo>
                  <a:pt x="3228221" y="507951"/>
                </a:lnTo>
                <a:close/>
                <a:moveTo>
                  <a:pt x="2042548" y="0"/>
                </a:moveTo>
                <a:lnTo>
                  <a:pt x="1573287" y="470376"/>
                </a:lnTo>
                <a:lnTo>
                  <a:pt x="1101795" y="0"/>
                </a:lnTo>
                <a:close/>
              </a:path>
            </a:pathLst>
          </a:custGeom>
        </p:spPr>
        <p:txBody>
          <a:bodyPr wrap="square">
            <a:noAutofit/>
          </a:bodyPr>
          <a:lstStyle/>
          <a:p>
            <a:endParaRPr lang="zh-CN" altLang="en-US"/>
          </a:p>
        </p:txBody>
      </p:sp>
      <p:sp>
        <p:nvSpPr>
          <p:cNvPr id="61" name="任意多边形: 形状 60"/>
          <p:cNvSpPr/>
          <p:nvPr userDrawn="1"/>
        </p:nvSpPr>
        <p:spPr>
          <a:xfrm rot="18895927">
            <a:off x="-556330" y="-6703"/>
            <a:ext cx="1844199" cy="1754615"/>
          </a:xfrm>
          <a:custGeom>
            <a:avLst/>
            <a:gdLst>
              <a:gd name="connsiteX0" fmla="*/ 1981637 w 2863967"/>
              <a:gd name="connsiteY0" fmla="*/ 0 h 2724846"/>
              <a:gd name="connsiteX1" fmla="*/ 2863967 w 2863967"/>
              <a:gd name="connsiteY1" fmla="*/ 884424 h 2724846"/>
              <a:gd name="connsiteX2" fmla="*/ 2863967 w 2863967"/>
              <a:gd name="connsiteY2" fmla="*/ 1572560 h 2724846"/>
              <a:gd name="connsiteX3" fmla="*/ 581336 w 2863967"/>
              <a:gd name="connsiteY3" fmla="*/ 1572560 h 2724846"/>
              <a:gd name="connsiteX4" fmla="*/ 581336 w 2863967"/>
              <a:gd name="connsiteY4" fmla="*/ 2724846 h 2724846"/>
              <a:gd name="connsiteX5" fmla="*/ 0 w 2863967"/>
              <a:gd name="connsiteY5" fmla="*/ 2724846 h 2724846"/>
              <a:gd name="connsiteX6" fmla="*/ 0 w 2863967"/>
              <a:gd name="connsiteY6" fmla="*/ 1976947 h 272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967" h="2724846">
                <a:moveTo>
                  <a:pt x="1981637" y="0"/>
                </a:moveTo>
                <a:lnTo>
                  <a:pt x="2863967" y="884424"/>
                </a:lnTo>
                <a:lnTo>
                  <a:pt x="2863967" y="1572560"/>
                </a:lnTo>
                <a:lnTo>
                  <a:pt x="581336" y="1572560"/>
                </a:lnTo>
                <a:lnTo>
                  <a:pt x="581336" y="2724846"/>
                </a:lnTo>
                <a:lnTo>
                  <a:pt x="0" y="2724846"/>
                </a:lnTo>
                <a:lnTo>
                  <a:pt x="0" y="1976947"/>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20" name="标题 1"/>
          <p:cNvSpPr>
            <a:spLocks noGrp="1"/>
          </p:cNvSpPr>
          <p:nvPr>
            <p:ph type="title"/>
          </p:nvPr>
        </p:nvSpPr>
        <p:spPr>
          <a:xfrm>
            <a:off x="4572000" y="2965502"/>
            <a:ext cx="4068366" cy="492594"/>
          </a:xfrm>
        </p:spPr>
        <p:txBody>
          <a:bodyPr anchor="b">
            <a:normAutofit/>
          </a:bodyPr>
          <a:lstStyle>
            <a:lvl1pPr algn="l">
              <a:defRPr sz="18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572000" y="3458095"/>
            <a:ext cx="4068366" cy="761717"/>
          </a:xfrm>
        </p:spPr>
        <p:txBody>
          <a:bodyPr anchor="t">
            <a:normAutofit/>
          </a:bodyPr>
          <a:lstStyle>
            <a:lvl1pPr marL="0" indent="0" algn="l">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Edit Master text styles</a:t>
            </a:r>
            <a:endParaRPr lang="en-US" altLang="zh-CN" dirty="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Ref idx="1001">
        <a:schemeClr val="bg1"/>
      </p:bgRef>
    </p:bg>
    <p:spTree>
      <p:nvGrpSpPr>
        <p:cNvPr id="1" name=""/>
        <p:cNvGrpSpPr/>
        <p:nvPr/>
      </p:nvGrpSpPr>
      <p:grpSpPr>
        <a:xfrm>
          <a:off x="0" y="0"/>
          <a:ext cx="0" cy="0"/>
          <a:chOff x="0" y="0"/>
          <a:chExt cx="0" cy="0"/>
        </a:xfrm>
      </p:grpSpPr>
      <p:sp>
        <p:nvSpPr>
          <p:cNvPr id="320" name="图片占位符 319"/>
          <p:cNvSpPr>
            <a:spLocks noGrp="1"/>
          </p:cNvSpPr>
          <p:nvPr>
            <p:ph type="pic" sz="quarter" idx="10"/>
          </p:nvPr>
        </p:nvSpPr>
        <p:spPr>
          <a:xfrm>
            <a:off x="72000" y="1"/>
            <a:ext cx="8171728" cy="3891922"/>
          </a:xfrm>
          <a:custGeom>
            <a:avLst/>
            <a:gdLst>
              <a:gd name="connsiteX0" fmla="*/ 607241 w 10895637"/>
              <a:gd name="connsiteY0" fmla="*/ 3408786 h 5189229"/>
              <a:gd name="connsiteX1" fmla="*/ 1497462 w 10895637"/>
              <a:gd name="connsiteY1" fmla="*/ 4299007 h 5189229"/>
              <a:gd name="connsiteX2" fmla="*/ 607242 w 10895637"/>
              <a:gd name="connsiteY2" fmla="*/ 5189229 h 5189229"/>
              <a:gd name="connsiteX3" fmla="*/ 0 w 10895637"/>
              <a:gd name="connsiteY3" fmla="*/ 4581987 h 5189229"/>
              <a:gd name="connsiteX4" fmla="*/ 0 w 10895637"/>
              <a:gd name="connsiteY4" fmla="*/ 4016028 h 5189229"/>
              <a:gd name="connsiteX5" fmla="*/ 9065598 w 10895637"/>
              <a:gd name="connsiteY5" fmla="*/ 2490539 h 5189229"/>
              <a:gd name="connsiteX6" fmla="*/ 9955820 w 10895637"/>
              <a:gd name="connsiteY6" fmla="*/ 3380760 h 5189229"/>
              <a:gd name="connsiteX7" fmla="*/ 9065598 w 10895637"/>
              <a:gd name="connsiteY7" fmla="*/ 4270982 h 5189229"/>
              <a:gd name="connsiteX8" fmla="*/ 8175377 w 10895637"/>
              <a:gd name="connsiteY8" fmla="*/ 3380761 h 5189229"/>
              <a:gd name="connsiteX9" fmla="*/ 7185963 w 10895637"/>
              <a:gd name="connsiteY9" fmla="*/ 2490539 h 5189229"/>
              <a:gd name="connsiteX10" fmla="*/ 8076185 w 10895637"/>
              <a:gd name="connsiteY10" fmla="*/ 3380761 h 5189229"/>
              <a:gd name="connsiteX11" fmla="*/ 7185964 w 10895637"/>
              <a:gd name="connsiteY11" fmla="*/ 4270982 h 5189229"/>
              <a:gd name="connsiteX12" fmla="*/ 6295742 w 10895637"/>
              <a:gd name="connsiteY12" fmla="*/ 3380760 h 5189229"/>
              <a:gd name="connsiteX13" fmla="*/ 1547057 w 10895637"/>
              <a:gd name="connsiteY13" fmla="*/ 2467029 h 5189229"/>
              <a:gd name="connsiteX14" fmla="*/ 2437279 w 10895637"/>
              <a:gd name="connsiteY14" fmla="*/ 3357251 h 5189229"/>
              <a:gd name="connsiteX15" fmla="*/ 1547057 w 10895637"/>
              <a:gd name="connsiteY15" fmla="*/ 4247474 h 5189229"/>
              <a:gd name="connsiteX16" fmla="*/ 656836 w 10895637"/>
              <a:gd name="connsiteY16" fmla="*/ 3357251 h 5189229"/>
              <a:gd name="connsiteX17" fmla="*/ 2486877 w 10895637"/>
              <a:gd name="connsiteY17" fmla="*/ 1525276 h 5189229"/>
              <a:gd name="connsiteX18" fmla="*/ 3377098 w 10895637"/>
              <a:gd name="connsiteY18" fmla="*/ 2415495 h 5189229"/>
              <a:gd name="connsiteX19" fmla="*/ 2486877 w 10895637"/>
              <a:gd name="connsiteY19" fmla="*/ 3305717 h 5189229"/>
              <a:gd name="connsiteX20" fmla="*/ 1596655 w 10895637"/>
              <a:gd name="connsiteY20" fmla="*/ 2415495 h 5189229"/>
              <a:gd name="connsiteX21" fmla="*/ 10005415 w 10895637"/>
              <a:gd name="connsiteY21" fmla="*/ 1525276 h 5189229"/>
              <a:gd name="connsiteX22" fmla="*/ 10895637 w 10895637"/>
              <a:gd name="connsiteY22" fmla="*/ 2415495 h 5189229"/>
              <a:gd name="connsiteX23" fmla="*/ 10005415 w 10895637"/>
              <a:gd name="connsiteY23" fmla="*/ 3305717 h 5189229"/>
              <a:gd name="connsiteX24" fmla="*/ 9115194 w 10895637"/>
              <a:gd name="connsiteY24" fmla="*/ 2415495 h 5189229"/>
              <a:gd name="connsiteX25" fmla="*/ 8125779 w 10895637"/>
              <a:gd name="connsiteY25" fmla="*/ 1525276 h 5189229"/>
              <a:gd name="connsiteX26" fmla="*/ 9016000 w 10895637"/>
              <a:gd name="connsiteY26" fmla="*/ 2415495 h 5189229"/>
              <a:gd name="connsiteX27" fmla="*/ 8125779 w 10895637"/>
              <a:gd name="connsiteY27" fmla="*/ 3305717 h 5189229"/>
              <a:gd name="connsiteX28" fmla="*/ 7235557 w 10895637"/>
              <a:gd name="connsiteY28" fmla="*/ 2415495 h 5189229"/>
              <a:gd name="connsiteX29" fmla="*/ 6246143 w 10895637"/>
              <a:gd name="connsiteY29" fmla="*/ 1525276 h 5189229"/>
              <a:gd name="connsiteX30" fmla="*/ 7136365 w 10895637"/>
              <a:gd name="connsiteY30" fmla="*/ 2415495 h 5189229"/>
              <a:gd name="connsiteX31" fmla="*/ 6246143 w 10895637"/>
              <a:gd name="connsiteY31" fmla="*/ 3305717 h 5189229"/>
              <a:gd name="connsiteX32" fmla="*/ 5355923 w 10895637"/>
              <a:gd name="connsiteY32" fmla="*/ 2415495 h 5189229"/>
              <a:gd name="connsiteX33" fmla="*/ 4366509 w 10895637"/>
              <a:gd name="connsiteY33" fmla="*/ 1525276 h 5189229"/>
              <a:gd name="connsiteX34" fmla="*/ 5256730 w 10895637"/>
              <a:gd name="connsiteY34" fmla="*/ 2415495 h 5189229"/>
              <a:gd name="connsiteX35" fmla="*/ 4366509 w 10895637"/>
              <a:gd name="connsiteY35" fmla="*/ 3305717 h 5189229"/>
              <a:gd name="connsiteX36" fmla="*/ 3476291 w 10895637"/>
              <a:gd name="connsiteY36" fmla="*/ 2415495 h 5189229"/>
              <a:gd name="connsiteX37" fmla="*/ 607238 w 10895637"/>
              <a:gd name="connsiteY37" fmla="*/ 1525274 h 5189229"/>
              <a:gd name="connsiteX38" fmla="*/ 1497459 w 10895637"/>
              <a:gd name="connsiteY38" fmla="*/ 2415495 h 5189229"/>
              <a:gd name="connsiteX39" fmla="*/ 607238 w 10895637"/>
              <a:gd name="connsiteY39" fmla="*/ 3305716 h 5189229"/>
              <a:gd name="connsiteX40" fmla="*/ 0 w 10895637"/>
              <a:gd name="connsiteY40" fmla="*/ 2698479 h 5189229"/>
              <a:gd name="connsiteX41" fmla="*/ 0 w 10895637"/>
              <a:gd name="connsiteY41" fmla="*/ 2132511 h 5189229"/>
              <a:gd name="connsiteX42" fmla="*/ 9065598 w 10895637"/>
              <a:gd name="connsiteY42" fmla="*/ 585458 h 5189229"/>
              <a:gd name="connsiteX43" fmla="*/ 9955819 w 10895637"/>
              <a:gd name="connsiteY43" fmla="*/ 1475679 h 5189229"/>
              <a:gd name="connsiteX44" fmla="*/ 9065598 w 10895637"/>
              <a:gd name="connsiteY44" fmla="*/ 2365899 h 5189229"/>
              <a:gd name="connsiteX45" fmla="*/ 8175377 w 10895637"/>
              <a:gd name="connsiteY45" fmla="*/ 1475679 h 5189229"/>
              <a:gd name="connsiteX46" fmla="*/ 7185964 w 10895637"/>
              <a:gd name="connsiteY46" fmla="*/ 585458 h 5189229"/>
              <a:gd name="connsiteX47" fmla="*/ 8076185 w 10895637"/>
              <a:gd name="connsiteY47" fmla="*/ 1475679 h 5189229"/>
              <a:gd name="connsiteX48" fmla="*/ 7185963 w 10895637"/>
              <a:gd name="connsiteY48" fmla="*/ 2365898 h 5189229"/>
              <a:gd name="connsiteX49" fmla="*/ 6295742 w 10895637"/>
              <a:gd name="connsiteY49" fmla="*/ 1475680 h 5189229"/>
              <a:gd name="connsiteX50" fmla="*/ 5306327 w 10895637"/>
              <a:gd name="connsiteY50" fmla="*/ 585458 h 5189229"/>
              <a:gd name="connsiteX51" fmla="*/ 6196548 w 10895637"/>
              <a:gd name="connsiteY51" fmla="*/ 1475679 h 5189229"/>
              <a:gd name="connsiteX52" fmla="*/ 5306328 w 10895637"/>
              <a:gd name="connsiteY52" fmla="*/ 2365898 h 5189229"/>
              <a:gd name="connsiteX53" fmla="*/ 4416106 w 10895637"/>
              <a:gd name="connsiteY53" fmla="*/ 1475679 h 5189229"/>
              <a:gd name="connsiteX54" fmla="*/ 3426696 w 10895637"/>
              <a:gd name="connsiteY54" fmla="*/ 585458 h 5189229"/>
              <a:gd name="connsiteX55" fmla="*/ 4316913 w 10895637"/>
              <a:gd name="connsiteY55" fmla="*/ 1475679 h 5189229"/>
              <a:gd name="connsiteX56" fmla="*/ 3426695 w 10895637"/>
              <a:gd name="connsiteY56" fmla="*/ 2365898 h 5189229"/>
              <a:gd name="connsiteX57" fmla="*/ 2536473 w 10895637"/>
              <a:gd name="connsiteY57" fmla="*/ 1475679 h 5189229"/>
              <a:gd name="connsiteX58" fmla="*/ 1547057 w 10895637"/>
              <a:gd name="connsiteY58" fmla="*/ 585456 h 5189229"/>
              <a:gd name="connsiteX59" fmla="*/ 2437279 w 10895637"/>
              <a:gd name="connsiteY59" fmla="*/ 1475679 h 5189229"/>
              <a:gd name="connsiteX60" fmla="*/ 1547057 w 10895637"/>
              <a:gd name="connsiteY60" fmla="*/ 2365899 h 5189229"/>
              <a:gd name="connsiteX61" fmla="*/ 656837 w 10895637"/>
              <a:gd name="connsiteY61" fmla="*/ 1475679 h 5189229"/>
              <a:gd name="connsiteX62" fmla="*/ 9022147 w 10895637"/>
              <a:gd name="connsiteY62" fmla="*/ 0 h 5189229"/>
              <a:gd name="connsiteX63" fmla="*/ 9543551 w 10895637"/>
              <a:gd name="connsiteY63" fmla="*/ 0 h 5189229"/>
              <a:gd name="connsiteX64" fmla="*/ 9065598 w 10895637"/>
              <a:gd name="connsiteY64" fmla="*/ 477954 h 5189229"/>
              <a:gd name="connsiteX65" fmla="*/ 8587642 w 10895637"/>
              <a:gd name="connsiteY65" fmla="*/ 1 h 5189229"/>
              <a:gd name="connsiteX66" fmla="*/ 8485680 w 10895637"/>
              <a:gd name="connsiteY66" fmla="*/ 0 h 5189229"/>
              <a:gd name="connsiteX67" fmla="*/ 9016000 w 10895637"/>
              <a:gd name="connsiteY67" fmla="*/ 530321 h 5189229"/>
              <a:gd name="connsiteX68" fmla="*/ 8125779 w 10895637"/>
              <a:gd name="connsiteY68" fmla="*/ 1420543 h 5189229"/>
              <a:gd name="connsiteX69" fmla="*/ 7235558 w 10895637"/>
              <a:gd name="connsiteY69" fmla="*/ 530321 h 5189229"/>
              <a:gd name="connsiteX70" fmla="*/ 7765878 w 10895637"/>
              <a:gd name="connsiteY70" fmla="*/ 1 h 5189229"/>
              <a:gd name="connsiteX71" fmla="*/ 6708009 w 10895637"/>
              <a:gd name="connsiteY71" fmla="*/ 0 h 5189229"/>
              <a:gd name="connsiteX72" fmla="*/ 7663917 w 10895637"/>
              <a:gd name="connsiteY72" fmla="*/ 0 h 5189229"/>
              <a:gd name="connsiteX73" fmla="*/ 7185963 w 10895637"/>
              <a:gd name="connsiteY73" fmla="*/ 477954 h 5189229"/>
              <a:gd name="connsiteX74" fmla="*/ 5886244 w 10895637"/>
              <a:gd name="connsiteY74" fmla="*/ 0 h 5189229"/>
              <a:gd name="connsiteX75" fmla="*/ 6606043 w 10895637"/>
              <a:gd name="connsiteY75" fmla="*/ 0 h 5189229"/>
              <a:gd name="connsiteX76" fmla="*/ 7136365 w 10895637"/>
              <a:gd name="connsiteY76" fmla="*/ 530322 h 5189229"/>
              <a:gd name="connsiteX77" fmla="*/ 6246143 w 10895637"/>
              <a:gd name="connsiteY77" fmla="*/ 1420543 h 5189229"/>
              <a:gd name="connsiteX78" fmla="*/ 5355921 w 10895637"/>
              <a:gd name="connsiteY78" fmla="*/ 530321 h 5189229"/>
              <a:gd name="connsiteX79" fmla="*/ 4828374 w 10895637"/>
              <a:gd name="connsiteY79" fmla="*/ 0 h 5189229"/>
              <a:gd name="connsiteX80" fmla="*/ 5784282 w 10895637"/>
              <a:gd name="connsiteY80" fmla="*/ 0 h 5189229"/>
              <a:gd name="connsiteX81" fmla="*/ 5306328 w 10895637"/>
              <a:gd name="connsiteY81" fmla="*/ 477954 h 5189229"/>
              <a:gd name="connsiteX82" fmla="*/ 4006611 w 10895637"/>
              <a:gd name="connsiteY82" fmla="*/ 0 h 5189229"/>
              <a:gd name="connsiteX83" fmla="*/ 4726410 w 10895637"/>
              <a:gd name="connsiteY83" fmla="*/ 1 h 5189229"/>
              <a:gd name="connsiteX84" fmla="*/ 5256731 w 10895637"/>
              <a:gd name="connsiteY84" fmla="*/ 530321 h 5189229"/>
              <a:gd name="connsiteX85" fmla="*/ 4366509 w 10895637"/>
              <a:gd name="connsiteY85" fmla="*/ 1420543 h 5189229"/>
              <a:gd name="connsiteX86" fmla="*/ 3476290 w 10895637"/>
              <a:gd name="connsiteY86" fmla="*/ 530321 h 5189229"/>
              <a:gd name="connsiteX87" fmla="*/ 2948738 w 10895637"/>
              <a:gd name="connsiteY87" fmla="*/ 0 h 5189229"/>
              <a:gd name="connsiteX88" fmla="*/ 3904646 w 10895637"/>
              <a:gd name="connsiteY88" fmla="*/ 0 h 5189229"/>
              <a:gd name="connsiteX89" fmla="*/ 3426692 w 10895637"/>
              <a:gd name="connsiteY89" fmla="*/ 477954 h 5189229"/>
              <a:gd name="connsiteX90" fmla="*/ 2126976 w 10895637"/>
              <a:gd name="connsiteY90" fmla="*/ 0 h 5189229"/>
              <a:gd name="connsiteX91" fmla="*/ 2846776 w 10895637"/>
              <a:gd name="connsiteY91" fmla="*/ 0 h 5189229"/>
              <a:gd name="connsiteX92" fmla="*/ 3377096 w 10895637"/>
              <a:gd name="connsiteY92" fmla="*/ 530322 h 5189229"/>
              <a:gd name="connsiteX93" fmla="*/ 2486877 w 10895637"/>
              <a:gd name="connsiteY93" fmla="*/ 1420543 h 5189229"/>
              <a:gd name="connsiteX94" fmla="*/ 1596654 w 10895637"/>
              <a:gd name="connsiteY94" fmla="*/ 530321 h 5189229"/>
              <a:gd name="connsiteX95" fmla="*/ 1069103 w 10895637"/>
              <a:gd name="connsiteY95" fmla="*/ 0 h 5189229"/>
              <a:gd name="connsiteX96" fmla="*/ 2025011 w 10895637"/>
              <a:gd name="connsiteY96" fmla="*/ 0 h 5189229"/>
              <a:gd name="connsiteX97" fmla="*/ 1547057 w 10895637"/>
              <a:gd name="connsiteY97" fmla="*/ 477954 h 5189229"/>
              <a:gd name="connsiteX98" fmla="*/ 247336 w 10895637"/>
              <a:gd name="connsiteY98" fmla="*/ 0 h 5189229"/>
              <a:gd name="connsiteX99" fmla="*/ 967138 w 10895637"/>
              <a:gd name="connsiteY99" fmla="*/ 0 h 5189229"/>
              <a:gd name="connsiteX100" fmla="*/ 1497458 w 10895637"/>
              <a:gd name="connsiteY100" fmla="*/ 530320 h 5189229"/>
              <a:gd name="connsiteX101" fmla="*/ 607237 w 10895637"/>
              <a:gd name="connsiteY101" fmla="*/ 1420542 h 5189229"/>
              <a:gd name="connsiteX102" fmla="*/ 0 w 10895637"/>
              <a:gd name="connsiteY102" fmla="*/ 813305 h 5189229"/>
              <a:gd name="connsiteX103" fmla="*/ 0 w 10895637"/>
              <a:gd name="connsiteY103" fmla="*/ 247336 h 518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895637" h="5189229">
                <a:moveTo>
                  <a:pt x="607241" y="3408786"/>
                </a:moveTo>
                <a:lnTo>
                  <a:pt x="1497462" y="4299007"/>
                </a:lnTo>
                <a:lnTo>
                  <a:pt x="607242" y="5189229"/>
                </a:lnTo>
                <a:lnTo>
                  <a:pt x="0" y="4581987"/>
                </a:lnTo>
                <a:lnTo>
                  <a:pt x="0" y="4016028"/>
                </a:lnTo>
                <a:close/>
                <a:moveTo>
                  <a:pt x="9065598" y="2490539"/>
                </a:moveTo>
                <a:lnTo>
                  <a:pt x="9955820" y="3380760"/>
                </a:lnTo>
                <a:lnTo>
                  <a:pt x="9065598" y="4270982"/>
                </a:lnTo>
                <a:lnTo>
                  <a:pt x="8175377" y="3380761"/>
                </a:lnTo>
                <a:close/>
                <a:moveTo>
                  <a:pt x="7185963" y="2490539"/>
                </a:moveTo>
                <a:lnTo>
                  <a:pt x="8076185" y="3380761"/>
                </a:lnTo>
                <a:lnTo>
                  <a:pt x="7185964" y="4270982"/>
                </a:lnTo>
                <a:lnTo>
                  <a:pt x="6295742" y="3380760"/>
                </a:lnTo>
                <a:close/>
                <a:moveTo>
                  <a:pt x="1547057" y="2467029"/>
                </a:moveTo>
                <a:lnTo>
                  <a:pt x="2437279" y="3357251"/>
                </a:lnTo>
                <a:lnTo>
                  <a:pt x="1547057" y="4247474"/>
                </a:lnTo>
                <a:lnTo>
                  <a:pt x="656836" y="3357251"/>
                </a:lnTo>
                <a:close/>
                <a:moveTo>
                  <a:pt x="2486877" y="1525276"/>
                </a:moveTo>
                <a:lnTo>
                  <a:pt x="3377098" y="2415495"/>
                </a:lnTo>
                <a:lnTo>
                  <a:pt x="2486877" y="3305717"/>
                </a:lnTo>
                <a:lnTo>
                  <a:pt x="1596655" y="2415495"/>
                </a:lnTo>
                <a:close/>
                <a:moveTo>
                  <a:pt x="10005415" y="1525276"/>
                </a:moveTo>
                <a:lnTo>
                  <a:pt x="10895637" y="2415495"/>
                </a:lnTo>
                <a:lnTo>
                  <a:pt x="10005415" y="3305717"/>
                </a:lnTo>
                <a:lnTo>
                  <a:pt x="9115194" y="2415495"/>
                </a:lnTo>
                <a:close/>
                <a:moveTo>
                  <a:pt x="8125779" y="1525276"/>
                </a:moveTo>
                <a:lnTo>
                  <a:pt x="9016000" y="2415495"/>
                </a:lnTo>
                <a:lnTo>
                  <a:pt x="8125779" y="3305717"/>
                </a:lnTo>
                <a:lnTo>
                  <a:pt x="7235557" y="2415495"/>
                </a:lnTo>
                <a:close/>
                <a:moveTo>
                  <a:pt x="6246143" y="1525276"/>
                </a:moveTo>
                <a:lnTo>
                  <a:pt x="7136365" y="2415495"/>
                </a:lnTo>
                <a:lnTo>
                  <a:pt x="6246143" y="3305717"/>
                </a:lnTo>
                <a:lnTo>
                  <a:pt x="5355923" y="2415495"/>
                </a:lnTo>
                <a:close/>
                <a:moveTo>
                  <a:pt x="4366509" y="1525276"/>
                </a:moveTo>
                <a:lnTo>
                  <a:pt x="5256730" y="2415495"/>
                </a:lnTo>
                <a:lnTo>
                  <a:pt x="4366509" y="3305717"/>
                </a:lnTo>
                <a:lnTo>
                  <a:pt x="3476291" y="2415495"/>
                </a:lnTo>
                <a:close/>
                <a:moveTo>
                  <a:pt x="607238" y="1525274"/>
                </a:moveTo>
                <a:lnTo>
                  <a:pt x="1497459" y="2415495"/>
                </a:lnTo>
                <a:lnTo>
                  <a:pt x="607238" y="3305716"/>
                </a:lnTo>
                <a:lnTo>
                  <a:pt x="0" y="2698479"/>
                </a:lnTo>
                <a:lnTo>
                  <a:pt x="0" y="2132511"/>
                </a:lnTo>
                <a:close/>
                <a:moveTo>
                  <a:pt x="9065598" y="585458"/>
                </a:moveTo>
                <a:lnTo>
                  <a:pt x="9955819" y="1475679"/>
                </a:lnTo>
                <a:lnTo>
                  <a:pt x="9065598" y="2365899"/>
                </a:lnTo>
                <a:lnTo>
                  <a:pt x="8175377" y="1475679"/>
                </a:lnTo>
                <a:close/>
                <a:moveTo>
                  <a:pt x="7185964" y="585458"/>
                </a:moveTo>
                <a:lnTo>
                  <a:pt x="8076185" y="1475679"/>
                </a:lnTo>
                <a:lnTo>
                  <a:pt x="7185963" y="2365898"/>
                </a:lnTo>
                <a:lnTo>
                  <a:pt x="6295742" y="1475680"/>
                </a:lnTo>
                <a:close/>
                <a:moveTo>
                  <a:pt x="5306327" y="585458"/>
                </a:moveTo>
                <a:lnTo>
                  <a:pt x="6196548" y="1475679"/>
                </a:lnTo>
                <a:lnTo>
                  <a:pt x="5306328" y="2365898"/>
                </a:lnTo>
                <a:lnTo>
                  <a:pt x="4416106" y="1475679"/>
                </a:lnTo>
                <a:close/>
                <a:moveTo>
                  <a:pt x="3426696" y="585458"/>
                </a:moveTo>
                <a:lnTo>
                  <a:pt x="4316913" y="1475679"/>
                </a:lnTo>
                <a:lnTo>
                  <a:pt x="3426695" y="2365898"/>
                </a:lnTo>
                <a:lnTo>
                  <a:pt x="2536473" y="1475679"/>
                </a:lnTo>
                <a:close/>
                <a:moveTo>
                  <a:pt x="1547057" y="585456"/>
                </a:moveTo>
                <a:lnTo>
                  <a:pt x="2437279" y="1475679"/>
                </a:lnTo>
                <a:lnTo>
                  <a:pt x="1547057" y="2365899"/>
                </a:lnTo>
                <a:lnTo>
                  <a:pt x="656837" y="1475679"/>
                </a:lnTo>
                <a:close/>
                <a:moveTo>
                  <a:pt x="9022147" y="0"/>
                </a:moveTo>
                <a:lnTo>
                  <a:pt x="9543551" y="0"/>
                </a:lnTo>
                <a:lnTo>
                  <a:pt x="9065598" y="477954"/>
                </a:lnTo>
                <a:lnTo>
                  <a:pt x="8587642" y="1"/>
                </a:lnTo>
                <a:close/>
                <a:moveTo>
                  <a:pt x="8485680" y="0"/>
                </a:moveTo>
                <a:lnTo>
                  <a:pt x="9016000" y="530321"/>
                </a:lnTo>
                <a:lnTo>
                  <a:pt x="8125779" y="1420543"/>
                </a:lnTo>
                <a:lnTo>
                  <a:pt x="7235558" y="530321"/>
                </a:lnTo>
                <a:lnTo>
                  <a:pt x="7765878" y="1"/>
                </a:lnTo>
                <a:close/>
                <a:moveTo>
                  <a:pt x="6708009" y="0"/>
                </a:moveTo>
                <a:lnTo>
                  <a:pt x="7663917" y="0"/>
                </a:lnTo>
                <a:lnTo>
                  <a:pt x="7185963" y="477954"/>
                </a:lnTo>
                <a:close/>
                <a:moveTo>
                  <a:pt x="5886244" y="0"/>
                </a:moveTo>
                <a:lnTo>
                  <a:pt x="6606043" y="0"/>
                </a:lnTo>
                <a:lnTo>
                  <a:pt x="7136365" y="530322"/>
                </a:lnTo>
                <a:lnTo>
                  <a:pt x="6246143" y="1420543"/>
                </a:lnTo>
                <a:lnTo>
                  <a:pt x="5355921" y="530321"/>
                </a:lnTo>
                <a:close/>
                <a:moveTo>
                  <a:pt x="4828374" y="0"/>
                </a:moveTo>
                <a:lnTo>
                  <a:pt x="5784282" y="0"/>
                </a:lnTo>
                <a:lnTo>
                  <a:pt x="5306328" y="477954"/>
                </a:lnTo>
                <a:close/>
                <a:moveTo>
                  <a:pt x="4006611" y="0"/>
                </a:moveTo>
                <a:lnTo>
                  <a:pt x="4726410" y="1"/>
                </a:lnTo>
                <a:lnTo>
                  <a:pt x="5256731" y="530321"/>
                </a:lnTo>
                <a:lnTo>
                  <a:pt x="4366509" y="1420543"/>
                </a:lnTo>
                <a:lnTo>
                  <a:pt x="3476290" y="530321"/>
                </a:lnTo>
                <a:close/>
                <a:moveTo>
                  <a:pt x="2948738" y="0"/>
                </a:moveTo>
                <a:lnTo>
                  <a:pt x="3904646" y="0"/>
                </a:lnTo>
                <a:lnTo>
                  <a:pt x="3426692" y="477954"/>
                </a:lnTo>
                <a:close/>
                <a:moveTo>
                  <a:pt x="2126976" y="0"/>
                </a:moveTo>
                <a:lnTo>
                  <a:pt x="2846776" y="0"/>
                </a:lnTo>
                <a:lnTo>
                  <a:pt x="3377096" y="530322"/>
                </a:lnTo>
                <a:lnTo>
                  <a:pt x="2486877" y="1420543"/>
                </a:lnTo>
                <a:lnTo>
                  <a:pt x="1596654" y="530321"/>
                </a:lnTo>
                <a:close/>
                <a:moveTo>
                  <a:pt x="1069103" y="0"/>
                </a:moveTo>
                <a:lnTo>
                  <a:pt x="2025011" y="0"/>
                </a:lnTo>
                <a:lnTo>
                  <a:pt x="1547057" y="477954"/>
                </a:lnTo>
                <a:close/>
                <a:moveTo>
                  <a:pt x="247336" y="0"/>
                </a:moveTo>
                <a:lnTo>
                  <a:pt x="967138" y="0"/>
                </a:lnTo>
                <a:lnTo>
                  <a:pt x="1497458" y="530320"/>
                </a:lnTo>
                <a:lnTo>
                  <a:pt x="607237" y="1420542"/>
                </a:lnTo>
                <a:lnTo>
                  <a:pt x="0" y="813305"/>
                </a:lnTo>
                <a:lnTo>
                  <a:pt x="0" y="247336"/>
                </a:lnTo>
                <a:close/>
              </a:path>
            </a:pathLst>
          </a:custGeom>
        </p:spPr>
        <p:txBody>
          <a:bodyPr wrap="square">
            <a:noAutofit/>
          </a:bodyPr>
          <a:lstStyle/>
          <a:p>
            <a:endParaRPr lang="zh-CN" altLang="en-US" dirty="0"/>
          </a:p>
        </p:txBody>
      </p:sp>
      <p:sp>
        <p:nvSpPr>
          <p:cNvPr id="9801" name="副标题 2"/>
          <p:cNvSpPr>
            <a:spLocks noGrp="1"/>
          </p:cNvSpPr>
          <p:nvPr>
            <p:ph type="subTitle" idx="1"/>
          </p:nvPr>
        </p:nvSpPr>
        <p:spPr>
          <a:xfrm>
            <a:off x="1785938" y="4058306"/>
            <a:ext cx="6854429" cy="419099"/>
          </a:xfrm>
        </p:spPr>
        <p:txBody>
          <a:bodyPr anchor="ctr">
            <a:normAutofit/>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p:ph type="ctrTitle"/>
          </p:nvPr>
        </p:nvSpPr>
        <p:spPr>
          <a:xfrm>
            <a:off x="1785938" y="3235911"/>
            <a:ext cx="6854429" cy="822395"/>
          </a:xfrm>
        </p:spPr>
        <p:txBody>
          <a:bodyPr anchor="b">
            <a:normAutofit/>
          </a:bodyPr>
          <a:lstStyle>
            <a:lvl1pPr algn="l">
              <a:defRPr sz="3000">
                <a:solidFill>
                  <a:schemeClr val="accent1"/>
                </a:solidFill>
              </a:defRPr>
            </a:lvl1pPr>
          </a:lstStyle>
          <a:p>
            <a:r>
              <a:rPr lang="en-US" altLang="zh-CN" dirty="0"/>
              <a:t>Click to edit Master title style</a:t>
            </a:r>
            <a:endParaRPr lang="zh-CN" altLang="en-US" dirty="0"/>
          </a:p>
        </p:txBody>
      </p:sp>
      <p:sp>
        <p:nvSpPr>
          <p:cNvPr id="322" name="任意多边形: 形状 321"/>
          <p:cNvSpPr/>
          <p:nvPr userDrawn="1"/>
        </p:nvSpPr>
        <p:spPr>
          <a:xfrm rot="2700000">
            <a:off x="679676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317" name="任意多边形: 形状 316"/>
          <p:cNvSpPr/>
          <p:nvPr userDrawn="1"/>
        </p:nvSpPr>
        <p:spPr>
          <a:xfrm rot="2700000">
            <a:off x="-794662" y="1017686"/>
            <a:ext cx="1589324" cy="1589324"/>
          </a:xfrm>
          <a:custGeom>
            <a:avLst/>
            <a:gdLst>
              <a:gd name="connsiteX0" fmla="*/ 1330475 w 2119098"/>
              <a:gd name="connsiteY0" fmla="*/ 1330475 h 2119098"/>
              <a:gd name="connsiteX1" fmla="*/ 2119098 w 2119098"/>
              <a:gd name="connsiteY1" fmla="*/ 1330475 h 2119098"/>
              <a:gd name="connsiteX2" fmla="*/ 2119098 w 2119098"/>
              <a:gd name="connsiteY2" fmla="*/ 2119098 h 2119098"/>
              <a:gd name="connsiteX3" fmla="*/ 0 w 2119098"/>
              <a:gd name="connsiteY3" fmla="*/ 0 h 2119098"/>
              <a:gd name="connsiteX4" fmla="*/ 788624 w 2119098"/>
              <a:gd name="connsiteY4" fmla="*/ 0 h 2119098"/>
              <a:gd name="connsiteX5" fmla="*/ 788624 w 2119098"/>
              <a:gd name="connsiteY5" fmla="*/ 788624 h 21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9098" h="2119098">
                <a:moveTo>
                  <a:pt x="1330475" y="1330475"/>
                </a:moveTo>
                <a:lnTo>
                  <a:pt x="2119098" y="1330475"/>
                </a:lnTo>
                <a:lnTo>
                  <a:pt x="2119098" y="2119098"/>
                </a:lnTo>
                <a:close/>
                <a:moveTo>
                  <a:pt x="0" y="0"/>
                </a:moveTo>
                <a:lnTo>
                  <a:pt x="788624" y="0"/>
                </a:lnTo>
                <a:lnTo>
                  <a:pt x="788624" y="788624"/>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
        <p:nvSpPr>
          <p:cNvPr id="2" name="任意多边形: 形状 321"/>
          <p:cNvSpPr/>
          <p:nvPr userDrawn="1"/>
        </p:nvSpPr>
        <p:spPr>
          <a:xfrm rot="2700000">
            <a:off x="706727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A1E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Picture Placeholder 1"/>
          <p:cNvSpPr>
            <a:spLocks noGrp="1"/>
          </p:cNvSpPr>
          <p:nvPr>
            <p:ph type="pic" sz="quarter" idx="16" hasCustomPrompt="1"/>
          </p:nvPr>
        </p:nvSpPr>
        <p:spPr>
          <a:xfrm>
            <a:off x="3276598" y="-1"/>
            <a:ext cx="5867401" cy="5143500"/>
          </a:xfrm>
          <a:custGeom>
            <a:avLst/>
            <a:gdLst>
              <a:gd name="connsiteX0" fmla="*/ 0 w 2590800"/>
              <a:gd name="connsiteY0" fmla="*/ 0 h 5143500"/>
              <a:gd name="connsiteX1" fmla="*/ 2590800 w 2590800"/>
              <a:gd name="connsiteY1" fmla="*/ 0 h 5143500"/>
              <a:gd name="connsiteX2" fmla="*/ 2590800 w 2590800"/>
              <a:gd name="connsiteY2" fmla="*/ 5143500 h 5143500"/>
              <a:gd name="connsiteX3" fmla="*/ 0 w 25908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590800" h="5143500">
                <a:moveTo>
                  <a:pt x="0" y="0"/>
                </a:moveTo>
                <a:lnTo>
                  <a:pt x="2590800" y="0"/>
                </a:lnTo>
                <a:lnTo>
                  <a:pt x="2590800" y="5143500"/>
                </a:lnTo>
                <a:lnTo>
                  <a:pt x="0" y="514350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6" hasCustomPrompt="1"/>
          </p:nvPr>
        </p:nvSpPr>
        <p:spPr>
          <a:xfrm>
            <a:off x="3048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10" name="Picture Placeholder 9"/>
          <p:cNvSpPr>
            <a:spLocks noGrp="1"/>
          </p:cNvSpPr>
          <p:nvPr>
            <p:ph type="pic" sz="quarter" idx="17" hasCustomPrompt="1"/>
          </p:nvPr>
        </p:nvSpPr>
        <p:spPr>
          <a:xfrm>
            <a:off x="6096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8" name="Picture Placeholder 7"/>
          <p:cNvSpPr>
            <a:spLocks noGrp="1"/>
          </p:cNvSpPr>
          <p:nvPr>
            <p:ph type="pic" sz="quarter" idx="18" hasCustomPrompt="1"/>
          </p:nvPr>
        </p:nvSpPr>
        <p:spPr>
          <a:xfrm>
            <a:off x="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76905" y="4754287"/>
            <a:ext cx="385301" cy="170373"/>
          </a:xfrm>
        </p:spPr>
        <p:txBody>
          <a:bodyPr/>
          <a:lstStyle/>
          <a:p>
            <a:fld id="{D8D877B3-D348-4611-9BDB-C5374591D951}" type="slidenum">
              <a:rPr lang="en-US" smtClean="0"/>
            </a:fld>
            <a:endParaRPr lang="en-US" dirty="0"/>
          </a:p>
        </p:txBody>
      </p:sp>
      <p:sp>
        <p:nvSpPr>
          <p:cNvPr id="7" name="Title 4"/>
          <p:cNvSpPr>
            <a:spLocks noGrp="1"/>
          </p:cNvSpPr>
          <p:nvPr>
            <p:ph type="title" hasCustomPrompt="1"/>
          </p:nvPr>
        </p:nvSpPr>
        <p:spPr>
          <a:xfrm>
            <a:off x="1400175" y="760156"/>
            <a:ext cx="3171825" cy="1216214"/>
          </a:xfrm>
        </p:spPr>
        <p:txBody>
          <a:bodyPr/>
          <a:lstStyle>
            <a:lvl1pPr>
              <a:defRPr sz="2700"/>
            </a:lvl1pPr>
          </a:lstStyle>
          <a:p>
            <a:r>
              <a:rPr lang="en-US" dirty="0"/>
              <a:t>Click to edit master title style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reserve="1" showMasterSp="0">
  <p:cSld name="Team Work">
    <p:spTree>
      <p:nvGrpSpPr>
        <p:cNvPr id="1" name=""/>
        <p:cNvGrpSpPr/>
        <p:nvPr/>
      </p:nvGrpSpPr>
      <p:grpSpPr>
        <a:xfrm>
          <a:off x="0" y="0"/>
          <a:ext cx="0" cy="0"/>
          <a:chOff x="0" y="0"/>
          <a:chExt cx="0" cy="0"/>
        </a:xfrm>
      </p:grpSpPr>
      <p:sp>
        <p:nvSpPr>
          <p:cNvPr id="219" name="Shape 219"/>
          <p:cNvSpPr>
            <a:spLocks noGrp="1"/>
          </p:cNvSpPr>
          <p:nvPr>
            <p:ph type="pic" sz="quarter" idx="18"/>
          </p:nvPr>
        </p:nvSpPr>
        <p:spPr>
          <a:xfrm>
            <a:off x="1672828" y="918372"/>
            <a:ext cx="1069860" cy="802395"/>
          </a:xfrm>
          <a:prstGeom prst="ellipse">
            <a:avLst/>
          </a:prstGeom>
          <a:noFill/>
        </p:spPr>
        <p:txBody>
          <a:bodyPr lIns="91439" tIns="45719" rIns="91439" bIns="45719" anchor="t">
            <a:noAutofit/>
          </a:bodyPr>
          <a:lstStyle>
            <a:lvl1pPr>
              <a:defRPr sz="635"/>
            </a:lvl1pPr>
          </a:lstStyle>
          <a:p/>
        </p:txBody>
      </p:sp>
      <p:sp>
        <p:nvSpPr>
          <p:cNvPr id="221" name="Shape 221"/>
          <p:cNvSpPr>
            <a:spLocks noGrp="1"/>
          </p:cNvSpPr>
          <p:nvPr>
            <p:ph type="pic" sz="quarter" idx="19"/>
          </p:nvPr>
        </p:nvSpPr>
        <p:spPr>
          <a:xfrm>
            <a:off x="1672828" y="3494525"/>
            <a:ext cx="1069860" cy="802396"/>
          </a:xfrm>
          <a:prstGeom prst="ellipse">
            <a:avLst/>
          </a:prstGeom>
          <a:noFill/>
        </p:spPr>
        <p:txBody>
          <a:bodyPr lIns="91439" tIns="45719" rIns="91439" bIns="45719" anchor="t">
            <a:noAutofit/>
          </a:bodyPr>
          <a:lstStyle>
            <a:lvl1pPr>
              <a:defRPr sz="635"/>
            </a:lvl1pPr>
          </a:lstStyle>
          <a:p/>
        </p:txBody>
      </p:sp>
      <p:sp>
        <p:nvSpPr>
          <p:cNvPr id="222" name="Shape 222"/>
          <p:cNvSpPr>
            <a:spLocks noGrp="1"/>
          </p:cNvSpPr>
          <p:nvPr>
            <p:ph type="pic" sz="quarter" idx="20"/>
          </p:nvPr>
        </p:nvSpPr>
        <p:spPr>
          <a:xfrm>
            <a:off x="2613421" y="2226541"/>
            <a:ext cx="1069860" cy="802395"/>
          </a:xfrm>
          <a:prstGeom prst="ellipse">
            <a:avLst/>
          </a:prstGeom>
          <a:noFill/>
        </p:spPr>
        <p:txBody>
          <a:bodyPr lIns="91439" tIns="45719" rIns="91439" bIns="45719" anchor="t">
            <a:noAutofit/>
          </a:bodyPr>
          <a:lstStyle>
            <a:lvl1pPr>
              <a:defRPr sz="635"/>
            </a:lvl1pPr>
          </a:lstStyle>
          <a:p/>
        </p:txBody>
      </p:sp>
      <p:sp>
        <p:nvSpPr>
          <p:cNvPr id="224" name="Shape 224"/>
          <p:cNvSpPr>
            <a:spLocks noGrp="1"/>
          </p:cNvSpPr>
          <p:nvPr>
            <p:ph type="body" sz="quarter" idx="21" hasCustomPrompt="1"/>
          </p:nvPr>
        </p:nvSpPr>
        <p:spPr>
          <a:xfrm>
            <a:off x="2914799" y="1044936"/>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5" name="Shape 225"/>
          <p:cNvSpPr>
            <a:spLocks noGrp="1"/>
          </p:cNvSpPr>
          <p:nvPr>
            <p:ph type="body" sz="quarter" idx="22" hasCustomPrompt="1"/>
          </p:nvPr>
        </p:nvSpPr>
        <p:spPr>
          <a:xfrm>
            <a:off x="2916764" y="816701"/>
            <a:ext cx="1634342" cy="200918"/>
          </a:xfrm>
          <a:prstGeom prst="rect">
            <a:avLst/>
          </a:prstGeom>
        </p:spPr>
        <p:txBody>
          <a:bodyPr wrap="none">
            <a:spAutoFit/>
          </a:bodyPr>
          <a:lstStyle>
            <a:lvl1pPr marL="0" indent="0">
              <a:spcBef>
                <a:spcPct val="0"/>
              </a:spcBef>
              <a:buSzTx/>
              <a:buNone/>
              <a:defRPr sz="950" b="1" cap="all">
                <a:solidFill>
                  <a:srgbClr val="427CC0"/>
                </a:solidFill>
                <a:latin typeface="Helvetica" panose="020B0604020202030204"/>
                <a:ea typeface="Helvetica" panose="020B0604020202030204"/>
                <a:cs typeface="Helvetica" panose="020B0604020202030204"/>
                <a:sym typeface="Helvetica" panose="020B0604020202030204"/>
              </a:defRPr>
            </a:lvl1pPr>
          </a:lstStyle>
          <a:p>
            <a:r>
              <a:t>etiam processus</a:t>
            </a:r>
          </a:p>
        </p:txBody>
      </p:sp>
      <p:sp>
        <p:nvSpPr>
          <p:cNvPr id="226" name="Shape 226"/>
          <p:cNvSpPr>
            <a:spLocks noGrp="1"/>
          </p:cNvSpPr>
          <p:nvPr>
            <p:ph type="body" sz="quarter" idx="23" hasCustomPrompt="1"/>
          </p:nvPr>
        </p:nvSpPr>
        <p:spPr>
          <a:xfrm>
            <a:off x="3926830" y="2460525"/>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7" name="Shape 227"/>
          <p:cNvSpPr>
            <a:spLocks noGrp="1"/>
          </p:cNvSpPr>
          <p:nvPr>
            <p:ph type="body" sz="quarter" idx="24" hasCustomPrompt="1"/>
          </p:nvPr>
        </p:nvSpPr>
        <p:spPr>
          <a:xfrm>
            <a:off x="3928795" y="2232290"/>
            <a:ext cx="1836438" cy="200918"/>
          </a:xfrm>
          <a:prstGeom prst="rect">
            <a:avLst/>
          </a:prstGeom>
        </p:spPr>
        <p:txBody>
          <a:bodyPr wrap="none">
            <a:spAutoFit/>
          </a:bodyPr>
          <a:lstStyle>
            <a:lvl1pPr marL="0" indent="0">
              <a:spcBef>
                <a:spcPct val="0"/>
              </a:spcBef>
              <a:buSzTx/>
              <a:buNone/>
              <a:defRPr sz="950" b="1" cap="all">
                <a:solidFill>
                  <a:srgbClr val="485E98"/>
                </a:solidFill>
                <a:latin typeface="Helvetica" panose="020B0604020202030204"/>
                <a:ea typeface="Helvetica" panose="020B0604020202030204"/>
                <a:cs typeface="Helvetica" panose="020B0604020202030204"/>
                <a:sym typeface="Helvetica" panose="020B0604020202030204"/>
              </a:defRPr>
            </a:lvl1pPr>
          </a:lstStyle>
          <a:p>
            <a:r>
              <a:t>Notare litterarum</a:t>
            </a:r>
          </a:p>
        </p:txBody>
      </p:sp>
      <p:sp>
        <p:nvSpPr>
          <p:cNvPr id="228" name="Shape 228"/>
          <p:cNvSpPr>
            <a:spLocks noGrp="1"/>
          </p:cNvSpPr>
          <p:nvPr>
            <p:ph type="body" sz="quarter" idx="25" hasCustomPrompt="1"/>
          </p:nvPr>
        </p:nvSpPr>
        <p:spPr>
          <a:xfrm>
            <a:off x="2998143" y="3764228"/>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9" name="Shape 229"/>
          <p:cNvSpPr>
            <a:spLocks noGrp="1"/>
          </p:cNvSpPr>
          <p:nvPr>
            <p:ph type="body" sz="quarter" idx="26" hasCustomPrompt="1"/>
          </p:nvPr>
        </p:nvSpPr>
        <p:spPr>
          <a:xfrm>
            <a:off x="3000107" y="3535993"/>
            <a:ext cx="2098495" cy="200918"/>
          </a:xfrm>
          <a:prstGeom prst="rect">
            <a:avLst/>
          </a:prstGeom>
        </p:spPr>
        <p:txBody>
          <a:bodyPr wrap="none">
            <a:spAutoFit/>
          </a:bodyPr>
          <a:lstStyle>
            <a:lvl1pPr marL="0" indent="0">
              <a:spcBef>
                <a:spcPct val="0"/>
              </a:spcBef>
              <a:buSzTx/>
              <a:buNone/>
              <a:defRPr sz="950" b="1" cap="all">
                <a:solidFill>
                  <a:srgbClr val="4F3968"/>
                </a:solidFill>
                <a:latin typeface="Helvetica" panose="020B0604020202030204"/>
                <a:ea typeface="Helvetica" panose="020B0604020202030204"/>
                <a:cs typeface="Helvetica" panose="020B0604020202030204"/>
                <a:sym typeface="Helvetica" panose="020B0604020202030204"/>
              </a:defRPr>
            </a:lvl1pPr>
          </a:lstStyle>
          <a:p>
            <a:r>
              <a:t>Mutationem lectorum</a:t>
            </a:r>
          </a:p>
        </p:txBody>
      </p:sp>
      <p:sp>
        <p:nvSpPr>
          <p:cNvPr id="230" name="Shape 230"/>
          <p:cNvSpPr>
            <a:spLocks noGrp="1"/>
          </p:cNvSpPr>
          <p:nvPr>
            <p:ph type="sldNum" sz="quarter" idx="2"/>
          </p:nvPr>
        </p:nvSpPr>
        <p:spPr>
          <a:xfrm>
            <a:off x="4437983" y="4878958"/>
            <a:ext cx="259104" cy="200918"/>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 the Right">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47824" y="378106"/>
            <a:ext cx="1917501" cy="1916906"/>
          </a:xfrm>
          <a:solidFill>
            <a:schemeClr val="accent1"/>
          </a:solidFill>
        </p:spPr>
        <p:txBody>
          <a:bodyPr/>
          <a:lstStyle/>
          <a:p>
            <a:pPr lvl="0"/>
            <a:endParaRPr lang="en-US" noProof="0">
              <a:sym typeface="Poppins" panose="02000000000000000000" charset="0"/>
            </a:endParaRPr>
          </a:p>
        </p:txBody>
      </p:sp>
      <p:sp>
        <p:nvSpPr>
          <p:cNvPr id="10" name="Picture Placeholder 4"/>
          <p:cNvSpPr>
            <a:spLocks noGrp="1"/>
          </p:cNvSpPr>
          <p:nvPr>
            <p:ph type="pic" sz="quarter" idx="12"/>
          </p:nvPr>
        </p:nvSpPr>
        <p:spPr>
          <a:xfrm>
            <a:off x="2573778" y="378106"/>
            <a:ext cx="1917501" cy="1916906"/>
          </a:xfrm>
          <a:solidFill>
            <a:schemeClr val="accent1"/>
          </a:solidFill>
        </p:spPr>
        <p:txBody>
          <a:bodyPr/>
          <a:lstStyle/>
          <a:p>
            <a:pPr lvl="0"/>
            <a:endParaRPr lang="en-US" noProof="0">
              <a:sym typeface="Poppins" panose="02000000000000000000" charset="0"/>
            </a:endParaRPr>
          </a:p>
        </p:txBody>
      </p:sp>
      <p:sp>
        <p:nvSpPr>
          <p:cNvPr id="11" name="Picture Placeholder 4"/>
          <p:cNvSpPr>
            <a:spLocks noGrp="1"/>
          </p:cNvSpPr>
          <p:nvPr>
            <p:ph type="pic" sz="quarter" idx="13"/>
          </p:nvPr>
        </p:nvSpPr>
        <p:spPr>
          <a:xfrm>
            <a:off x="4599732" y="378106"/>
            <a:ext cx="1917501" cy="1916906"/>
          </a:xfrm>
          <a:solidFill>
            <a:schemeClr val="accent1"/>
          </a:solidFill>
        </p:spPr>
        <p:txBody>
          <a:bodyPr/>
          <a:lstStyle/>
          <a:p>
            <a:pPr lvl="0"/>
            <a:endParaRPr lang="en-US" noProof="0">
              <a:sym typeface="Poppins" panose="02000000000000000000" charset="0"/>
            </a:endParaRPr>
          </a:p>
        </p:txBody>
      </p:sp>
      <p:sp>
        <p:nvSpPr>
          <p:cNvPr id="12" name="Picture Placeholder 4"/>
          <p:cNvSpPr>
            <a:spLocks noGrp="1"/>
          </p:cNvSpPr>
          <p:nvPr>
            <p:ph type="pic" sz="quarter" idx="14"/>
          </p:nvPr>
        </p:nvSpPr>
        <p:spPr>
          <a:xfrm>
            <a:off x="6625686" y="378106"/>
            <a:ext cx="1917501" cy="1916906"/>
          </a:xfrm>
          <a:solidFill>
            <a:schemeClr val="accent1"/>
          </a:solidFill>
        </p:spPr>
        <p:txBody>
          <a:bodyPr/>
          <a:lstStyle/>
          <a:p>
            <a:pPr lvl="0"/>
            <a:endParaRPr lang="en-US" noProof="0">
              <a:sym typeface="Poppins" panose="02000000000000000000" charset="0"/>
            </a:endParaRPr>
          </a:p>
        </p:txBody>
      </p:sp>
      <p:sp>
        <p:nvSpPr>
          <p:cNvPr id="13" name="Picture Placeholder 4"/>
          <p:cNvSpPr>
            <a:spLocks noGrp="1"/>
          </p:cNvSpPr>
          <p:nvPr>
            <p:ph type="pic" sz="quarter" idx="15"/>
          </p:nvPr>
        </p:nvSpPr>
        <p:spPr>
          <a:xfrm>
            <a:off x="547824" y="2436735"/>
            <a:ext cx="1917501" cy="1916906"/>
          </a:xfrm>
          <a:solidFill>
            <a:schemeClr val="accent1"/>
          </a:solidFill>
        </p:spPr>
        <p:txBody>
          <a:bodyPr/>
          <a:lstStyle/>
          <a:p>
            <a:pPr lvl="0"/>
            <a:endParaRPr lang="en-US" noProof="0">
              <a:sym typeface="Poppins" panose="02000000000000000000" charset="0"/>
            </a:endParaRPr>
          </a:p>
        </p:txBody>
      </p:sp>
      <p:sp>
        <p:nvSpPr>
          <p:cNvPr id="14" name="Picture Placeholder 4"/>
          <p:cNvSpPr>
            <a:spLocks noGrp="1"/>
          </p:cNvSpPr>
          <p:nvPr>
            <p:ph type="pic" sz="quarter" idx="16"/>
          </p:nvPr>
        </p:nvSpPr>
        <p:spPr>
          <a:xfrm>
            <a:off x="2573778" y="2436735"/>
            <a:ext cx="1917501" cy="1916906"/>
          </a:xfrm>
          <a:solidFill>
            <a:schemeClr val="accent1"/>
          </a:solidFill>
        </p:spPr>
        <p:txBody>
          <a:bodyPr/>
          <a:lstStyle/>
          <a:p>
            <a:pPr lvl="0"/>
            <a:endParaRPr lang="en-US" noProof="0">
              <a:sym typeface="Poppins" panose="02000000000000000000" charset="0"/>
            </a:endParaRPr>
          </a:p>
        </p:txBody>
      </p:sp>
      <p:sp>
        <p:nvSpPr>
          <p:cNvPr id="15" name="Picture Placeholder 4"/>
          <p:cNvSpPr>
            <a:spLocks noGrp="1"/>
          </p:cNvSpPr>
          <p:nvPr>
            <p:ph type="pic" sz="quarter" idx="17"/>
          </p:nvPr>
        </p:nvSpPr>
        <p:spPr>
          <a:xfrm>
            <a:off x="4599732" y="2436735"/>
            <a:ext cx="1917501" cy="1916906"/>
          </a:xfrm>
          <a:solidFill>
            <a:schemeClr val="accent1"/>
          </a:solidFill>
        </p:spPr>
        <p:txBody>
          <a:bodyPr/>
          <a:lstStyle/>
          <a:p>
            <a:pPr lvl="0"/>
            <a:endParaRPr lang="en-US" noProof="0">
              <a:sym typeface="Poppins" panose="02000000000000000000" charset="0"/>
            </a:endParaRPr>
          </a:p>
        </p:txBody>
      </p:sp>
      <p:sp>
        <p:nvSpPr>
          <p:cNvPr id="16" name="Picture Placeholder 4"/>
          <p:cNvSpPr>
            <a:spLocks noGrp="1"/>
          </p:cNvSpPr>
          <p:nvPr>
            <p:ph type="pic" sz="quarter" idx="18"/>
          </p:nvPr>
        </p:nvSpPr>
        <p:spPr>
          <a:xfrm>
            <a:off x="6625686" y="2436735"/>
            <a:ext cx="1917501" cy="1916906"/>
          </a:xfrm>
          <a:solidFill>
            <a:schemeClr val="accent1"/>
          </a:solidFill>
        </p:spPr>
        <p:txBody>
          <a:bodyPr/>
          <a:lstStyle/>
          <a:p>
            <a:pPr lvl="0"/>
            <a:endParaRPr lang="en-US" noProof="0">
              <a:sym typeface="Poppins" panose="02000000000000000000" charset="0"/>
            </a:endParaRPr>
          </a:p>
        </p:txBody>
      </p:sp>
      <p:sp>
        <p:nvSpPr>
          <p:cNvPr id="19" name="Rectangle 4"/>
          <p:cNvSpPr>
            <a:spLocks noGrp="1"/>
          </p:cNvSpPr>
          <p:nvPr>
            <p:ph type="sldNum" sz="quarter" idx="19"/>
          </p:nvPr>
        </p:nvSpPr>
        <p:spPr>
          <a:xfrm>
            <a:off x="8433197" y="4630341"/>
            <a:ext cx="335756" cy="180975"/>
          </a:xfrm>
          <a:prstGeom prst="rect">
            <a:avLst/>
          </a:prstGeom>
        </p:spPr>
        <p:txBody>
          <a:bodyPr/>
          <a:lstStyle>
            <a:lvl1pPr>
              <a:defRPr b="0" i="0">
                <a:solidFill>
                  <a:schemeClr val="accent2"/>
                </a:solidFill>
                <a:latin typeface="Montserrat" charset="0"/>
                <a:ea typeface="Montserrat" charset="0"/>
                <a:cs typeface="Montserrat" charset="0"/>
                <a:sym typeface="Poppins" panose="02000000000000000000" charset="0"/>
              </a:defRPr>
            </a:lvl1pPr>
          </a:lstStyle>
          <a:p>
            <a:pPr>
              <a:defRPr/>
            </a:pPr>
            <a:fld id="{940B65F3-2F1C-284B-A1DA-7C1113C042C7}" type="slidenum">
              <a:rPr lang="x-none" altLang="x-none"/>
            </a:fld>
            <a:endParaRPr lang="x-none"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992922" y="1464915"/>
            <a:ext cx="917972" cy="917972"/>
          </a:xfrm>
        </p:spPr>
        <p:txBody>
          <a:bodyPr/>
          <a:lstStyle/>
          <a:p>
            <a:pPr lvl="0"/>
            <a:endParaRPr lang="en-US" noProof="0">
              <a:sym typeface="Poppins" panose="02000000000000000000" charset="0"/>
            </a:endParaRPr>
          </a:p>
        </p:txBody>
      </p:sp>
      <p:sp>
        <p:nvSpPr>
          <p:cNvPr id="5" name="Picture Placeholder 3"/>
          <p:cNvSpPr>
            <a:spLocks noGrp="1"/>
          </p:cNvSpPr>
          <p:nvPr>
            <p:ph type="pic" sz="quarter" idx="12"/>
          </p:nvPr>
        </p:nvSpPr>
        <p:spPr>
          <a:xfrm>
            <a:off x="3099747" y="1464915"/>
            <a:ext cx="917972" cy="917972"/>
          </a:xfrm>
        </p:spPr>
        <p:txBody>
          <a:bodyPr/>
          <a:lstStyle/>
          <a:p>
            <a:pPr lvl="0"/>
            <a:endParaRPr lang="en-US" noProof="0">
              <a:sym typeface="Poppins" panose="02000000000000000000" charset="0"/>
            </a:endParaRPr>
          </a:p>
        </p:txBody>
      </p:sp>
      <p:sp>
        <p:nvSpPr>
          <p:cNvPr id="6" name="Picture Placeholder 3"/>
          <p:cNvSpPr>
            <a:spLocks noGrp="1"/>
          </p:cNvSpPr>
          <p:nvPr>
            <p:ph type="pic" sz="quarter" idx="13"/>
          </p:nvPr>
        </p:nvSpPr>
        <p:spPr>
          <a:xfrm>
            <a:off x="4193958" y="1464915"/>
            <a:ext cx="917972" cy="917972"/>
          </a:xfrm>
        </p:spPr>
        <p:txBody>
          <a:bodyPr/>
          <a:lstStyle/>
          <a:p>
            <a:pPr lvl="0"/>
            <a:endParaRPr lang="en-US" noProof="0">
              <a:sym typeface="Poppins" panose="02000000000000000000" charset="0"/>
            </a:endParaRPr>
          </a:p>
        </p:txBody>
      </p:sp>
      <p:sp>
        <p:nvSpPr>
          <p:cNvPr id="7" name="Picture Placeholder 3"/>
          <p:cNvSpPr>
            <a:spLocks noGrp="1"/>
          </p:cNvSpPr>
          <p:nvPr>
            <p:ph type="pic" sz="quarter" idx="14"/>
          </p:nvPr>
        </p:nvSpPr>
        <p:spPr>
          <a:xfrm>
            <a:off x="5300784" y="1464915"/>
            <a:ext cx="917972" cy="917972"/>
          </a:xfrm>
        </p:spPr>
        <p:txBody>
          <a:bodyPr/>
          <a:lstStyle/>
          <a:p>
            <a:pPr lvl="0"/>
            <a:endParaRPr lang="en-US" noProof="0">
              <a:sym typeface="Poppins" panose="02000000000000000000" charset="0"/>
            </a:endParaRPr>
          </a:p>
        </p:txBody>
      </p:sp>
      <p:sp>
        <p:nvSpPr>
          <p:cNvPr id="8" name="Picture Placeholder 3"/>
          <p:cNvSpPr>
            <a:spLocks noGrp="1"/>
          </p:cNvSpPr>
          <p:nvPr>
            <p:ph type="pic" sz="quarter" idx="15"/>
          </p:nvPr>
        </p:nvSpPr>
        <p:spPr>
          <a:xfrm>
            <a:off x="6407609" y="1464915"/>
            <a:ext cx="917972" cy="917972"/>
          </a:xfrm>
        </p:spPr>
        <p:txBody>
          <a:bodyPr/>
          <a:lstStyle/>
          <a:p>
            <a:pPr lvl="0"/>
            <a:endParaRPr lang="en-US" noProof="0">
              <a:sym typeface="Poppins" panose="02000000000000000000" charset="0"/>
            </a:endParaRPr>
          </a:p>
        </p:txBody>
      </p:sp>
      <p:sp>
        <p:nvSpPr>
          <p:cNvPr id="9" name="Picture Placeholder 3"/>
          <p:cNvSpPr>
            <a:spLocks noGrp="1"/>
          </p:cNvSpPr>
          <p:nvPr>
            <p:ph type="pic" sz="quarter" idx="16"/>
          </p:nvPr>
        </p:nvSpPr>
        <p:spPr>
          <a:xfrm>
            <a:off x="1992922" y="2571750"/>
            <a:ext cx="917972" cy="917972"/>
          </a:xfrm>
        </p:spPr>
        <p:txBody>
          <a:bodyPr/>
          <a:lstStyle/>
          <a:p>
            <a:pPr lvl="0"/>
            <a:endParaRPr lang="en-US" noProof="0">
              <a:sym typeface="Poppins" panose="02000000000000000000" charset="0"/>
            </a:endParaRPr>
          </a:p>
        </p:txBody>
      </p:sp>
      <p:sp>
        <p:nvSpPr>
          <p:cNvPr id="10" name="Picture Placeholder 3"/>
          <p:cNvSpPr>
            <a:spLocks noGrp="1"/>
          </p:cNvSpPr>
          <p:nvPr>
            <p:ph type="pic" sz="quarter" idx="17"/>
          </p:nvPr>
        </p:nvSpPr>
        <p:spPr>
          <a:xfrm>
            <a:off x="3099747" y="2571750"/>
            <a:ext cx="917972" cy="917972"/>
          </a:xfrm>
        </p:spPr>
        <p:txBody>
          <a:bodyPr/>
          <a:lstStyle/>
          <a:p>
            <a:pPr lvl="0"/>
            <a:endParaRPr lang="en-US" noProof="0">
              <a:sym typeface="Poppins" panose="02000000000000000000" charset="0"/>
            </a:endParaRPr>
          </a:p>
        </p:txBody>
      </p:sp>
      <p:sp>
        <p:nvSpPr>
          <p:cNvPr id="11" name="Picture Placeholder 3"/>
          <p:cNvSpPr>
            <a:spLocks noGrp="1"/>
          </p:cNvSpPr>
          <p:nvPr>
            <p:ph type="pic" sz="quarter" idx="18"/>
          </p:nvPr>
        </p:nvSpPr>
        <p:spPr>
          <a:xfrm>
            <a:off x="4193958" y="2571750"/>
            <a:ext cx="917972" cy="917972"/>
          </a:xfrm>
        </p:spPr>
        <p:txBody>
          <a:bodyPr/>
          <a:lstStyle/>
          <a:p>
            <a:pPr lvl="0"/>
            <a:endParaRPr lang="en-US" noProof="0">
              <a:sym typeface="Poppins" panose="02000000000000000000" charset="0"/>
            </a:endParaRPr>
          </a:p>
        </p:txBody>
      </p:sp>
      <p:sp>
        <p:nvSpPr>
          <p:cNvPr id="12" name="Picture Placeholder 3"/>
          <p:cNvSpPr>
            <a:spLocks noGrp="1"/>
          </p:cNvSpPr>
          <p:nvPr>
            <p:ph type="pic" sz="quarter" idx="19"/>
          </p:nvPr>
        </p:nvSpPr>
        <p:spPr>
          <a:xfrm>
            <a:off x="5300784" y="2571750"/>
            <a:ext cx="917972" cy="917972"/>
          </a:xfrm>
        </p:spPr>
        <p:txBody>
          <a:bodyPr/>
          <a:lstStyle/>
          <a:p>
            <a:pPr lvl="0"/>
            <a:endParaRPr lang="en-US" noProof="0">
              <a:sym typeface="Poppins" panose="02000000000000000000" charset="0"/>
            </a:endParaRPr>
          </a:p>
        </p:txBody>
      </p:sp>
      <p:sp>
        <p:nvSpPr>
          <p:cNvPr id="13" name="Picture Placeholder 3"/>
          <p:cNvSpPr>
            <a:spLocks noGrp="1"/>
          </p:cNvSpPr>
          <p:nvPr>
            <p:ph type="pic" sz="quarter" idx="20"/>
          </p:nvPr>
        </p:nvSpPr>
        <p:spPr>
          <a:xfrm>
            <a:off x="6407609" y="2571750"/>
            <a:ext cx="917972" cy="917972"/>
          </a:xfrm>
        </p:spPr>
        <p:txBody>
          <a:bodyPr/>
          <a:lstStyle/>
          <a:p>
            <a:pPr lvl="0"/>
            <a:endParaRPr lang="en-US" noProof="0">
              <a:sym typeface="Poppins" panose="02000000000000000000" charset="0"/>
            </a:endParaRPr>
          </a:p>
        </p:txBody>
      </p:sp>
      <p:sp>
        <p:nvSpPr>
          <p:cNvPr id="14" name="Rectangle 13"/>
          <p:cNvSpPr>
            <a:spLocks noGrp="1"/>
          </p:cNvSpPr>
          <p:nvPr>
            <p:ph type="sldNum" sz="quarter" idx="21"/>
          </p:nvPr>
        </p:nvSpPr>
        <p:spPr>
          <a:xfrm>
            <a:off x="8454628" y="4686300"/>
            <a:ext cx="335756" cy="180975"/>
          </a:xfrm>
        </p:spPr>
        <p:txBody>
          <a:bodyPr/>
          <a:lstStyle>
            <a:lvl1pPr>
              <a:defRPr b="0" i="0">
                <a:solidFill>
                  <a:schemeClr val="accent5"/>
                </a:solidFill>
                <a:latin typeface="Raleway" panose="020B0403030101060003" charset="0"/>
                <a:ea typeface="Raleway" panose="020B0403030101060003" charset="0"/>
                <a:cs typeface="Raleway" panose="020B0403030101060003" charset="0"/>
              </a:defRPr>
            </a:lvl1pPr>
          </a:lstStyle>
          <a:p>
            <a:pPr>
              <a:defRPr/>
            </a:pPr>
            <a:fld id="{19736CF9-AD0F-5041-BB4D-55C7FC896206}" type="slidenum">
              <a:rPr lang="x-none" altLang="x-none" smtClean="0"/>
            </a:fld>
            <a:endParaRPr lang="x-none" altLang="x-non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97803" y="489761"/>
            <a:ext cx="7348394" cy="323265"/>
          </a:xfrm>
          <a:prstGeom prst="rect">
            <a:avLst/>
          </a:prstGeom>
        </p:spPr>
        <p:txBody>
          <a:bodyPr/>
          <a:lstStyle>
            <a:lvl1pPr algn="ctr">
              <a:defRPr sz="2850" b="0" i="0" kern="0" spc="-50" baseline="0">
                <a:solidFill>
                  <a:schemeClr val="tx1"/>
                </a:solidFill>
                <a:latin typeface="Lato Black" panose="020F0A02020204030203" pitchFamily="34" charset="0"/>
                <a:ea typeface="Lato Black" panose="020F0A02020204030203" pitchFamily="34" charset="0"/>
                <a:cs typeface="Lato Black" panose="020F0A02020204030203" pitchFamily="34" charset="0"/>
              </a:defRPr>
            </a:lvl1pPr>
          </a:lstStyle>
          <a:p>
            <a:r>
              <a:rPr lang="en-US" dirty="0"/>
              <a:t>MAIN TITLE GOES HERE</a:t>
            </a:r>
            <a:endParaRPr lang="en-US" dirty="0"/>
          </a:p>
        </p:txBody>
      </p:sp>
      <p:sp>
        <p:nvSpPr>
          <p:cNvPr id="8" name="Text Placeholder 9"/>
          <p:cNvSpPr>
            <a:spLocks noGrp="1"/>
          </p:cNvSpPr>
          <p:nvPr>
            <p:ph type="body" sz="quarter" idx="14" hasCustomPrompt="1"/>
          </p:nvPr>
        </p:nvSpPr>
        <p:spPr>
          <a:xfrm>
            <a:off x="897803" y="889226"/>
            <a:ext cx="7348394" cy="253604"/>
          </a:xfrm>
          <a:prstGeom prst="rect">
            <a:avLst/>
          </a:prstGeom>
        </p:spPr>
        <p:txBody>
          <a:bodyPr/>
          <a:lstStyle>
            <a:lvl1pPr marL="0" indent="0" algn="ctr">
              <a:buNone/>
              <a:defRPr sz="1050" b="0" i="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defRPr>
            </a:lvl1pPr>
          </a:lstStyle>
          <a:p>
            <a:pPr lvl="0"/>
            <a:r>
              <a:rPr lang="de-DE" dirty="0"/>
              <a:t>Subtitle Goes Here. Lorem Ipsum Dolor Sit Amet, A Gravida Quis Wisi Elit Diam Sit Donec Libero.</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7" name="Picture Placeholder 6"/>
          <p:cNvSpPr>
            <a:spLocks noGrp="1"/>
          </p:cNvSpPr>
          <p:nvPr>
            <p:ph type="pic" sz="quarter" idx="13"/>
          </p:nvPr>
        </p:nvSpPr>
        <p:spPr>
          <a:xfrm>
            <a:off x="0" y="829528"/>
            <a:ext cx="3301415" cy="3541595"/>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p:spPr>
        <p:txBody>
          <a:bodyPr wrap="square">
            <a:noAutofit/>
          </a:body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6123215" y="-1"/>
            <a:ext cx="3020784" cy="5143500"/>
          </a:xfrm>
          <a:custGeom>
            <a:avLst/>
            <a:gdLst>
              <a:gd name="connsiteX0" fmla="*/ 1095236 w 4027712"/>
              <a:gd name="connsiteY0" fmla="*/ 0 h 6858000"/>
              <a:gd name="connsiteX1" fmla="*/ 4027712 w 4027712"/>
              <a:gd name="connsiteY1" fmla="*/ 0 h 6858000"/>
              <a:gd name="connsiteX2" fmla="*/ 4027712 w 4027712"/>
              <a:gd name="connsiteY2" fmla="*/ 6858000 h 6858000"/>
              <a:gd name="connsiteX3" fmla="*/ 1041049 w 4027712"/>
              <a:gd name="connsiteY3" fmla="*/ 6858000 h 6858000"/>
              <a:gd name="connsiteX4" fmla="*/ 1031804 w 4027712"/>
              <a:gd name="connsiteY4" fmla="*/ 6845000 h 6858000"/>
              <a:gd name="connsiteX5" fmla="*/ 0 w 4027712"/>
              <a:gd name="connsiteY5" fmla="*/ 3467100 h 6858000"/>
              <a:gd name="connsiteX6" fmla="*/ 1031804 w 4027712"/>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712" h="6858000">
                <a:moveTo>
                  <a:pt x="1095236" y="0"/>
                </a:moveTo>
                <a:lnTo>
                  <a:pt x="4027712" y="0"/>
                </a:lnTo>
                <a:lnTo>
                  <a:pt x="4027712" y="6858000"/>
                </a:lnTo>
                <a:lnTo>
                  <a:pt x="1041049" y="6858000"/>
                </a:lnTo>
                <a:lnTo>
                  <a:pt x="1031804" y="6845000"/>
                </a:lnTo>
                <a:cubicBezTo>
                  <a:pt x="380376" y="5880759"/>
                  <a:pt x="0" y="4718351"/>
                  <a:pt x="0" y="3467100"/>
                </a:cubicBezTo>
                <a:cubicBezTo>
                  <a:pt x="0" y="2215850"/>
                  <a:pt x="380376" y="1053441"/>
                  <a:pt x="1031804" y="89200"/>
                </a:cubicBezTo>
                <a:close/>
              </a:path>
            </a:pathLst>
          </a:custGeom>
        </p:spPr>
        <p:txBody>
          <a:bodyPr wrap="square">
            <a:noAutofit/>
          </a:bodyPr>
          <a:lstStyle/>
          <a:p>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2" name="Picture Placeholder 11"/>
          <p:cNvSpPr>
            <a:spLocks noGrp="1"/>
          </p:cNvSpPr>
          <p:nvPr>
            <p:ph type="pic" sz="quarter" idx="13"/>
          </p:nvPr>
        </p:nvSpPr>
        <p:spPr>
          <a:xfrm>
            <a:off x="758976"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3" name="Picture Placeholder 12"/>
          <p:cNvSpPr>
            <a:spLocks noGrp="1"/>
          </p:cNvSpPr>
          <p:nvPr>
            <p:ph type="pic" sz="quarter" idx="14"/>
          </p:nvPr>
        </p:nvSpPr>
        <p:spPr>
          <a:xfrm>
            <a:off x="3660541"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6562106" y="1726415"/>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4" name="Picture Placeholder 13"/>
          <p:cNvSpPr>
            <a:spLocks noGrp="1"/>
          </p:cNvSpPr>
          <p:nvPr>
            <p:ph type="pic" sz="quarter" idx="13"/>
          </p:nvPr>
        </p:nvSpPr>
        <p:spPr>
          <a:xfrm>
            <a:off x="604370"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5" name="Picture Placeholder 14"/>
          <p:cNvSpPr>
            <a:spLocks noGrp="1"/>
          </p:cNvSpPr>
          <p:nvPr>
            <p:ph type="pic" sz="quarter" idx="14"/>
          </p:nvPr>
        </p:nvSpPr>
        <p:spPr>
          <a:xfrm>
            <a:off x="2647916"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4691461"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6735007"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89"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572000" y="0"/>
            <a:ext cx="4572000" cy="5143499"/>
          </a:xfrm>
          <a:prstGeom prst="rect">
            <a:avLst/>
          </a:prstGeom>
          <a:pattFill prst="pct10">
            <a:fgClr>
              <a:schemeClr val="tx1"/>
            </a:fgClr>
            <a:bgClr>
              <a:schemeClr val="bg1"/>
            </a:bgClr>
          </a:pattFill>
        </p:spPr>
        <p:txBody>
          <a:bodyPr wrap="square" anchor="ctr">
            <a:noAutofit/>
          </a:bodyPr>
          <a:lstStyle>
            <a:lvl1pPr algn="ctr">
              <a:defRPr sz="1200" b="0" i="0">
                <a:latin typeface="Titillium" charset="0"/>
                <a:ea typeface="Titillium" charset="0"/>
                <a:cs typeface="Titillium" charset="0"/>
              </a:defRPr>
            </a:lvl1pPr>
          </a:lstStyle>
          <a:p>
            <a:r>
              <a:rPr lang="en-US"/>
              <a:t>Insert Image</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_Design">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07910" y="2135160"/>
            <a:ext cx="2408817" cy="2398492"/>
          </a:xfrm>
          <a:prstGeom prst="rect">
            <a:avLst/>
          </a:prstGeom>
          <a:solidFill>
            <a:schemeClr val="bg1">
              <a:lumMod val="95000"/>
            </a:schemeClr>
          </a:solidFill>
        </p:spPr>
        <p:txBody>
          <a:bodyPr>
            <a:normAutofit/>
          </a:bodyPr>
          <a:lstStyle>
            <a:lvl1pPr marL="0" indent="0">
              <a:buNone/>
              <a:defRPr sz="1200">
                <a:latin typeface="Lato" panose="020F0502020204030203" pitchFamily="34" charset="0"/>
                <a:ea typeface="Lato" panose="020F0502020204030203" pitchFamily="34" charset="0"/>
                <a:cs typeface="Lato" panose="020F0502020204030203" pitchFamily="34" charset="0"/>
              </a:defRPr>
            </a:lvl1pPr>
          </a:lstStyle>
          <a:p>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8646739" y="213369"/>
            <a:ext cx="346436" cy="275735"/>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1437" tIns="25719" rIns="51437" bIns="25719" rtlCol="0" anchor="ctr"/>
          <a:lstStyle/>
          <a:p>
            <a:pPr algn="ctr"/>
            <a:endParaRPr lang="id-ID" sz="505" dirty="0">
              <a:latin typeface="Raleway Light"/>
            </a:endParaRPr>
          </a:p>
        </p:txBody>
      </p:sp>
      <p:sp>
        <p:nvSpPr>
          <p:cNvPr id="15" name="TextBox 14"/>
          <p:cNvSpPr txBox="1"/>
          <p:nvPr userDrawn="1"/>
        </p:nvSpPr>
        <p:spPr>
          <a:xfrm>
            <a:off x="8707247" y="228851"/>
            <a:ext cx="225425" cy="171450"/>
          </a:xfrm>
          <a:prstGeom prst="rect">
            <a:avLst/>
          </a:prstGeom>
          <a:noFill/>
        </p:spPr>
        <p:txBody>
          <a:bodyPr wrap="none" lIns="51437" tIns="25719" rIns="51437" bIns="25719" rtlCol="0">
            <a:spAutoFit/>
          </a:bodyPr>
          <a:lstStyle/>
          <a:p>
            <a:pPr algn="ctr"/>
            <a:fld id="{260E2A6B-A809-4840-BF14-8648BC0BDF87}" type="slidenum">
              <a:rPr lang="id-ID" sz="790" b="1" smtClean="0">
                <a:solidFill>
                  <a:schemeClr val="accent2"/>
                </a:solidFill>
                <a:latin typeface="Raleway Light"/>
                <a:cs typeface="Raleway Light"/>
              </a:rPr>
            </a:fld>
            <a:endParaRPr lang="id-ID" sz="790" dirty="0">
              <a:solidFill>
                <a:schemeClr val="accent2"/>
              </a:solidFill>
              <a:latin typeface="Raleway Light"/>
              <a:cs typeface="Raleway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keleton / / White Bckgrnd / Centered ">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ctr">
              <a:defRPr/>
            </a:lvl1pPr>
          </a:lstStyle>
          <a:p>
            <a:r>
              <a:rPr lang="en-US"/>
              <a:t>Click to edit Master title style</a:t>
            </a:r>
            <a:endParaRPr 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Date Placeholder 3"/>
          <p:cNvSpPr>
            <a:spLocks noGrp="1" noChangeArrowheads="1"/>
          </p:cNvSpPr>
          <p:nvPr>
            <p:ph type="dt" sz="half" idx="2"/>
          </p:nvPr>
        </p:nvSpPr>
        <p:spPr bwMode="auto">
          <a:xfrm>
            <a:off x="457200" y="4767263"/>
            <a:ext cx="2133600" cy="273844"/>
          </a:xfrm>
          <a:prstGeom prst="rect">
            <a:avLst/>
          </a:prstGeom>
        </p:spPr>
        <p:txBody>
          <a:bodyPr vert="horz" wrap="square" lIns="91440" tIns="45720" rIns="91440" bIns="45720" numCol="1" anchor="ctr" anchorCtr="0" compatLnSpc="1"/>
          <a:lstStyle>
            <a:lvl1pPr>
              <a:defRPr/>
            </a:lvl1p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8" name="Footer Placeholder 4"/>
          <p:cNvSpPr>
            <a:spLocks noGrp="1" noChangeArrowheads="1"/>
          </p:cNvSpPr>
          <p:nvPr>
            <p:ph type="ftr" sz="quarter" idx="3"/>
          </p:nvPr>
        </p:nvSpPr>
        <p:spPr bwMode="auto">
          <a:xfrm>
            <a:off x="3124200" y="4767263"/>
            <a:ext cx="2895600" cy="273844"/>
          </a:xfrm>
          <a:prstGeom prst="rect">
            <a:avLst/>
          </a:prstGeom>
        </p:spPr>
        <p:txBody>
          <a:bodyPr vert="horz" wrap="square" lIns="91440" tIns="45720" rIns="91440" bIns="45720" numCol="1" anchor="ctr" anchorCtr="0" compatLnSpc="1"/>
          <a:lstStyle>
            <a:lvl1pPr>
              <a:defRPr/>
            </a:lvl1p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9" name="Slide Number Placeholder 5"/>
          <p:cNvSpPr>
            <a:spLocks noGrp="1" noChangeArrowheads="1"/>
          </p:cNvSpPr>
          <p:nvPr>
            <p:ph type="sldNum" sz="quarter" idx="4"/>
          </p:nvPr>
        </p:nvSpPr>
        <p:spPr bwMode="auto">
          <a:xfrm>
            <a:off x="6553200" y="4767263"/>
            <a:ext cx="2133600" cy="273844"/>
          </a:xfrm>
          <a:prstGeom prst="rect">
            <a:avLst/>
          </a:prstGeom>
        </p:spPr>
        <p:txBody>
          <a:bodyPr vert="horz" wrap="square" lIns="91440" tIns="45720" rIns="91440" bIns="45720" numCol="1" anchor="ctr" anchorCtr="0" compatLnSpc="1"/>
          <a:lstStyle/>
          <a:p>
            <a:pPr lvl="0" algn="r" eaLnBrk="1" hangingPunct="1">
              <a:buFont typeface="Arial" panose="020B0604020202020204" pitchFamily="34" charset="0"/>
              <a:buChar char="•"/>
            </a:pPr>
            <a:fld id="{9A0DB2DC-4C9A-4742-B13C-FB6460FD3503}" type="slidenum">
              <a:rPr lang="zh-CN" altLang="en-US" sz="900" dirty="0">
                <a:solidFill>
                  <a:srgbClr val="898989"/>
                </a:solidFill>
                <a:latin typeface="Arial" panose="020B0604020202020204" pitchFamily="34" charset="0"/>
              </a:rPr>
            </a:fld>
            <a:endParaRPr lang="zh-CN" altLang="en-US" sz="900" dirty="0">
              <a:solidFill>
                <a:srgbClr val="898989"/>
              </a:solidFill>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16"/>
            <a:ext cx="8229600" cy="3507581"/>
          </a:xfrm>
        </p:spPr>
        <p:txBody>
          <a:bodyPr>
            <a:normAutofit/>
          </a:bodyPr>
          <a:lstStyle>
            <a:lvl1pPr>
              <a:defRPr sz="1350">
                <a:solidFill>
                  <a:schemeClr val="tx1"/>
                </a:solidFill>
              </a:defRPr>
            </a:lvl1pPr>
            <a:lvl2pPr marL="386715" indent="-172720">
              <a:defRPr sz="1200">
                <a:solidFill>
                  <a:schemeClr val="tx1"/>
                </a:solidFill>
              </a:defRPr>
            </a:lvl2pPr>
            <a:lvl3pPr marL="557530" indent="-170180">
              <a:defRPr sz="1050">
                <a:solidFill>
                  <a:schemeClr val="tx1"/>
                </a:solidFill>
              </a:defRPr>
            </a:lvl3pPr>
            <a:lvl4pPr>
              <a:defRPr sz="1350">
                <a:solidFill>
                  <a:schemeClr val="tx1"/>
                </a:solidFill>
              </a:defRPr>
            </a:lvl4pPr>
            <a:lvl5pPr>
              <a:defRPr sz="135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5"/>
          <p:cNvSpPr>
            <a:spLocks noGrp="1"/>
          </p:cNvSpPr>
          <p:nvPr>
            <p:ph type="body" sz="quarter" idx="10"/>
          </p:nvPr>
        </p:nvSpPr>
        <p:spPr bwMode="gray">
          <a:xfrm>
            <a:off x="457200" y="703406"/>
            <a:ext cx="8229600" cy="353174"/>
          </a:xfrm>
        </p:spPr>
        <p:txBody>
          <a:bodyPr>
            <a:noAutofit/>
          </a:bodyPr>
          <a:lstStyle>
            <a:lvl1pPr marL="0" indent="0">
              <a:lnSpc>
                <a:spcPct val="85000"/>
              </a:lnSpc>
              <a:spcBef>
                <a:spcPts val="0"/>
              </a:spcBef>
              <a:spcAft>
                <a:spcPts val="0"/>
              </a:spcAft>
              <a:buFontTx/>
              <a:buNone/>
              <a:defRPr sz="1350" baseline="0">
                <a:solidFill>
                  <a:schemeClr val="tx1"/>
                </a:solidFill>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zh-CN" altLang="en-US"/>
              <a:t>单击此处编辑母版文本样式</a:t>
            </a:r>
            <a:endParaRPr lang="zh-CN" altLang="en-US"/>
          </a:p>
        </p:txBody>
      </p:sp>
      <p:sp>
        <p:nvSpPr>
          <p:cNvPr id="17" name="Title 16"/>
          <p:cNvSpPr>
            <a:spLocks noGrp="1"/>
          </p:cNvSpPr>
          <p:nvPr>
            <p:ph type="title"/>
          </p:nvPr>
        </p:nvSpPr>
        <p:spPr bwMode="gray">
          <a:xfrm>
            <a:off x="457200" y="128590"/>
            <a:ext cx="8229600" cy="526298"/>
          </a:xfrm>
          <a:prstGeom prst="rect">
            <a:avLst/>
          </a:prstGeom>
        </p:spPr>
        <p:txBody>
          <a:bodyPr anchor="b"/>
          <a:lstStyle>
            <a:lvl1pPr>
              <a:defRPr/>
            </a:lvl1pPr>
          </a:lstStyle>
          <a:p>
            <a:r>
              <a:rPr lang="zh-CN" altLang="en-US"/>
              <a:t>单击此处编辑母版标题样式</a:t>
            </a:r>
            <a:endParaRPr lang="en-US" dirty="0"/>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00151"/>
            <a:ext cx="4038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200151"/>
            <a:ext cx="4038600" cy="3394472"/>
          </a:xfrm>
          <a:prstGeom prst="rect">
            <a:avLst/>
          </a:prstGeom>
        </p:spPr>
        <p:txBody>
          <a:bodyPr/>
          <a:lstStyle/>
          <a:p>
            <a:pPr lvl="0"/>
            <a:endParaRPr lang="zh-CN" altLang="en-US" noProof="0"/>
          </a:p>
        </p:txBody>
      </p:sp>
      <p:sp>
        <p:nvSpPr>
          <p:cNvPr id="5" name="灯片编号占位符 4"/>
          <p:cNvSpPr>
            <a:spLocks noGrp="1"/>
          </p:cNvSpPr>
          <p:nvPr>
            <p:ph type="sldNum" sz="quarter" idx="10"/>
          </p:nvPr>
        </p:nvSpPr>
        <p:spPr>
          <a:xfrm>
            <a:off x="4098926" y="4897041"/>
            <a:ext cx="982663" cy="160734"/>
          </a:xfrm>
          <a:prstGeom prst="rect">
            <a:avLst/>
          </a:prstGeom>
        </p:spPr>
        <p:txBody>
          <a:bodyPr/>
          <a:lstStyle>
            <a:lvl1pPr>
              <a:defRPr/>
            </a:lvl1pPr>
          </a:lstStyle>
          <a:p>
            <a:fld id="{AB237060-7812-435A-8BFB-B03BFEAB521D}" type="slidenum">
              <a:rPr lang="en-US" altLang="ko-KR"/>
            </a:fld>
            <a:endParaRPr lang="en-US" altLang="ko-K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4767264"/>
            <a:ext cx="2057400" cy="273844"/>
          </a:xfrm>
          <a:prstGeom prst="rect">
            <a:avLst/>
          </a:prstGeom>
        </p:spPr>
        <p:txBody>
          <a:bodyPr/>
          <a:lstStyle/>
          <a:p>
            <a:fld id="{C9E60F58-3108-4415-857A-6D0360DF626E}" type="datetimeFigureOut">
              <a:rPr lang="zh-CN" altLang="en-US" smtClean="0">
                <a:solidFill>
                  <a:srgbClr val="FFFFFF">
                    <a:lumMod val="65000"/>
                  </a:srgbClr>
                </a:solidFill>
              </a:rPr>
            </a:fld>
            <a:endParaRPr lang="zh-CN" altLang="en-US">
              <a:solidFill>
                <a:srgbClr val="FFFFFF">
                  <a:lumMod val="65000"/>
                </a:srgbClr>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dirty="0">
              <a:solidFill>
                <a:srgbClr val="FFFFFF">
                  <a:lumMod val="65000"/>
                </a:srgbClr>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AE85CE2-CEAD-46BB-861E-7D62265DC969}" type="slidenum">
              <a:rPr lang="zh-CN" altLang="en-US" smtClean="0">
                <a:solidFill>
                  <a:srgbClr val="FFFFFF">
                    <a:lumMod val="65000"/>
                  </a:srgbClr>
                </a:solidFill>
              </a:rPr>
            </a:fld>
            <a:endParaRPr lang="zh-CN" altLang="en-US">
              <a:solidFill>
                <a:srgbClr val="FFFFFF">
                  <a:lumMod val="65000"/>
                </a:srgbClr>
              </a:solidFill>
            </a:endParaRPr>
          </a:p>
        </p:txBody>
      </p:sp>
      <p:sp>
        <p:nvSpPr>
          <p:cNvPr id="2" name="Title 1"/>
          <p:cNvSpPr>
            <a:spLocks noGrp="1"/>
          </p:cNvSpPr>
          <p:nvPr>
            <p:ph type="ctrTitle"/>
          </p:nvPr>
        </p:nvSpPr>
        <p:spPr>
          <a:xfrm>
            <a:off x="1955800" y="2709864"/>
            <a:ext cx="6559550" cy="756643"/>
          </a:xfrm>
        </p:spPr>
        <p:txBody>
          <a:bodyPr anchor="b">
            <a:normAutofit/>
          </a:bodyPr>
          <a:lstStyle>
            <a:lvl1pPr algn="ctr">
              <a:lnSpc>
                <a:spcPct val="100000"/>
              </a:lnSpc>
              <a:defRPr sz="2550" b="1" i="0">
                <a:ln w="14605">
                  <a:noFill/>
                </a:ln>
                <a:solidFill>
                  <a:schemeClr val="tx1"/>
                </a:solidFill>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16300" y="3663259"/>
            <a:ext cx="3638550" cy="302419"/>
          </a:xfrm>
          <a:prstGeom prst="rect">
            <a:avLst/>
          </a:prstGeom>
          <a:noFill/>
          <a:ln w="12700">
            <a:solidFill>
              <a:schemeClr val="tx1"/>
            </a:solidFill>
          </a:ln>
        </p:spPr>
        <p:txBody>
          <a:bodyPr anchor="ctr">
            <a:normAutofit/>
          </a:bodyPr>
          <a:lstStyle>
            <a:lvl1pPr marL="0" indent="0" algn="ctr">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4"/>
            <a:ext cx="3086100" cy="273844"/>
          </a:xfrm>
        </p:spPr>
        <p:txBody>
          <a:bodyPr/>
          <a:lstStyle/>
          <a:p>
            <a:endParaRPr lang="zh-CN" altLang="en-US">
              <a:solidFill>
                <a:srgbClr val="FFFFFF">
                  <a:lumMod val="65000"/>
                </a:srgb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7" name="Title 1"/>
          <p:cNvSpPr>
            <a:spLocks noGrp="1"/>
          </p:cNvSpPr>
          <p:nvPr>
            <p:ph type="title"/>
          </p:nvPr>
        </p:nvSpPr>
        <p:spPr>
          <a:xfrm>
            <a:off x="446964" y="148419"/>
            <a:ext cx="6858000" cy="404315"/>
          </a:xfrm>
        </p:spPr>
        <p:txBody>
          <a:bodyPr/>
          <a:lstStyle/>
          <a:p>
            <a:r>
              <a:rPr lang="en-US" altLang="zh-CN" dirty="0"/>
              <a:t>Click to edit Master title style</a:t>
            </a:r>
            <a:endParaRPr lang="en-US" dirty="0"/>
          </a:p>
        </p:txBody>
      </p:sp>
      <p:sp>
        <p:nvSpPr>
          <p:cNvPr id="10" name="内容占位符 1"/>
          <p:cNvSpPr>
            <a:spLocks noGrp="1"/>
          </p:cNvSpPr>
          <p:nvPr>
            <p:ph idx="13"/>
          </p:nvPr>
        </p:nvSpPr>
        <p:spPr>
          <a:xfrm>
            <a:off x="440141" y="1136176"/>
            <a:ext cx="7349319" cy="3433443"/>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62" name="图片占位符 61"/>
          <p:cNvSpPr>
            <a:spLocks noGrp="1"/>
          </p:cNvSpPr>
          <p:nvPr>
            <p:ph type="pic" sz="quarter" idx="17"/>
          </p:nvPr>
        </p:nvSpPr>
        <p:spPr>
          <a:xfrm>
            <a:off x="138989" y="0"/>
            <a:ext cx="3582905" cy="2361494"/>
          </a:xfrm>
          <a:custGeom>
            <a:avLst/>
            <a:gdLst>
              <a:gd name="connsiteX0" fmla="*/ 4797271 w 5564108"/>
              <a:gd name="connsiteY0" fmla="*/ 2135449 h 3667306"/>
              <a:gd name="connsiteX1" fmla="*/ 5564108 w 5564108"/>
              <a:gd name="connsiteY1" fmla="*/ 2900469 h 3667306"/>
              <a:gd name="connsiteX2" fmla="*/ 4799086 w 5564108"/>
              <a:gd name="connsiteY2" fmla="*/ 3667306 h 3667306"/>
              <a:gd name="connsiteX3" fmla="*/ 4032250 w 5564108"/>
              <a:gd name="connsiteY3" fmla="*/ 2902285 h 3667306"/>
              <a:gd name="connsiteX4" fmla="*/ 1571472 w 5564108"/>
              <a:gd name="connsiteY4" fmla="*/ 2135449 h 3667306"/>
              <a:gd name="connsiteX5" fmla="*/ 2338307 w 5564108"/>
              <a:gd name="connsiteY5" fmla="*/ 2900470 h 3667306"/>
              <a:gd name="connsiteX6" fmla="*/ 1573287 w 5564108"/>
              <a:gd name="connsiteY6" fmla="*/ 3667305 h 3667306"/>
              <a:gd name="connsiteX7" fmla="*/ 806451 w 5564108"/>
              <a:gd name="connsiteY7" fmla="*/ 2902284 h 3667306"/>
              <a:gd name="connsiteX8" fmla="*/ 3184371 w 5564108"/>
              <a:gd name="connsiteY8" fmla="*/ 2135448 h 3667306"/>
              <a:gd name="connsiteX9" fmla="*/ 3951207 w 5564108"/>
              <a:gd name="connsiteY9" fmla="*/ 2900469 h 3667306"/>
              <a:gd name="connsiteX10" fmla="*/ 3186186 w 5564108"/>
              <a:gd name="connsiteY10" fmla="*/ 3667305 h 3667306"/>
              <a:gd name="connsiteX11" fmla="*/ 2419350 w 5564108"/>
              <a:gd name="connsiteY11" fmla="*/ 2902284 h 3667306"/>
              <a:gd name="connsiteX12" fmla="*/ 2377921 w 5564108"/>
              <a:gd name="connsiteY12" fmla="*/ 1343278 h 3667306"/>
              <a:gd name="connsiteX13" fmla="*/ 3144757 w 5564108"/>
              <a:gd name="connsiteY13" fmla="*/ 2108299 h 3667306"/>
              <a:gd name="connsiteX14" fmla="*/ 2379736 w 5564108"/>
              <a:gd name="connsiteY14" fmla="*/ 2875134 h 3667306"/>
              <a:gd name="connsiteX15" fmla="*/ 1612901 w 5564108"/>
              <a:gd name="connsiteY15" fmla="*/ 2110113 h 3667306"/>
              <a:gd name="connsiteX16" fmla="*/ 765021 w 5564108"/>
              <a:gd name="connsiteY16" fmla="*/ 1343277 h 3667306"/>
              <a:gd name="connsiteX17" fmla="*/ 1531858 w 5564108"/>
              <a:gd name="connsiteY17" fmla="*/ 2108298 h 3667306"/>
              <a:gd name="connsiteX18" fmla="*/ 766836 w 5564108"/>
              <a:gd name="connsiteY18" fmla="*/ 2875134 h 3667306"/>
              <a:gd name="connsiteX19" fmla="*/ 0 w 5564108"/>
              <a:gd name="connsiteY19" fmla="*/ 2110113 h 3667306"/>
              <a:gd name="connsiteX20" fmla="*/ 3993242 w 5564108"/>
              <a:gd name="connsiteY20" fmla="*/ 1339579 h 3667306"/>
              <a:gd name="connsiteX21" fmla="*/ 4760078 w 5564108"/>
              <a:gd name="connsiteY21" fmla="*/ 2104600 h 3667306"/>
              <a:gd name="connsiteX22" fmla="*/ 3995057 w 5564108"/>
              <a:gd name="connsiteY22" fmla="*/ 2871436 h 3667306"/>
              <a:gd name="connsiteX23" fmla="*/ 3228222 w 5564108"/>
              <a:gd name="connsiteY23" fmla="*/ 2106415 h 3667306"/>
              <a:gd name="connsiteX24" fmla="*/ 1571472 w 5564108"/>
              <a:gd name="connsiteY24" fmla="*/ 536985 h 3667306"/>
              <a:gd name="connsiteX25" fmla="*/ 2338306 w 5564108"/>
              <a:gd name="connsiteY25" fmla="*/ 1302004 h 3667306"/>
              <a:gd name="connsiteX26" fmla="*/ 1573287 w 5564108"/>
              <a:gd name="connsiteY26" fmla="*/ 2068840 h 3667306"/>
              <a:gd name="connsiteX27" fmla="*/ 806451 w 5564108"/>
              <a:gd name="connsiteY27" fmla="*/ 1303819 h 3667306"/>
              <a:gd name="connsiteX28" fmla="*/ 3184371 w 5564108"/>
              <a:gd name="connsiteY28" fmla="*/ 536984 h 3667306"/>
              <a:gd name="connsiteX29" fmla="*/ 3951207 w 5564108"/>
              <a:gd name="connsiteY29" fmla="*/ 1302004 h 3667306"/>
              <a:gd name="connsiteX30" fmla="*/ 3186186 w 5564108"/>
              <a:gd name="connsiteY30" fmla="*/ 2068840 h 3667306"/>
              <a:gd name="connsiteX31" fmla="*/ 2419350 w 5564108"/>
              <a:gd name="connsiteY31" fmla="*/ 1303819 h 3667306"/>
              <a:gd name="connsiteX32" fmla="*/ 4797271 w 5564108"/>
              <a:gd name="connsiteY32" fmla="*/ 526123 h 3667306"/>
              <a:gd name="connsiteX33" fmla="*/ 5564107 w 5564108"/>
              <a:gd name="connsiteY33" fmla="*/ 1291144 h 3667306"/>
              <a:gd name="connsiteX34" fmla="*/ 4799086 w 5564108"/>
              <a:gd name="connsiteY34" fmla="*/ 2057979 h 3667306"/>
              <a:gd name="connsiteX35" fmla="*/ 4032250 w 5564108"/>
              <a:gd name="connsiteY35" fmla="*/ 1292958 h 3667306"/>
              <a:gd name="connsiteX36" fmla="*/ 4341202 w 5564108"/>
              <a:gd name="connsiteY36" fmla="*/ 1 h 3667306"/>
              <a:gd name="connsiteX37" fmla="*/ 5254803 w 5564108"/>
              <a:gd name="connsiteY37" fmla="*/ 1 h 3667306"/>
              <a:gd name="connsiteX38" fmla="*/ 4799085 w 5564108"/>
              <a:gd name="connsiteY38" fmla="*/ 456799 h 3667306"/>
              <a:gd name="connsiteX39" fmla="*/ 3655447 w 5564108"/>
              <a:gd name="connsiteY39" fmla="*/ 1 h 3667306"/>
              <a:gd name="connsiteX40" fmla="*/ 3186186 w 5564108"/>
              <a:gd name="connsiteY40" fmla="*/ 470376 h 3667306"/>
              <a:gd name="connsiteX41" fmla="*/ 2714695 w 5564108"/>
              <a:gd name="connsiteY41" fmla="*/ 1 h 3667306"/>
              <a:gd name="connsiteX42" fmla="*/ 2633714 w 5564108"/>
              <a:gd name="connsiteY42" fmla="*/ 1 h 3667306"/>
              <a:gd name="connsiteX43" fmla="*/ 3144757 w 5564108"/>
              <a:gd name="connsiteY43" fmla="*/ 509834 h 3667306"/>
              <a:gd name="connsiteX44" fmla="*/ 2379736 w 5564108"/>
              <a:gd name="connsiteY44" fmla="*/ 1276669 h 3667306"/>
              <a:gd name="connsiteX45" fmla="*/ 1612901 w 5564108"/>
              <a:gd name="connsiteY45" fmla="*/ 511649 h 3667306"/>
              <a:gd name="connsiteX46" fmla="*/ 2123338 w 5564108"/>
              <a:gd name="connsiteY46" fmla="*/ 1 h 3667306"/>
              <a:gd name="connsiteX47" fmla="*/ 3734969 w 5564108"/>
              <a:gd name="connsiteY47" fmla="*/ 0 h 3667306"/>
              <a:gd name="connsiteX48" fmla="*/ 4252742 w 5564108"/>
              <a:gd name="connsiteY48" fmla="*/ 1 h 3667306"/>
              <a:gd name="connsiteX49" fmla="*/ 4760078 w 5564108"/>
              <a:gd name="connsiteY49" fmla="*/ 506136 h 3667306"/>
              <a:gd name="connsiteX50" fmla="*/ 3995058 w 5564108"/>
              <a:gd name="connsiteY50" fmla="*/ 1272971 h 3667306"/>
              <a:gd name="connsiteX51" fmla="*/ 3228221 w 5564108"/>
              <a:gd name="connsiteY51" fmla="*/ 507951 h 3667306"/>
              <a:gd name="connsiteX52" fmla="*/ 2042548 w 5564108"/>
              <a:gd name="connsiteY52" fmla="*/ 0 h 3667306"/>
              <a:gd name="connsiteX53" fmla="*/ 1573287 w 5564108"/>
              <a:gd name="connsiteY53" fmla="*/ 470376 h 3667306"/>
              <a:gd name="connsiteX54" fmla="*/ 1101795 w 5564108"/>
              <a:gd name="connsiteY54" fmla="*/ 0 h 366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564108" h="3667306">
                <a:moveTo>
                  <a:pt x="4797271" y="2135449"/>
                </a:moveTo>
                <a:lnTo>
                  <a:pt x="5564108" y="2900469"/>
                </a:lnTo>
                <a:lnTo>
                  <a:pt x="4799086" y="3667306"/>
                </a:lnTo>
                <a:lnTo>
                  <a:pt x="4032250" y="2902285"/>
                </a:lnTo>
                <a:close/>
                <a:moveTo>
                  <a:pt x="1571472" y="2135449"/>
                </a:moveTo>
                <a:lnTo>
                  <a:pt x="2338307" y="2900470"/>
                </a:lnTo>
                <a:lnTo>
                  <a:pt x="1573287" y="3667305"/>
                </a:lnTo>
                <a:lnTo>
                  <a:pt x="806451" y="2902284"/>
                </a:lnTo>
                <a:close/>
                <a:moveTo>
                  <a:pt x="3184371" y="2135448"/>
                </a:moveTo>
                <a:lnTo>
                  <a:pt x="3951207" y="2900469"/>
                </a:lnTo>
                <a:lnTo>
                  <a:pt x="3186186" y="3667305"/>
                </a:lnTo>
                <a:lnTo>
                  <a:pt x="2419350" y="2902284"/>
                </a:lnTo>
                <a:close/>
                <a:moveTo>
                  <a:pt x="2377921" y="1343278"/>
                </a:moveTo>
                <a:lnTo>
                  <a:pt x="3144757" y="2108299"/>
                </a:lnTo>
                <a:lnTo>
                  <a:pt x="2379736" y="2875134"/>
                </a:lnTo>
                <a:lnTo>
                  <a:pt x="1612901" y="2110113"/>
                </a:lnTo>
                <a:close/>
                <a:moveTo>
                  <a:pt x="765021" y="1343277"/>
                </a:moveTo>
                <a:lnTo>
                  <a:pt x="1531858" y="2108298"/>
                </a:lnTo>
                <a:lnTo>
                  <a:pt x="766836" y="2875134"/>
                </a:lnTo>
                <a:lnTo>
                  <a:pt x="0" y="2110113"/>
                </a:lnTo>
                <a:close/>
                <a:moveTo>
                  <a:pt x="3993242" y="1339579"/>
                </a:moveTo>
                <a:lnTo>
                  <a:pt x="4760078" y="2104600"/>
                </a:lnTo>
                <a:lnTo>
                  <a:pt x="3995057" y="2871436"/>
                </a:lnTo>
                <a:lnTo>
                  <a:pt x="3228222" y="2106415"/>
                </a:lnTo>
                <a:close/>
                <a:moveTo>
                  <a:pt x="1571472" y="536985"/>
                </a:moveTo>
                <a:lnTo>
                  <a:pt x="2338306" y="1302004"/>
                </a:lnTo>
                <a:lnTo>
                  <a:pt x="1573287" y="2068840"/>
                </a:lnTo>
                <a:lnTo>
                  <a:pt x="806451" y="1303819"/>
                </a:lnTo>
                <a:close/>
                <a:moveTo>
                  <a:pt x="3184371" y="536984"/>
                </a:moveTo>
                <a:lnTo>
                  <a:pt x="3951207" y="1302004"/>
                </a:lnTo>
                <a:lnTo>
                  <a:pt x="3186186" y="2068840"/>
                </a:lnTo>
                <a:lnTo>
                  <a:pt x="2419350" y="1303819"/>
                </a:lnTo>
                <a:close/>
                <a:moveTo>
                  <a:pt x="4797271" y="526123"/>
                </a:moveTo>
                <a:lnTo>
                  <a:pt x="5564107" y="1291144"/>
                </a:lnTo>
                <a:lnTo>
                  <a:pt x="4799086" y="2057979"/>
                </a:lnTo>
                <a:lnTo>
                  <a:pt x="4032250" y="1292958"/>
                </a:lnTo>
                <a:close/>
                <a:moveTo>
                  <a:pt x="4341202" y="1"/>
                </a:moveTo>
                <a:lnTo>
                  <a:pt x="5254803" y="1"/>
                </a:lnTo>
                <a:lnTo>
                  <a:pt x="4799085" y="456799"/>
                </a:lnTo>
                <a:close/>
                <a:moveTo>
                  <a:pt x="3655447" y="1"/>
                </a:moveTo>
                <a:lnTo>
                  <a:pt x="3186186" y="470376"/>
                </a:lnTo>
                <a:lnTo>
                  <a:pt x="2714695" y="1"/>
                </a:lnTo>
                <a:close/>
                <a:moveTo>
                  <a:pt x="2633714" y="1"/>
                </a:moveTo>
                <a:lnTo>
                  <a:pt x="3144757" y="509834"/>
                </a:lnTo>
                <a:lnTo>
                  <a:pt x="2379736" y="1276669"/>
                </a:lnTo>
                <a:lnTo>
                  <a:pt x="1612901" y="511649"/>
                </a:lnTo>
                <a:lnTo>
                  <a:pt x="2123338" y="1"/>
                </a:lnTo>
                <a:close/>
                <a:moveTo>
                  <a:pt x="3734969" y="0"/>
                </a:moveTo>
                <a:lnTo>
                  <a:pt x="4252742" y="1"/>
                </a:lnTo>
                <a:lnTo>
                  <a:pt x="4760078" y="506136"/>
                </a:lnTo>
                <a:lnTo>
                  <a:pt x="3995058" y="1272971"/>
                </a:lnTo>
                <a:lnTo>
                  <a:pt x="3228221" y="507951"/>
                </a:lnTo>
                <a:close/>
                <a:moveTo>
                  <a:pt x="2042548" y="0"/>
                </a:moveTo>
                <a:lnTo>
                  <a:pt x="1573287" y="470376"/>
                </a:lnTo>
                <a:lnTo>
                  <a:pt x="1101795" y="0"/>
                </a:lnTo>
                <a:close/>
              </a:path>
            </a:pathLst>
          </a:custGeom>
        </p:spPr>
        <p:txBody>
          <a:bodyPr wrap="square">
            <a:noAutofit/>
          </a:bodyPr>
          <a:lstStyle/>
          <a:p>
            <a:endParaRPr lang="zh-CN" altLang="en-US"/>
          </a:p>
        </p:txBody>
      </p:sp>
      <p:sp>
        <p:nvSpPr>
          <p:cNvPr id="61" name="任意多边形: 形状 60"/>
          <p:cNvSpPr/>
          <p:nvPr userDrawn="1"/>
        </p:nvSpPr>
        <p:spPr>
          <a:xfrm rot="18895927">
            <a:off x="-556330" y="-6703"/>
            <a:ext cx="1844199" cy="1754615"/>
          </a:xfrm>
          <a:custGeom>
            <a:avLst/>
            <a:gdLst>
              <a:gd name="connsiteX0" fmla="*/ 1981637 w 2863967"/>
              <a:gd name="connsiteY0" fmla="*/ 0 h 2724846"/>
              <a:gd name="connsiteX1" fmla="*/ 2863967 w 2863967"/>
              <a:gd name="connsiteY1" fmla="*/ 884424 h 2724846"/>
              <a:gd name="connsiteX2" fmla="*/ 2863967 w 2863967"/>
              <a:gd name="connsiteY2" fmla="*/ 1572560 h 2724846"/>
              <a:gd name="connsiteX3" fmla="*/ 581336 w 2863967"/>
              <a:gd name="connsiteY3" fmla="*/ 1572560 h 2724846"/>
              <a:gd name="connsiteX4" fmla="*/ 581336 w 2863967"/>
              <a:gd name="connsiteY4" fmla="*/ 2724846 h 2724846"/>
              <a:gd name="connsiteX5" fmla="*/ 0 w 2863967"/>
              <a:gd name="connsiteY5" fmla="*/ 2724846 h 2724846"/>
              <a:gd name="connsiteX6" fmla="*/ 0 w 2863967"/>
              <a:gd name="connsiteY6" fmla="*/ 1976947 h 272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967" h="2724846">
                <a:moveTo>
                  <a:pt x="1981637" y="0"/>
                </a:moveTo>
                <a:lnTo>
                  <a:pt x="2863967" y="884424"/>
                </a:lnTo>
                <a:lnTo>
                  <a:pt x="2863967" y="1572560"/>
                </a:lnTo>
                <a:lnTo>
                  <a:pt x="581336" y="1572560"/>
                </a:lnTo>
                <a:lnTo>
                  <a:pt x="581336" y="2724846"/>
                </a:lnTo>
                <a:lnTo>
                  <a:pt x="0" y="2724846"/>
                </a:lnTo>
                <a:lnTo>
                  <a:pt x="0" y="1976947"/>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20" name="标题 1"/>
          <p:cNvSpPr>
            <a:spLocks noGrp="1"/>
          </p:cNvSpPr>
          <p:nvPr>
            <p:ph type="title"/>
          </p:nvPr>
        </p:nvSpPr>
        <p:spPr>
          <a:xfrm>
            <a:off x="4572000" y="2965502"/>
            <a:ext cx="4068366" cy="492594"/>
          </a:xfrm>
        </p:spPr>
        <p:txBody>
          <a:bodyPr anchor="b">
            <a:normAutofit/>
          </a:bodyPr>
          <a:lstStyle>
            <a:lvl1pPr algn="l">
              <a:defRPr sz="18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572000" y="3458095"/>
            <a:ext cx="4068366" cy="761717"/>
          </a:xfrm>
        </p:spPr>
        <p:txBody>
          <a:bodyPr anchor="t">
            <a:normAutofit/>
          </a:bodyPr>
          <a:lstStyle>
            <a:lvl1pPr marL="0" indent="0" algn="l">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Edit Master text styles</a:t>
            </a:r>
            <a:endParaRPr lang="en-US" altLang="zh-CN" dirty="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Ref idx="1001">
        <a:schemeClr val="bg1"/>
      </p:bgRef>
    </p:bg>
    <p:spTree>
      <p:nvGrpSpPr>
        <p:cNvPr id="1" name=""/>
        <p:cNvGrpSpPr/>
        <p:nvPr/>
      </p:nvGrpSpPr>
      <p:grpSpPr>
        <a:xfrm>
          <a:off x="0" y="0"/>
          <a:ext cx="0" cy="0"/>
          <a:chOff x="0" y="0"/>
          <a:chExt cx="0" cy="0"/>
        </a:xfrm>
      </p:grpSpPr>
      <p:sp>
        <p:nvSpPr>
          <p:cNvPr id="320" name="图片占位符 319"/>
          <p:cNvSpPr>
            <a:spLocks noGrp="1"/>
          </p:cNvSpPr>
          <p:nvPr>
            <p:ph type="pic" sz="quarter" idx="10"/>
          </p:nvPr>
        </p:nvSpPr>
        <p:spPr>
          <a:xfrm>
            <a:off x="72000" y="1"/>
            <a:ext cx="8171728" cy="3891922"/>
          </a:xfrm>
          <a:custGeom>
            <a:avLst/>
            <a:gdLst>
              <a:gd name="connsiteX0" fmla="*/ 607241 w 10895637"/>
              <a:gd name="connsiteY0" fmla="*/ 3408786 h 5189229"/>
              <a:gd name="connsiteX1" fmla="*/ 1497462 w 10895637"/>
              <a:gd name="connsiteY1" fmla="*/ 4299007 h 5189229"/>
              <a:gd name="connsiteX2" fmla="*/ 607242 w 10895637"/>
              <a:gd name="connsiteY2" fmla="*/ 5189229 h 5189229"/>
              <a:gd name="connsiteX3" fmla="*/ 0 w 10895637"/>
              <a:gd name="connsiteY3" fmla="*/ 4581987 h 5189229"/>
              <a:gd name="connsiteX4" fmla="*/ 0 w 10895637"/>
              <a:gd name="connsiteY4" fmla="*/ 4016028 h 5189229"/>
              <a:gd name="connsiteX5" fmla="*/ 9065598 w 10895637"/>
              <a:gd name="connsiteY5" fmla="*/ 2490539 h 5189229"/>
              <a:gd name="connsiteX6" fmla="*/ 9955820 w 10895637"/>
              <a:gd name="connsiteY6" fmla="*/ 3380760 h 5189229"/>
              <a:gd name="connsiteX7" fmla="*/ 9065598 w 10895637"/>
              <a:gd name="connsiteY7" fmla="*/ 4270982 h 5189229"/>
              <a:gd name="connsiteX8" fmla="*/ 8175377 w 10895637"/>
              <a:gd name="connsiteY8" fmla="*/ 3380761 h 5189229"/>
              <a:gd name="connsiteX9" fmla="*/ 7185963 w 10895637"/>
              <a:gd name="connsiteY9" fmla="*/ 2490539 h 5189229"/>
              <a:gd name="connsiteX10" fmla="*/ 8076185 w 10895637"/>
              <a:gd name="connsiteY10" fmla="*/ 3380761 h 5189229"/>
              <a:gd name="connsiteX11" fmla="*/ 7185964 w 10895637"/>
              <a:gd name="connsiteY11" fmla="*/ 4270982 h 5189229"/>
              <a:gd name="connsiteX12" fmla="*/ 6295742 w 10895637"/>
              <a:gd name="connsiteY12" fmla="*/ 3380760 h 5189229"/>
              <a:gd name="connsiteX13" fmla="*/ 1547057 w 10895637"/>
              <a:gd name="connsiteY13" fmla="*/ 2467029 h 5189229"/>
              <a:gd name="connsiteX14" fmla="*/ 2437279 w 10895637"/>
              <a:gd name="connsiteY14" fmla="*/ 3357251 h 5189229"/>
              <a:gd name="connsiteX15" fmla="*/ 1547057 w 10895637"/>
              <a:gd name="connsiteY15" fmla="*/ 4247474 h 5189229"/>
              <a:gd name="connsiteX16" fmla="*/ 656836 w 10895637"/>
              <a:gd name="connsiteY16" fmla="*/ 3357251 h 5189229"/>
              <a:gd name="connsiteX17" fmla="*/ 2486877 w 10895637"/>
              <a:gd name="connsiteY17" fmla="*/ 1525276 h 5189229"/>
              <a:gd name="connsiteX18" fmla="*/ 3377098 w 10895637"/>
              <a:gd name="connsiteY18" fmla="*/ 2415495 h 5189229"/>
              <a:gd name="connsiteX19" fmla="*/ 2486877 w 10895637"/>
              <a:gd name="connsiteY19" fmla="*/ 3305717 h 5189229"/>
              <a:gd name="connsiteX20" fmla="*/ 1596655 w 10895637"/>
              <a:gd name="connsiteY20" fmla="*/ 2415495 h 5189229"/>
              <a:gd name="connsiteX21" fmla="*/ 10005415 w 10895637"/>
              <a:gd name="connsiteY21" fmla="*/ 1525276 h 5189229"/>
              <a:gd name="connsiteX22" fmla="*/ 10895637 w 10895637"/>
              <a:gd name="connsiteY22" fmla="*/ 2415495 h 5189229"/>
              <a:gd name="connsiteX23" fmla="*/ 10005415 w 10895637"/>
              <a:gd name="connsiteY23" fmla="*/ 3305717 h 5189229"/>
              <a:gd name="connsiteX24" fmla="*/ 9115194 w 10895637"/>
              <a:gd name="connsiteY24" fmla="*/ 2415495 h 5189229"/>
              <a:gd name="connsiteX25" fmla="*/ 8125779 w 10895637"/>
              <a:gd name="connsiteY25" fmla="*/ 1525276 h 5189229"/>
              <a:gd name="connsiteX26" fmla="*/ 9016000 w 10895637"/>
              <a:gd name="connsiteY26" fmla="*/ 2415495 h 5189229"/>
              <a:gd name="connsiteX27" fmla="*/ 8125779 w 10895637"/>
              <a:gd name="connsiteY27" fmla="*/ 3305717 h 5189229"/>
              <a:gd name="connsiteX28" fmla="*/ 7235557 w 10895637"/>
              <a:gd name="connsiteY28" fmla="*/ 2415495 h 5189229"/>
              <a:gd name="connsiteX29" fmla="*/ 6246143 w 10895637"/>
              <a:gd name="connsiteY29" fmla="*/ 1525276 h 5189229"/>
              <a:gd name="connsiteX30" fmla="*/ 7136365 w 10895637"/>
              <a:gd name="connsiteY30" fmla="*/ 2415495 h 5189229"/>
              <a:gd name="connsiteX31" fmla="*/ 6246143 w 10895637"/>
              <a:gd name="connsiteY31" fmla="*/ 3305717 h 5189229"/>
              <a:gd name="connsiteX32" fmla="*/ 5355923 w 10895637"/>
              <a:gd name="connsiteY32" fmla="*/ 2415495 h 5189229"/>
              <a:gd name="connsiteX33" fmla="*/ 4366509 w 10895637"/>
              <a:gd name="connsiteY33" fmla="*/ 1525276 h 5189229"/>
              <a:gd name="connsiteX34" fmla="*/ 5256730 w 10895637"/>
              <a:gd name="connsiteY34" fmla="*/ 2415495 h 5189229"/>
              <a:gd name="connsiteX35" fmla="*/ 4366509 w 10895637"/>
              <a:gd name="connsiteY35" fmla="*/ 3305717 h 5189229"/>
              <a:gd name="connsiteX36" fmla="*/ 3476291 w 10895637"/>
              <a:gd name="connsiteY36" fmla="*/ 2415495 h 5189229"/>
              <a:gd name="connsiteX37" fmla="*/ 607238 w 10895637"/>
              <a:gd name="connsiteY37" fmla="*/ 1525274 h 5189229"/>
              <a:gd name="connsiteX38" fmla="*/ 1497459 w 10895637"/>
              <a:gd name="connsiteY38" fmla="*/ 2415495 h 5189229"/>
              <a:gd name="connsiteX39" fmla="*/ 607238 w 10895637"/>
              <a:gd name="connsiteY39" fmla="*/ 3305716 h 5189229"/>
              <a:gd name="connsiteX40" fmla="*/ 0 w 10895637"/>
              <a:gd name="connsiteY40" fmla="*/ 2698479 h 5189229"/>
              <a:gd name="connsiteX41" fmla="*/ 0 w 10895637"/>
              <a:gd name="connsiteY41" fmla="*/ 2132511 h 5189229"/>
              <a:gd name="connsiteX42" fmla="*/ 9065598 w 10895637"/>
              <a:gd name="connsiteY42" fmla="*/ 585458 h 5189229"/>
              <a:gd name="connsiteX43" fmla="*/ 9955819 w 10895637"/>
              <a:gd name="connsiteY43" fmla="*/ 1475679 h 5189229"/>
              <a:gd name="connsiteX44" fmla="*/ 9065598 w 10895637"/>
              <a:gd name="connsiteY44" fmla="*/ 2365899 h 5189229"/>
              <a:gd name="connsiteX45" fmla="*/ 8175377 w 10895637"/>
              <a:gd name="connsiteY45" fmla="*/ 1475679 h 5189229"/>
              <a:gd name="connsiteX46" fmla="*/ 7185964 w 10895637"/>
              <a:gd name="connsiteY46" fmla="*/ 585458 h 5189229"/>
              <a:gd name="connsiteX47" fmla="*/ 8076185 w 10895637"/>
              <a:gd name="connsiteY47" fmla="*/ 1475679 h 5189229"/>
              <a:gd name="connsiteX48" fmla="*/ 7185963 w 10895637"/>
              <a:gd name="connsiteY48" fmla="*/ 2365898 h 5189229"/>
              <a:gd name="connsiteX49" fmla="*/ 6295742 w 10895637"/>
              <a:gd name="connsiteY49" fmla="*/ 1475680 h 5189229"/>
              <a:gd name="connsiteX50" fmla="*/ 5306327 w 10895637"/>
              <a:gd name="connsiteY50" fmla="*/ 585458 h 5189229"/>
              <a:gd name="connsiteX51" fmla="*/ 6196548 w 10895637"/>
              <a:gd name="connsiteY51" fmla="*/ 1475679 h 5189229"/>
              <a:gd name="connsiteX52" fmla="*/ 5306328 w 10895637"/>
              <a:gd name="connsiteY52" fmla="*/ 2365898 h 5189229"/>
              <a:gd name="connsiteX53" fmla="*/ 4416106 w 10895637"/>
              <a:gd name="connsiteY53" fmla="*/ 1475679 h 5189229"/>
              <a:gd name="connsiteX54" fmla="*/ 3426696 w 10895637"/>
              <a:gd name="connsiteY54" fmla="*/ 585458 h 5189229"/>
              <a:gd name="connsiteX55" fmla="*/ 4316913 w 10895637"/>
              <a:gd name="connsiteY55" fmla="*/ 1475679 h 5189229"/>
              <a:gd name="connsiteX56" fmla="*/ 3426695 w 10895637"/>
              <a:gd name="connsiteY56" fmla="*/ 2365898 h 5189229"/>
              <a:gd name="connsiteX57" fmla="*/ 2536473 w 10895637"/>
              <a:gd name="connsiteY57" fmla="*/ 1475679 h 5189229"/>
              <a:gd name="connsiteX58" fmla="*/ 1547057 w 10895637"/>
              <a:gd name="connsiteY58" fmla="*/ 585456 h 5189229"/>
              <a:gd name="connsiteX59" fmla="*/ 2437279 w 10895637"/>
              <a:gd name="connsiteY59" fmla="*/ 1475679 h 5189229"/>
              <a:gd name="connsiteX60" fmla="*/ 1547057 w 10895637"/>
              <a:gd name="connsiteY60" fmla="*/ 2365899 h 5189229"/>
              <a:gd name="connsiteX61" fmla="*/ 656837 w 10895637"/>
              <a:gd name="connsiteY61" fmla="*/ 1475679 h 5189229"/>
              <a:gd name="connsiteX62" fmla="*/ 9022147 w 10895637"/>
              <a:gd name="connsiteY62" fmla="*/ 0 h 5189229"/>
              <a:gd name="connsiteX63" fmla="*/ 9543551 w 10895637"/>
              <a:gd name="connsiteY63" fmla="*/ 0 h 5189229"/>
              <a:gd name="connsiteX64" fmla="*/ 9065598 w 10895637"/>
              <a:gd name="connsiteY64" fmla="*/ 477954 h 5189229"/>
              <a:gd name="connsiteX65" fmla="*/ 8587642 w 10895637"/>
              <a:gd name="connsiteY65" fmla="*/ 1 h 5189229"/>
              <a:gd name="connsiteX66" fmla="*/ 8485680 w 10895637"/>
              <a:gd name="connsiteY66" fmla="*/ 0 h 5189229"/>
              <a:gd name="connsiteX67" fmla="*/ 9016000 w 10895637"/>
              <a:gd name="connsiteY67" fmla="*/ 530321 h 5189229"/>
              <a:gd name="connsiteX68" fmla="*/ 8125779 w 10895637"/>
              <a:gd name="connsiteY68" fmla="*/ 1420543 h 5189229"/>
              <a:gd name="connsiteX69" fmla="*/ 7235558 w 10895637"/>
              <a:gd name="connsiteY69" fmla="*/ 530321 h 5189229"/>
              <a:gd name="connsiteX70" fmla="*/ 7765878 w 10895637"/>
              <a:gd name="connsiteY70" fmla="*/ 1 h 5189229"/>
              <a:gd name="connsiteX71" fmla="*/ 6708009 w 10895637"/>
              <a:gd name="connsiteY71" fmla="*/ 0 h 5189229"/>
              <a:gd name="connsiteX72" fmla="*/ 7663917 w 10895637"/>
              <a:gd name="connsiteY72" fmla="*/ 0 h 5189229"/>
              <a:gd name="connsiteX73" fmla="*/ 7185963 w 10895637"/>
              <a:gd name="connsiteY73" fmla="*/ 477954 h 5189229"/>
              <a:gd name="connsiteX74" fmla="*/ 5886244 w 10895637"/>
              <a:gd name="connsiteY74" fmla="*/ 0 h 5189229"/>
              <a:gd name="connsiteX75" fmla="*/ 6606043 w 10895637"/>
              <a:gd name="connsiteY75" fmla="*/ 0 h 5189229"/>
              <a:gd name="connsiteX76" fmla="*/ 7136365 w 10895637"/>
              <a:gd name="connsiteY76" fmla="*/ 530322 h 5189229"/>
              <a:gd name="connsiteX77" fmla="*/ 6246143 w 10895637"/>
              <a:gd name="connsiteY77" fmla="*/ 1420543 h 5189229"/>
              <a:gd name="connsiteX78" fmla="*/ 5355921 w 10895637"/>
              <a:gd name="connsiteY78" fmla="*/ 530321 h 5189229"/>
              <a:gd name="connsiteX79" fmla="*/ 4828374 w 10895637"/>
              <a:gd name="connsiteY79" fmla="*/ 0 h 5189229"/>
              <a:gd name="connsiteX80" fmla="*/ 5784282 w 10895637"/>
              <a:gd name="connsiteY80" fmla="*/ 0 h 5189229"/>
              <a:gd name="connsiteX81" fmla="*/ 5306328 w 10895637"/>
              <a:gd name="connsiteY81" fmla="*/ 477954 h 5189229"/>
              <a:gd name="connsiteX82" fmla="*/ 4006611 w 10895637"/>
              <a:gd name="connsiteY82" fmla="*/ 0 h 5189229"/>
              <a:gd name="connsiteX83" fmla="*/ 4726410 w 10895637"/>
              <a:gd name="connsiteY83" fmla="*/ 1 h 5189229"/>
              <a:gd name="connsiteX84" fmla="*/ 5256731 w 10895637"/>
              <a:gd name="connsiteY84" fmla="*/ 530321 h 5189229"/>
              <a:gd name="connsiteX85" fmla="*/ 4366509 w 10895637"/>
              <a:gd name="connsiteY85" fmla="*/ 1420543 h 5189229"/>
              <a:gd name="connsiteX86" fmla="*/ 3476290 w 10895637"/>
              <a:gd name="connsiteY86" fmla="*/ 530321 h 5189229"/>
              <a:gd name="connsiteX87" fmla="*/ 2948738 w 10895637"/>
              <a:gd name="connsiteY87" fmla="*/ 0 h 5189229"/>
              <a:gd name="connsiteX88" fmla="*/ 3904646 w 10895637"/>
              <a:gd name="connsiteY88" fmla="*/ 0 h 5189229"/>
              <a:gd name="connsiteX89" fmla="*/ 3426692 w 10895637"/>
              <a:gd name="connsiteY89" fmla="*/ 477954 h 5189229"/>
              <a:gd name="connsiteX90" fmla="*/ 2126976 w 10895637"/>
              <a:gd name="connsiteY90" fmla="*/ 0 h 5189229"/>
              <a:gd name="connsiteX91" fmla="*/ 2846776 w 10895637"/>
              <a:gd name="connsiteY91" fmla="*/ 0 h 5189229"/>
              <a:gd name="connsiteX92" fmla="*/ 3377096 w 10895637"/>
              <a:gd name="connsiteY92" fmla="*/ 530322 h 5189229"/>
              <a:gd name="connsiteX93" fmla="*/ 2486877 w 10895637"/>
              <a:gd name="connsiteY93" fmla="*/ 1420543 h 5189229"/>
              <a:gd name="connsiteX94" fmla="*/ 1596654 w 10895637"/>
              <a:gd name="connsiteY94" fmla="*/ 530321 h 5189229"/>
              <a:gd name="connsiteX95" fmla="*/ 1069103 w 10895637"/>
              <a:gd name="connsiteY95" fmla="*/ 0 h 5189229"/>
              <a:gd name="connsiteX96" fmla="*/ 2025011 w 10895637"/>
              <a:gd name="connsiteY96" fmla="*/ 0 h 5189229"/>
              <a:gd name="connsiteX97" fmla="*/ 1547057 w 10895637"/>
              <a:gd name="connsiteY97" fmla="*/ 477954 h 5189229"/>
              <a:gd name="connsiteX98" fmla="*/ 247336 w 10895637"/>
              <a:gd name="connsiteY98" fmla="*/ 0 h 5189229"/>
              <a:gd name="connsiteX99" fmla="*/ 967138 w 10895637"/>
              <a:gd name="connsiteY99" fmla="*/ 0 h 5189229"/>
              <a:gd name="connsiteX100" fmla="*/ 1497458 w 10895637"/>
              <a:gd name="connsiteY100" fmla="*/ 530320 h 5189229"/>
              <a:gd name="connsiteX101" fmla="*/ 607237 w 10895637"/>
              <a:gd name="connsiteY101" fmla="*/ 1420542 h 5189229"/>
              <a:gd name="connsiteX102" fmla="*/ 0 w 10895637"/>
              <a:gd name="connsiteY102" fmla="*/ 813305 h 5189229"/>
              <a:gd name="connsiteX103" fmla="*/ 0 w 10895637"/>
              <a:gd name="connsiteY103" fmla="*/ 247336 h 518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895637" h="5189229">
                <a:moveTo>
                  <a:pt x="607241" y="3408786"/>
                </a:moveTo>
                <a:lnTo>
                  <a:pt x="1497462" y="4299007"/>
                </a:lnTo>
                <a:lnTo>
                  <a:pt x="607242" y="5189229"/>
                </a:lnTo>
                <a:lnTo>
                  <a:pt x="0" y="4581987"/>
                </a:lnTo>
                <a:lnTo>
                  <a:pt x="0" y="4016028"/>
                </a:lnTo>
                <a:close/>
                <a:moveTo>
                  <a:pt x="9065598" y="2490539"/>
                </a:moveTo>
                <a:lnTo>
                  <a:pt x="9955820" y="3380760"/>
                </a:lnTo>
                <a:lnTo>
                  <a:pt x="9065598" y="4270982"/>
                </a:lnTo>
                <a:lnTo>
                  <a:pt x="8175377" y="3380761"/>
                </a:lnTo>
                <a:close/>
                <a:moveTo>
                  <a:pt x="7185963" y="2490539"/>
                </a:moveTo>
                <a:lnTo>
                  <a:pt x="8076185" y="3380761"/>
                </a:lnTo>
                <a:lnTo>
                  <a:pt x="7185964" y="4270982"/>
                </a:lnTo>
                <a:lnTo>
                  <a:pt x="6295742" y="3380760"/>
                </a:lnTo>
                <a:close/>
                <a:moveTo>
                  <a:pt x="1547057" y="2467029"/>
                </a:moveTo>
                <a:lnTo>
                  <a:pt x="2437279" y="3357251"/>
                </a:lnTo>
                <a:lnTo>
                  <a:pt x="1547057" y="4247474"/>
                </a:lnTo>
                <a:lnTo>
                  <a:pt x="656836" y="3357251"/>
                </a:lnTo>
                <a:close/>
                <a:moveTo>
                  <a:pt x="2486877" y="1525276"/>
                </a:moveTo>
                <a:lnTo>
                  <a:pt x="3377098" y="2415495"/>
                </a:lnTo>
                <a:lnTo>
                  <a:pt x="2486877" y="3305717"/>
                </a:lnTo>
                <a:lnTo>
                  <a:pt x="1596655" y="2415495"/>
                </a:lnTo>
                <a:close/>
                <a:moveTo>
                  <a:pt x="10005415" y="1525276"/>
                </a:moveTo>
                <a:lnTo>
                  <a:pt x="10895637" y="2415495"/>
                </a:lnTo>
                <a:lnTo>
                  <a:pt x="10005415" y="3305717"/>
                </a:lnTo>
                <a:lnTo>
                  <a:pt x="9115194" y="2415495"/>
                </a:lnTo>
                <a:close/>
                <a:moveTo>
                  <a:pt x="8125779" y="1525276"/>
                </a:moveTo>
                <a:lnTo>
                  <a:pt x="9016000" y="2415495"/>
                </a:lnTo>
                <a:lnTo>
                  <a:pt x="8125779" y="3305717"/>
                </a:lnTo>
                <a:lnTo>
                  <a:pt x="7235557" y="2415495"/>
                </a:lnTo>
                <a:close/>
                <a:moveTo>
                  <a:pt x="6246143" y="1525276"/>
                </a:moveTo>
                <a:lnTo>
                  <a:pt x="7136365" y="2415495"/>
                </a:lnTo>
                <a:lnTo>
                  <a:pt x="6246143" y="3305717"/>
                </a:lnTo>
                <a:lnTo>
                  <a:pt x="5355923" y="2415495"/>
                </a:lnTo>
                <a:close/>
                <a:moveTo>
                  <a:pt x="4366509" y="1525276"/>
                </a:moveTo>
                <a:lnTo>
                  <a:pt x="5256730" y="2415495"/>
                </a:lnTo>
                <a:lnTo>
                  <a:pt x="4366509" y="3305717"/>
                </a:lnTo>
                <a:lnTo>
                  <a:pt x="3476291" y="2415495"/>
                </a:lnTo>
                <a:close/>
                <a:moveTo>
                  <a:pt x="607238" y="1525274"/>
                </a:moveTo>
                <a:lnTo>
                  <a:pt x="1497459" y="2415495"/>
                </a:lnTo>
                <a:lnTo>
                  <a:pt x="607238" y="3305716"/>
                </a:lnTo>
                <a:lnTo>
                  <a:pt x="0" y="2698479"/>
                </a:lnTo>
                <a:lnTo>
                  <a:pt x="0" y="2132511"/>
                </a:lnTo>
                <a:close/>
                <a:moveTo>
                  <a:pt x="9065598" y="585458"/>
                </a:moveTo>
                <a:lnTo>
                  <a:pt x="9955819" y="1475679"/>
                </a:lnTo>
                <a:lnTo>
                  <a:pt x="9065598" y="2365899"/>
                </a:lnTo>
                <a:lnTo>
                  <a:pt x="8175377" y="1475679"/>
                </a:lnTo>
                <a:close/>
                <a:moveTo>
                  <a:pt x="7185964" y="585458"/>
                </a:moveTo>
                <a:lnTo>
                  <a:pt x="8076185" y="1475679"/>
                </a:lnTo>
                <a:lnTo>
                  <a:pt x="7185963" y="2365898"/>
                </a:lnTo>
                <a:lnTo>
                  <a:pt x="6295742" y="1475680"/>
                </a:lnTo>
                <a:close/>
                <a:moveTo>
                  <a:pt x="5306327" y="585458"/>
                </a:moveTo>
                <a:lnTo>
                  <a:pt x="6196548" y="1475679"/>
                </a:lnTo>
                <a:lnTo>
                  <a:pt x="5306328" y="2365898"/>
                </a:lnTo>
                <a:lnTo>
                  <a:pt x="4416106" y="1475679"/>
                </a:lnTo>
                <a:close/>
                <a:moveTo>
                  <a:pt x="3426696" y="585458"/>
                </a:moveTo>
                <a:lnTo>
                  <a:pt x="4316913" y="1475679"/>
                </a:lnTo>
                <a:lnTo>
                  <a:pt x="3426695" y="2365898"/>
                </a:lnTo>
                <a:lnTo>
                  <a:pt x="2536473" y="1475679"/>
                </a:lnTo>
                <a:close/>
                <a:moveTo>
                  <a:pt x="1547057" y="585456"/>
                </a:moveTo>
                <a:lnTo>
                  <a:pt x="2437279" y="1475679"/>
                </a:lnTo>
                <a:lnTo>
                  <a:pt x="1547057" y="2365899"/>
                </a:lnTo>
                <a:lnTo>
                  <a:pt x="656837" y="1475679"/>
                </a:lnTo>
                <a:close/>
                <a:moveTo>
                  <a:pt x="9022147" y="0"/>
                </a:moveTo>
                <a:lnTo>
                  <a:pt x="9543551" y="0"/>
                </a:lnTo>
                <a:lnTo>
                  <a:pt x="9065598" y="477954"/>
                </a:lnTo>
                <a:lnTo>
                  <a:pt x="8587642" y="1"/>
                </a:lnTo>
                <a:close/>
                <a:moveTo>
                  <a:pt x="8485680" y="0"/>
                </a:moveTo>
                <a:lnTo>
                  <a:pt x="9016000" y="530321"/>
                </a:lnTo>
                <a:lnTo>
                  <a:pt x="8125779" y="1420543"/>
                </a:lnTo>
                <a:lnTo>
                  <a:pt x="7235558" y="530321"/>
                </a:lnTo>
                <a:lnTo>
                  <a:pt x="7765878" y="1"/>
                </a:lnTo>
                <a:close/>
                <a:moveTo>
                  <a:pt x="6708009" y="0"/>
                </a:moveTo>
                <a:lnTo>
                  <a:pt x="7663917" y="0"/>
                </a:lnTo>
                <a:lnTo>
                  <a:pt x="7185963" y="477954"/>
                </a:lnTo>
                <a:close/>
                <a:moveTo>
                  <a:pt x="5886244" y="0"/>
                </a:moveTo>
                <a:lnTo>
                  <a:pt x="6606043" y="0"/>
                </a:lnTo>
                <a:lnTo>
                  <a:pt x="7136365" y="530322"/>
                </a:lnTo>
                <a:lnTo>
                  <a:pt x="6246143" y="1420543"/>
                </a:lnTo>
                <a:lnTo>
                  <a:pt x="5355921" y="530321"/>
                </a:lnTo>
                <a:close/>
                <a:moveTo>
                  <a:pt x="4828374" y="0"/>
                </a:moveTo>
                <a:lnTo>
                  <a:pt x="5784282" y="0"/>
                </a:lnTo>
                <a:lnTo>
                  <a:pt x="5306328" y="477954"/>
                </a:lnTo>
                <a:close/>
                <a:moveTo>
                  <a:pt x="4006611" y="0"/>
                </a:moveTo>
                <a:lnTo>
                  <a:pt x="4726410" y="1"/>
                </a:lnTo>
                <a:lnTo>
                  <a:pt x="5256731" y="530321"/>
                </a:lnTo>
                <a:lnTo>
                  <a:pt x="4366509" y="1420543"/>
                </a:lnTo>
                <a:lnTo>
                  <a:pt x="3476290" y="530321"/>
                </a:lnTo>
                <a:close/>
                <a:moveTo>
                  <a:pt x="2948738" y="0"/>
                </a:moveTo>
                <a:lnTo>
                  <a:pt x="3904646" y="0"/>
                </a:lnTo>
                <a:lnTo>
                  <a:pt x="3426692" y="477954"/>
                </a:lnTo>
                <a:close/>
                <a:moveTo>
                  <a:pt x="2126976" y="0"/>
                </a:moveTo>
                <a:lnTo>
                  <a:pt x="2846776" y="0"/>
                </a:lnTo>
                <a:lnTo>
                  <a:pt x="3377096" y="530322"/>
                </a:lnTo>
                <a:lnTo>
                  <a:pt x="2486877" y="1420543"/>
                </a:lnTo>
                <a:lnTo>
                  <a:pt x="1596654" y="530321"/>
                </a:lnTo>
                <a:close/>
                <a:moveTo>
                  <a:pt x="1069103" y="0"/>
                </a:moveTo>
                <a:lnTo>
                  <a:pt x="2025011" y="0"/>
                </a:lnTo>
                <a:lnTo>
                  <a:pt x="1547057" y="477954"/>
                </a:lnTo>
                <a:close/>
                <a:moveTo>
                  <a:pt x="247336" y="0"/>
                </a:moveTo>
                <a:lnTo>
                  <a:pt x="967138" y="0"/>
                </a:lnTo>
                <a:lnTo>
                  <a:pt x="1497458" y="530320"/>
                </a:lnTo>
                <a:lnTo>
                  <a:pt x="607237" y="1420542"/>
                </a:lnTo>
                <a:lnTo>
                  <a:pt x="0" y="813305"/>
                </a:lnTo>
                <a:lnTo>
                  <a:pt x="0" y="247336"/>
                </a:lnTo>
                <a:close/>
              </a:path>
            </a:pathLst>
          </a:custGeom>
        </p:spPr>
        <p:txBody>
          <a:bodyPr wrap="square">
            <a:noAutofit/>
          </a:bodyPr>
          <a:lstStyle/>
          <a:p>
            <a:endParaRPr lang="zh-CN" altLang="en-US" dirty="0"/>
          </a:p>
        </p:txBody>
      </p:sp>
      <p:sp>
        <p:nvSpPr>
          <p:cNvPr id="9801" name="副标题 2"/>
          <p:cNvSpPr>
            <a:spLocks noGrp="1"/>
          </p:cNvSpPr>
          <p:nvPr>
            <p:ph type="subTitle" idx="1"/>
          </p:nvPr>
        </p:nvSpPr>
        <p:spPr>
          <a:xfrm>
            <a:off x="1785938" y="4058306"/>
            <a:ext cx="6854429" cy="419099"/>
          </a:xfrm>
        </p:spPr>
        <p:txBody>
          <a:bodyPr anchor="ctr">
            <a:normAutofit/>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p:ph type="ctrTitle"/>
          </p:nvPr>
        </p:nvSpPr>
        <p:spPr>
          <a:xfrm>
            <a:off x="1785938" y="3235911"/>
            <a:ext cx="6854429" cy="822395"/>
          </a:xfrm>
        </p:spPr>
        <p:txBody>
          <a:bodyPr anchor="b">
            <a:normAutofit/>
          </a:bodyPr>
          <a:lstStyle>
            <a:lvl1pPr algn="l">
              <a:defRPr sz="3000">
                <a:solidFill>
                  <a:schemeClr val="accent1"/>
                </a:solidFill>
              </a:defRPr>
            </a:lvl1pPr>
          </a:lstStyle>
          <a:p>
            <a:r>
              <a:rPr lang="en-US" altLang="zh-CN" dirty="0"/>
              <a:t>Click to edit Master title style</a:t>
            </a:r>
            <a:endParaRPr lang="zh-CN" altLang="en-US" dirty="0"/>
          </a:p>
        </p:txBody>
      </p:sp>
      <p:sp>
        <p:nvSpPr>
          <p:cNvPr id="322" name="任意多边形: 形状 321"/>
          <p:cNvSpPr/>
          <p:nvPr userDrawn="1"/>
        </p:nvSpPr>
        <p:spPr>
          <a:xfrm rot="2700000">
            <a:off x="679676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317" name="任意多边形: 形状 316"/>
          <p:cNvSpPr/>
          <p:nvPr userDrawn="1"/>
        </p:nvSpPr>
        <p:spPr>
          <a:xfrm rot="2700000">
            <a:off x="-794662" y="1017686"/>
            <a:ext cx="1589324" cy="1589324"/>
          </a:xfrm>
          <a:custGeom>
            <a:avLst/>
            <a:gdLst>
              <a:gd name="connsiteX0" fmla="*/ 1330475 w 2119098"/>
              <a:gd name="connsiteY0" fmla="*/ 1330475 h 2119098"/>
              <a:gd name="connsiteX1" fmla="*/ 2119098 w 2119098"/>
              <a:gd name="connsiteY1" fmla="*/ 1330475 h 2119098"/>
              <a:gd name="connsiteX2" fmla="*/ 2119098 w 2119098"/>
              <a:gd name="connsiteY2" fmla="*/ 2119098 h 2119098"/>
              <a:gd name="connsiteX3" fmla="*/ 0 w 2119098"/>
              <a:gd name="connsiteY3" fmla="*/ 0 h 2119098"/>
              <a:gd name="connsiteX4" fmla="*/ 788624 w 2119098"/>
              <a:gd name="connsiteY4" fmla="*/ 0 h 2119098"/>
              <a:gd name="connsiteX5" fmla="*/ 788624 w 2119098"/>
              <a:gd name="connsiteY5" fmla="*/ 788624 h 21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9098" h="2119098">
                <a:moveTo>
                  <a:pt x="1330475" y="1330475"/>
                </a:moveTo>
                <a:lnTo>
                  <a:pt x="2119098" y="1330475"/>
                </a:lnTo>
                <a:lnTo>
                  <a:pt x="2119098" y="2119098"/>
                </a:lnTo>
                <a:close/>
                <a:moveTo>
                  <a:pt x="0" y="0"/>
                </a:moveTo>
                <a:lnTo>
                  <a:pt x="788624" y="0"/>
                </a:lnTo>
                <a:lnTo>
                  <a:pt x="788624" y="788624"/>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
        <p:nvSpPr>
          <p:cNvPr id="2" name="任意多边形: 形状 321"/>
          <p:cNvSpPr/>
          <p:nvPr userDrawn="1"/>
        </p:nvSpPr>
        <p:spPr>
          <a:xfrm rot="2700000">
            <a:off x="706727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A1E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Picture Placeholder 1"/>
          <p:cNvSpPr>
            <a:spLocks noGrp="1"/>
          </p:cNvSpPr>
          <p:nvPr>
            <p:ph type="pic" sz="quarter" idx="16" hasCustomPrompt="1"/>
          </p:nvPr>
        </p:nvSpPr>
        <p:spPr>
          <a:xfrm>
            <a:off x="3276598" y="-1"/>
            <a:ext cx="5867401" cy="5143500"/>
          </a:xfrm>
          <a:custGeom>
            <a:avLst/>
            <a:gdLst>
              <a:gd name="connsiteX0" fmla="*/ 0 w 2590800"/>
              <a:gd name="connsiteY0" fmla="*/ 0 h 5143500"/>
              <a:gd name="connsiteX1" fmla="*/ 2590800 w 2590800"/>
              <a:gd name="connsiteY1" fmla="*/ 0 h 5143500"/>
              <a:gd name="connsiteX2" fmla="*/ 2590800 w 2590800"/>
              <a:gd name="connsiteY2" fmla="*/ 5143500 h 5143500"/>
              <a:gd name="connsiteX3" fmla="*/ 0 w 25908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590800" h="5143500">
                <a:moveTo>
                  <a:pt x="0" y="0"/>
                </a:moveTo>
                <a:lnTo>
                  <a:pt x="2590800" y="0"/>
                </a:lnTo>
                <a:lnTo>
                  <a:pt x="2590800" y="5143500"/>
                </a:lnTo>
                <a:lnTo>
                  <a:pt x="0" y="514350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6" hasCustomPrompt="1"/>
          </p:nvPr>
        </p:nvSpPr>
        <p:spPr>
          <a:xfrm>
            <a:off x="3048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10" name="Picture Placeholder 9"/>
          <p:cNvSpPr>
            <a:spLocks noGrp="1"/>
          </p:cNvSpPr>
          <p:nvPr>
            <p:ph type="pic" sz="quarter" idx="17" hasCustomPrompt="1"/>
          </p:nvPr>
        </p:nvSpPr>
        <p:spPr>
          <a:xfrm>
            <a:off x="609600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
        <p:nvSpPr>
          <p:cNvPr id="8" name="Picture Placeholder 7"/>
          <p:cNvSpPr>
            <a:spLocks noGrp="1"/>
          </p:cNvSpPr>
          <p:nvPr>
            <p:ph type="pic" sz="quarter" idx="18" hasCustomPrompt="1"/>
          </p:nvPr>
        </p:nvSpPr>
        <p:spPr>
          <a:xfrm>
            <a:off x="0" y="0"/>
            <a:ext cx="3048000" cy="3105150"/>
          </a:xfrm>
          <a:custGeom>
            <a:avLst/>
            <a:gdLst>
              <a:gd name="connsiteX0" fmla="*/ 0 w 3048000"/>
              <a:gd name="connsiteY0" fmla="*/ 0 h 3105150"/>
              <a:gd name="connsiteX1" fmla="*/ 3048000 w 3048000"/>
              <a:gd name="connsiteY1" fmla="*/ 0 h 3105150"/>
              <a:gd name="connsiteX2" fmla="*/ 3048000 w 3048000"/>
              <a:gd name="connsiteY2" fmla="*/ 3105150 h 3105150"/>
              <a:gd name="connsiteX3" fmla="*/ 0 w 3048000"/>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3048000" h="3105150">
                <a:moveTo>
                  <a:pt x="0" y="0"/>
                </a:moveTo>
                <a:lnTo>
                  <a:pt x="3048000" y="0"/>
                </a:lnTo>
                <a:lnTo>
                  <a:pt x="3048000" y="3105150"/>
                </a:lnTo>
                <a:lnTo>
                  <a:pt x="0" y="3105150"/>
                </a:lnTo>
                <a:close/>
              </a:path>
            </a:pathLst>
          </a:custGeom>
          <a:solidFill>
            <a:schemeClr val="tx2">
              <a:lumMod val="10000"/>
              <a:lumOff val="90000"/>
            </a:schemeClr>
          </a:solidFill>
          <a:ln w="19050">
            <a:noFill/>
          </a:ln>
        </p:spPr>
        <p:txBody>
          <a:bodyPr wrap="square" lIns="0" tIns="91440" rIns="0" bIns="365760" anchor="b">
            <a:noAutofit/>
          </a:bodyPr>
          <a:lstStyle>
            <a:lvl1pPr algn="ctr" rtl="0">
              <a:buNone/>
              <a:defRPr sz="1200">
                <a:solidFill>
                  <a:schemeClr val="tx1">
                    <a:lumMod val="75000"/>
                    <a:lumOff val="25000"/>
                  </a:schemeClr>
                </a:solidFill>
              </a:defRPr>
            </a:lvl1pPr>
          </a:lstStyle>
          <a:p>
            <a:r>
              <a:rPr lang="en-US" dirty="0"/>
              <a:t>Image Holder</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76905" y="4754287"/>
            <a:ext cx="385301" cy="170373"/>
          </a:xfrm>
        </p:spPr>
        <p:txBody>
          <a:bodyPr/>
          <a:lstStyle/>
          <a:p>
            <a:fld id="{D8D877B3-D348-4611-9BDB-C5374591D951}" type="slidenum">
              <a:rPr lang="en-US" smtClean="0"/>
            </a:fld>
            <a:endParaRPr lang="en-US" dirty="0"/>
          </a:p>
        </p:txBody>
      </p:sp>
      <p:sp>
        <p:nvSpPr>
          <p:cNvPr id="7" name="Title 4"/>
          <p:cNvSpPr>
            <a:spLocks noGrp="1"/>
          </p:cNvSpPr>
          <p:nvPr>
            <p:ph type="title" hasCustomPrompt="1"/>
          </p:nvPr>
        </p:nvSpPr>
        <p:spPr>
          <a:xfrm>
            <a:off x="1400175" y="760156"/>
            <a:ext cx="3171825" cy="1216214"/>
          </a:xfrm>
        </p:spPr>
        <p:txBody>
          <a:bodyPr/>
          <a:lstStyle>
            <a:lvl1pPr>
              <a:defRPr sz="2700"/>
            </a:lvl1pPr>
          </a:lstStyle>
          <a:p>
            <a:r>
              <a:rPr lang="en-US" dirty="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62" name="图片占位符 61"/>
          <p:cNvSpPr>
            <a:spLocks noGrp="1"/>
          </p:cNvSpPr>
          <p:nvPr>
            <p:ph type="pic" sz="quarter" idx="17"/>
          </p:nvPr>
        </p:nvSpPr>
        <p:spPr>
          <a:xfrm>
            <a:off x="138989" y="0"/>
            <a:ext cx="3582905" cy="2361494"/>
          </a:xfrm>
          <a:custGeom>
            <a:avLst/>
            <a:gdLst>
              <a:gd name="connsiteX0" fmla="*/ 4797271 w 5564108"/>
              <a:gd name="connsiteY0" fmla="*/ 2135449 h 3667306"/>
              <a:gd name="connsiteX1" fmla="*/ 5564108 w 5564108"/>
              <a:gd name="connsiteY1" fmla="*/ 2900469 h 3667306"/>
              <a:gd name="connsiteX2" fmla="*/ 4799086 w 5564108"/>
              <a:gd name="connsiteY2" fmla="*/ 3667306 h 3667306"/>
              <a:gd name="connsiteX3" fmla="*/ 4032250 w 5564108"/>
              <a:gd name="connsiteY3" fmla="*/ 2902285 h 3667306"/>
              <a:gd name="connsiteX4" fmla="*/ 1571472 w 5564108"/>
              <a:gd name="connsiteY4" fmla="*/ 2135449 h 3667306"/>
              <a:gd name="connsiteX5" fmla="*/ 2338307 w 5564108"/>
              <a:gd name="connsiteY5" fmla="*/ 2900470 h 3667306"/>
              <a:gd name="connsiteX6" fmla="*/ 1573287 w 5564108"/>
              <a:gd name="connsiteY6" fmla="*/ 3667305 h 3667306"/>
              <a:gd name="connsiteX7" fmla="*/ 806451 w 5564108"/>
              <a:gd name="connsiteY7" fmla="*/ 2902284 h 3667306"/>
              <a:gd name="connsiteX8" fmla="*/ 3184371 w 5564108"/>
              <a:gd name="connsiteY8" fmla="*/ 2135448 h 3667306"/>
              <a:gd name="connsiteX9" fmla="*/ 3951207 w 5564108"/>
              <a:gd name="connsiteY9" fmla="*/ 2900469 h 3667306"/>
              <a:gd name="connsiteX10" fmla="*/ 3186186 w 5564108"/>
              <a:gd name="connsiteY10" fmla="*/ 3667305 h 3667306"/>
              <a:gd name="connsiteX11" fmla="*/ 2419350 w 5564108"/>
              <a:gd name="connsiteY11" fmla="*/ 2902284 h 3667306"/>
              <a:gd name="connsiteX12" fmla="*/ 2377921 w 5564108"/>
              <a:gd name="connsiteY12" fmla="*/ 1343278 h 3667306"/>
              <a:gd name="connsiteX13" fmla="*/ 3144757 w 5564108"/>
              <a:gd name="connsiteY13" fmla="*/ 2108299 h 3667306"/>
              <a:gd name="connsiteX14" fmla="*/ 2379736 w 5564108"/>
              <a:gd name="connsiteY14" fmla="*/ 2875134 h 3667306"/>
              <a:gd name="connsiteX15" fmla="*/ 1612901 w 5564108"/>
              <a:gd name="connsiteY15" fmla="*/ 2110113 h 3667306"/>
              <a:gd name="connsiteX16" fmla="*/ 765021 w 5564108"/>
              <a:gd name="connsiteY16" fmla="*/ 1343277 h 3667306"/>
              <a:gd name="connsiteX17" fmla="*/ 1531858 w 5564108"/>
              <a:gd name="connsiteY17" fmla="*/ 2108298 h 3667306"/>
              <a:gd name="connsiteX18" fmla="*/ 766836 w 5564108"/>
              <a:gd name="connsiteY18" fmla="*/ 2875134 h 3667306"/>
              <a:gd name="connsiteX19" fmla="*/ 0 w 5564108"/>
              <a:gd name="connsiteY19" fmla="*/ 2110113 h 3667306"/>
              <a:gd name="connsiteX20" fmla="*/ 3993242 w 5564108"/>
              <a:gd name="connsiteY20" fmla="*/ 1339579 h 3667306"/>
              <a:gd name="connsiteX21" fmla="*/ 4760078 w 5564108"/>
              <a:gd name="connsiteY21" fmla="*/ 2104600 h 3667306"/>
              <a:gd name="connsiteX22" fmla="*/ 3995057 w 5564108"/>
              <a:gd name="connsiteY22" fmla="*/ 2871436 h 3667306"/>
              <a:gd name="connsiteX23" fmla="*/ 3228222 w 5564108"/>
              <a:gd name="connsiteY23" fmla="*/ 2106415 h 3667306"/>
              <a:gd name="connsiteX24" fmla="*/ 1571472 w 5564108"/>
              <a:gd name="connsiteY24" fmla="*/ 536985 h 3667306"/>
              <a:gd name="connsiteX25" fmla="*/ 2338306 w 5564108"/>
              <a:gd name="connsiteY25" fmla="*/ 1302004 h 3667306"/>
              <a:gd name="connsiteX26" fmla="*/ 1573287 w 5564108"/>
              <a:gd name="connsiteY26" fmla="*/ 2068840 h 3667306"/>
              <a:gd name="connsiteX27" fmla="*/ 806451 w 5564108"/>
              <a:gd name="connsiteY27" fmla="*/ 1303819 h 3667306"/>
              <a:gd name="connsiteX28" fmla="*/ 3184371 w 5564108"/>
              <a:gd name="connsiteY28" fmla="*/ 536984 h 3667306"/>
              <a:gd name="connsiteX29" fmla="*/ 3951207 w 5564108"/>
              <a:gd name="connsiteY29" fmla="*/ 1302004 h 3667306"/>
              <a:gd name="connsiteX30" fmla="*/ 3186186 w 5564108"/>
              <a:gd name="connsiteY30" fmla="*/ 2068840 h 3667306"/>
              <a:gd name="connsiteX31" fmla="*/ 2419350 w 5564108"/>
              <a:gd name="connsiteY31" fmla="*/ 1303819 h 3667306"/>
              <a:gd name="connsiteX32" fmla="*/ 4797271 w 5564108"/>
              <a:gd name="connsiteY32" fmla="*/ 526123 h 3667306"/>
              <a:gd name="connsiteX33" fmla="*/ 5564107 w 5564108"/>
              <a:gd name="connsiteY33" fmla="*/ 1291144 h 3667306"/>
              <a:gd name="connsiteX34" fmla="*/ 4799086 w 5564108"/>
              <a:gd name="connsiteY34" fmla="*/ 2057979 h 3667306"/>
              <a:gd name="connsiteX35" fmla="*/ 4032250 w 5564108"/>
              <a:gd name="connsiteY35" fmla="*/ 1292958 h 3667306"/>
              <a:gd name="connsiteX36" fmla="*/ 4341202 w 5564108"/>
              <a:gd name="connsiteY36" fmla="*/ 1 h 3667306"/>
              <a:gd name="connsiteX37" fmla="*/ 5254803 w 5564108"/>
              <a:gd name="connsiteY37" fmla="*/ 1 h 3667306"/>
              <a:gd name="connsiteX38" fmla="*/ 4799085 w 5564108"/>
              <a:gd name="connsiteY38" fmla="*/ 456799 h 3667306"/>
              <a:gd name="connsiteX39" fmla="*/ 3655447 w 5564108"/>
              <a:gd name="connsiteY39" fmla="*/ 1 h 3667306"/>
              <a:gd name="connsiteX40" fmla="*/ 3186186 w 5564108"/>
              <a:gd name="connsiteY40" fmla="*/ 470376 h 3667306"/>
              <a:gd name="connsiteX41" fmla="*/ 2714695 w 5564108"/>
              <a:gd name="connsiteY41" fmla="*/ 1 h 3667306"/>
              <a:gd name="connsiteX42" fmla="*/ 2633714 w 5564108"/>
              <a:gd name="connsiteY42" fmla="*/ 1 h 3667306"/>
              <a:gd name="connsiteX43" fmla="*/ 3144757 w 5564108"/>
              <a:gd name="connsiteY43" fmla="*/ 509834 h 3667306"/>
              <a:gd name="connsiteX44" fmla="*/ 2379736 w 5564108"/>
              <a:gd name="connsiteY44" fmla="*/ 1276669 h 3667306"/>
              <a:gd name="connsiteX45" fmla="*/ 1612901 w 5564108"/>
              <a:gd name="connsiteY45" fmla="*/ 511649 h 3667306"/>
              <a:gd name="connsiteX46" fmla="*/ 2123338 w 5564108"/>
              <a:gd name="connsiteY46" fmla="*/ 1 h 3667306"/>
              <a:gd name="connsiteX47" fmla="*/ 3734969 w 5564108"/>
              <a:gd name="connsiteY47" fmla="*/ 0 h 3667306"/>
              <a:gd name="connsiteX48" fmla="*/ 4252742 w 5564108"/>
              <a:gd name="connsiteY48" fmla="*/ 1 h 3667306"/>
              <a:gd name="connsiteX49" fmla="*/ 4760078 w 5564108"/>
              <a:gd name="connsiteY49" fmla="*/ 506136 h 3667306"/>
              <a:gd name="connsiteX50" fmla="*/ 3995058 w 5564108"/>
              <a:gd name="connsiteY50" fmla="*/ 1272971 h 3667306"/>
              <a:gd name="connsiteX51" fmla="*/ 3228221 w 5564108"/>
              <a:gd name="connsiteY51" fmla="*/ 507951 h 3667306"/>
              <a:gd name="connsiteX52" fmla="*/ 2042548 w 5564108"/>
              <a:gd name="connsiteY52" fmla="*/ 0 h 3667306"/>
              <a:gd name="connsiteX53" fmla="*/ 1573287 w 5564108"/>
              <a:gd name="connsiteY53" fmla="*/ 470376 h 3667306"/>
              <a:gd name="connsiteX54" fmla="*/ 1101795 w 5564108"/>
              <a:gd name="connsiteY54" fmla="*/ 0 h 366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564108" h="3667306">
                <a:moveTo>
                  <a:pt x="4797271" y="2135449"/>
                </a:moveTo>
                <a:lnTo>
                  <a:pt x="5564108" y="2900469"/>
                </a:lnTo>
                <a:lnTo>
                  <a:pt x="4799086" y="3667306"/>
                </a:lnTo>
                <a:lnTo>
                  <a:pt x="4032250" y="2902285"/>
                </a:lnTo>
                <a:close/>
                <a:moveTo>
                  <a:pt x="1571472" y="2135449"/>
                </a:moveTo>
                <a:lnTo>
                  <a:pt x="2338307" y="2900470"/>
                </a:lnTo>
                <a:lnTo>
                  <a:pt x="1573287" y="3667305"/>
                </a:lnTo>
                <a:lnTo>
                  <a:pt x="806451" y="2902284"/>
                </a:lnTo>
                <a:close/>
                <a:moveTo>
                  <a:pt x="3184371" y="2135448"/>
                </a:moveTo>
                <a:lnTo>
                  <a:pt x="3951207" y="2900469"/>
                </a:lnTo>
                <a:lnTo>
                  <a:pt x="3186186" y="3667305"/>
                </a:lnTo>
                <a:lnTo>
                  <a:pt x="2419350" y="2902284"/>
                </a:lnTo>
                <a:close/>
                <a:moveTo>
                  <a:pt x="2377921" y="1343278"/>
                </a:moveTo>
                <a:lnTo>
                  <a:pt x="3144757" y="2108299"/>
                </a:lnTo>
                <a:lnTo>
                  <a:pt x="2379736" y="2875134"/>
                </a:lnTo>
                <a:lnTo>
                  <a:pt x="1612901" y="2110113"/>
                </a:lnTo>
                <a:close/>
                <a:moveTo>
                  <a:pt x="765021" y="1343277"/>
                </a:moveTo>
                <a:lnTo>
                  <a:pt x="1531858" y="2108298"/>
                </a:lnTo>
                <a:lnTo>
                  <a:pt x="766836" y="2875134"/>
                </a:lnTo>
                <a:lnTo>
                  <a:pt x="0" y="2110113"/>
                </a:lnTo>
                <a:close/>
                <a:moveTo>
                  <a:pt x="3993242" y="1339579"/>
                </a:moveTo>
                <a:lnTo>
                  <a:pt x="4760078" y="2104600"/>
                </a:lnTo>
                <a:lnTo>
                  <a:pt x="3995057" y="2871436"/>
                </a:lnTo>
                <a:lnTo>
                  <a:pt x="3228222" y="2106415"/>
                </a:lnTo>
                <a:close/>
                <a:moveTo>
                  <a:pt x="1571472" y="536985"/>
                </a:moveTo>
                <a:lnTo>
                  <a:pt x="2338306" y="1302004"/>
                </a:lnTo>
                <a:lnTo>
                  <a:pt x="1573287" y="2068840"/>
                </a:lnTo>
                <a:lnTo>
                  <a:pt x="806451" y="1303819"/>
                </a:lnTo>
                <a:close/>
                <a:moveTo>
                  <a:pt x="3184371" y="536984"/>
                </a:moveTo>
                <a:lnTo>
                  <a:pt x="3951207" y="1302004"/>
                </a:lnTo>
                <a:lnTo>
                  <a:pt x="3186186" y="2068840"/>
                </a:lnTo>
                <a:lnTo>
                  <a:pt x="2419350" y="1303819"/>
                </a:lnTo>
                <a:close/>
                <a:moveTo>
                  <a:pt x="4797271" y="526123"/>
                </a:moveTo>
                <a:lnTo>
                  <a:pt x="5564107" y="1291144"/>
                </a:lnTo>
                <a:lnTo>
                  <a:pt x="4799086" y="2057979"/>
                </a:lnTo>
                <a:lnTo>
                  <a:pt x="4032250" y="1292958"/>
                </a:lnTo>
                <a:close/>
                <a:moveTo>
                  <a:pt x="4341202" y="1"/>
                </a:moveTo>
                <a:lnTo>
                  <a:pt x="5254803" y="1"/>
                </a:lnTo>
                <a:lnTo>
                  <a:pt x="4799085" y="456799"/>
                </a:lnTo>
                <a:close/>
                <a:moveTo>
                  <a:pt x="3655447" y="1"/>
                </a:moveTo>
                <a:lnTo>
                  <a:pt x="3186186" y="470376"/>
                </a:lnTo>
                <a:lnTo>
                  <a:pt x="2714695" y="1"/>
                </a:lnTo>
                <a:close/>
                <a:moveTo>
                  <a:pt x="2633714" y="1"/>
                </a:moveTo>
                <a:lnTo>
                  <a:pt x="3144757" y="509834"/>
                </a:lnTo>
                <a:lnTo>
                  <a:pt x="2379736" y="1276669"/>
                </a:lnTo>
                <a:lnTo>
                  <a:pt x="1612901" y="511649"/>
                </a:lnTo>
                <a:lnTo>
                  <a:pt x="2123338" y="1"/>
                </a:lnTo>
                <a:close/>
                <a:moveTo>
                  <a:pt x="3734969" y="0"/>
                </a:moveTo>
                <a:lnTo>
                  <a:pt x="4252742" y="1"/>
                </a:lnTo>
                <a:lnTo>
                  <a:pt x="4760078" y="506136"/>
                </a:lnTo>
                <a:lnTo>
                  <a:pt x="3995058" y="1272971"/>
                </a:lnTo>
                <a:lnTo>
                  <a:pt x="3228221" y="507951"/>
                </a:lnTo>
                <a:close/>
                <a:moveTo>
                  <a:pt x="2042548" y="0"/>
                </a:moveTo>
                <a:lnTo>
                  <a:pt x="1573287" y="470376"/>
                </a:lnTo>
                <a:lnTo>
                  <a:pt x="1101795" y="0"/>
                </a:lnTo>
                <a:close/>
              </a:path>
            </a:pathLst>
          </a:custGeom>
        </p:spPr>
        <p:txBody>
          <a:bodyPr wrap="square">
            <a:noAutofit/>
          </a:bodyPr>
          <a:lstStyle/>
          <a:p>
            <a:endParaRPr lang="zh-CN" altLang="en-US"/>
          </a:p>
        </p:txBody>
      </p:sp>
      <p:sp>
        <p:nvSpPr>
          <p:cNvPr id="61" name="任意多边形: 形状 60"/>
          <p:cNvSpPr/>
          <p:nvPr userDrawn="1"/>
        </p:nvSpPr>
        <p:spPr>
          <a:xfrm rot="18895927">
            <a:off x="-556330" y="-6703"/>
            <a:ext cx="1844199" cy="1754615"/>
          </a:xfrm>
          <a:custGeom>
            <a:avLst/>
            <a:gdLst>
              <a:gd name="connsiteX0" fmla="*/ 1981637 w 2863967"/>
              <a:gd name="connsiteY0" fmla="*/ 0 h 2724846"/>
              <a:gd name="connsiteX1" fmla="*/ 2863967 w 2863967"/>
              <a:gd name="connsiteY1" fmla="*/ 884424 h 2724846"/>
              <a:gd name="connsiteX2" fmla="*/ 2863967 w 2863967"/>
              <a:gd name="connsiteY2" fmla="*/ 1572560 h 2724846"/>
              <a:gd name="connsiteX3" fmla="*/ 581336 w 2863967"/>
              <a:gd name="connsiteY3" fmla="*/ 1572560 h 2724846"/>
              <a:gd name="connsiteX4" fmla="*/ 581336 w 2863967"/>
              <a:gd name="connsiteY4" fmla="*/ 2724846 h 2724846"/>
              <a:gd name="connsiteX5" fmla="*/ 0 w 2863967"/>
              <a:gd name="connsiteY5" fmla="*/ 2724846 h 2724846"/>
              <a:gd name="connsiteX6" fmla="*/ 0 w 2863967"/>
              <a:gd name="connsiteY6" fmla="*/ 1976947 h 272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967" h="2724846">
                <a:moveTo>
                  <a:pt x="1981637" y="0"/>
                </a:moveTo>
                <a:lnTo>
                  <a:pt x="2863967" y="884424"/>
                </a:lnTo>
                <a:lnTo>
                  <a:pt x="2863967" y="1572560"/>
                </a:lnTo>
                <a:lnTo>
                  <a:pt x="581336" y="1572560"/>
                </a:lnTo>
                <a:lnTo>
                  <a:pt x="581336" y="2724846"/>
                </a:lnTo>
                <a:lnTo>
                  <a:pt x="0" y="2724846"/>
                </a:lnTo>
                <a:lnTo>
                  <a:pt x="0" y="1976947"/>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20" name="标题 1"/>
          <p:cNvSpPr>
            <a:spLocks noGrp="1"/>
          </p:cNvSpPr>
          <p:nvPr>
            <p:ph type="title"/>
          </p:nvPr>
        </p:nvSpPr>
        <p:spPr>
          <a:xfrm>
            <a:off x="4572000" y="2965502"/>
            <a:ext cx="4068366" cy="492594"/>
          </a:xfrm>
        </p:spPr>
        <p:txBody>
          <a:bodyPr anchor="b">
            <a:normAutofit/>
          </a:bodyPr>
          <a:lstStyle>
            <a:lvl1pPr algn="l">
              <a:defRPr sz="18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572000" y="3458095"/>
            <a:ext cx="4068366" cy="761717"/>
          </a:xfrm>
        </p:spPr>
        <p:txBody>
          <a:bodyPr anchor="t">
            <a:normAutofit/>
          </a:bodyPr>
          <a:lstStyle>
            <a:lvl1pPr marL="0" indent="0" algn="l">
              <a:buNone/>
              <a:defRPr sz="82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Edit Master text styles</a:t>
            </a:r>
            <a:endParaRPr lang="en-US" altLang="zh-CN" dirty="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x" preserve="1" showMasterSp="0">
  <p:cSld name="Team Work">
    <p:spTree>
      <p:nvGrpSpPr>
        <p:cNvPr id="1" name=""/>
        <p:cNvGrpSpPr/>
        <p:nvPr/>
      </p:nvGrpSpPr>
      <p:grpSpPr>
        <a:xfrm>
          <a:off x="0" y="0"/>
          <a:ext cx="0" cy="0"/>
          <a:chOff x="0" y="0"/>
          <a:chExt cx="0" cy="0"/>
        </a:xfrm>
      </p:grpSpPr>
      <p:sp>
        <p:nvSpPr>
          <p:cNvPr id="219" name="Shape 219"/>
          <p:cNvSpPr>
            <a:spLocks noGrp="1"/>
          </p:cNvSpPr>
          <p:nvPr>
            <p:ph type="pic" sz="quarter" idx="18"/>
          </p:nvPr>
        </p:nvSpPr>
        <p:spPr>
          <a:xfrm>
            <a:off x="1672828" y="918372"/>
            <a:ext cx="1069860" cy="802395"/>
          </a:xfrm>
          <a:prstGeom prst="ellipse">
            <a:avLst/>
          </a:prstGeom>
          <a:noFill/>
        </p:spPr>
        <p:txBody>
          <a:bodyPr lIns="91439" tIns="45719" rIns="91439" bIns="45719" anchor="t">
            <a:noAutofit/>
          </a:bodyPr>
          <a:lstStyle>
            <a:lvl1pPr>
              <a:defRPr sz="635"/>
            </a:lvl1pPr>
          </a:lstStyle>
          <a:p/>
        </p:txBody>
      </p:sp>
      <p:sp>
        <p:nvSpPr>
          <p:cNvPr id="221" name="Shape 221"/>
          <p:cNvSpPr>
            <a:spLocks noGrp="1"/>
          </p:cNvSpPr>
          <p:nvPr>
            <p:ph type="pic" sz="quarter" idx="19"/>
          </p:nvPr>
        </p:nvSpPr>
        <p:spPr>
          <a:xfrm>
            <a:off x="1672828" y="3494525"/>
            <a:ext cx="1069860" cy="802396"/>
          </a:xfrm>
          <a:prstGeom prst="ellipse">
            <a:avLst/>
          </a:prstGeom>
          <a:noFill/>
        </p:spPr>
        <p:txBody>
          <a:bodyPr lIns="91439" tIns="45719" rIns="91439" bIns="45719" anchor="t">
            <a:noAutofit/>
          </a:bodyPr>
          <a:lstStyle>
            <a:lvl1pPr>
              <a:defRPr sz="635"/>
            </a:lvl1pPr>
          </a:lstStyle>
          <a:p/>
        </p:txBody>
      </p:sp>
      <p:sp>
        <p:nvSpPr>
          <p:cNvPr id="222" name="Shape 222"/>
          <p:cNvSpPr>
            <a:spLocks noGrp="1"/>
          </p:cNvSpPr>
          <p:nvPr>
            <p:ph type="pic" sz="quarter" idx="20"/>
          </p:nvPr>
        </p:nvSpPr>
        <p:spPr>
          <a:xfrm>
            <a:off x="2613421" y="2226541"/>
            <a:ext cx="1069860" cy="802395"/>
          </a:xfrm>
          <a:prstGeom prst="ellipse">
            <a:avLst/>
          </a:prstGeom>
          <a:noFill/>
        </p:spPr>
        <p:txBody>
          <a:bodyPr lIns="91439" tIns="45719" rIns="91439" bIns="45719" anchor="t">
            <a:noAutofit/>
          </a:bodyPr>
          <a:lstStyle>
            <a:lvl1pPr>
              <a:defRPr sz="635"/>
            </a:lvl1pPr>
          </a:lstStyle>
          <a:p/>
        </p:txBody>
      </p:sp>
      <p:sp>
        <p:nvSpPr>
          <p:cNvPr id="224" name="Shape 224"/>
          <p:cNvSpPr>
            <a:spLocks noGrp="1"/>
          </p:cNvSpPr>
          <p:nvPr>
            <p:ph type="body" sz="quarter" idx="21" hasCustomPrompt="1"/>
          </p:nvPr>
        </p:nvSpPr>
        <p:spPr>
          <a:xfrm>
            <a:off x="2914799" y="1044936"/>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5" name="Shape 225"/>
          <p:cNvSpPr>
            <a:spLocks noGrp="1"/>
          </p:cNvSpPr>
          <p:nvPr>
            <p:ph type="body" sz="quarter" idx="22" hasCustomPrompt="1"/>
          </p:nvPr>
        </p:nvSpPr>
        <p:spPr>
          <a:xfrm>
            <a:off x="2916764" y="816701"/>
            <a:ext cx="1634342" cy="200918"/>
          </a:xfrm>
          <a:prstGeom prst="rect">
            <a:avLst/>
          </a:prstGeom>
        </p:spPr>
        <p:txBody>
          <a:bodyPr wrap="none">
            <a:spAutoFit/>
          </a:bodyPr>
          <a:lstStyle>
            <a:lvl1pPr marL="0" indent="0">
              <a:spcBef>
                <a:spcPct val="0"/>
              </a:spcBef>
              <a:buSzTx/>
              <a:buNone/>
              <a:defRPr sz="950" b="1" cap="all">
                <a:solidFill>
                  <a:srgbClr val="427CC0"/>
                </a:solidFill>
                <a:latin typeface="Helvetica" panose="020B0604020202030204"/>
                <a:ea typeface="Helvetica" panose="020B0604020202030204"/>
                <a:cs typeface="Helvetica" panose="020B0604020202030204"/>
                <a:sym typeface="Helvetica" panose="020B0604020202030204"/>
              </a:defRPr>
            </a:lvl1pPr>
          </a:lstStyle>
          <a:p>
            <a:r>
              <a:t>etiam processus</a:t>
            </a:r>
          </a:p>
        </p:txBody>
      </p:sp>
      <p:sp>
        <p:nvSpPr>
          <p:cNvPr id="226" name="Shape 226"/>
          <p:cNvSpPr>
            <a:spLocks noGrp="1"/>
          </p:cNvSpPr>
          <p:nvPr>
            <p:ph type="body" sz="quarter" idx="23" hasCustomPrompt="1"/>
          </p:nvPr>
        </p:nvSpPr>
        <p:spPr>
          <a:xfrm>
            <a:off x="3926830" y="2460525"/>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7" name="Shape 227"/>
          <p:cNvSpPr>
            <a:spLocks noGrp="1"/>
          </p:cNvSpPr>
          <p:nvPr>
            <p:ph type="body" sz="quarter" idx="24" hasCustomPrompt="1"/>
          </p:nvPr>
        </p:nvSpPr>
        <p:spPr>
          <a:xfrm>
            <a:off x="3928795" y="2232290"/>
            <a:ext cx="1836438" cy="200918"/>
          </a:xfrm>
          <a:prstGeom prst="rect">
            <a:avLst/>
          </a:prstGeom>
        </p:spPr>
        <p:txBody>
          <a:bodyPr wrap="none">
            <a:spAutoFit/>
          </a:bodyPr>
          <a:lstStyle>
            <a:lvl1pPr marL="0" indent="0">
              <a:spcBef>
                <a:spcPct val="0"/>
              </a:spcBef>
              <a:buSzTx/>
              <a:buNone/>
              <a:defRPr sz="950" b="1" cap="all">
                <a:solidFill>
                  <a:srgbClr val="485E98"/>
                </a:solidFill>
                <a:latin typeface="Helvetica" panose="020B0604020202030204"/>
                <a:ea typeface="Helvetica" panose="020B0604020202030204"/>
                <a:cs typeface="Helvetica" panose="020B0604020202030204"/>
                <a:sym typeface="Helvetica" panose="020B0604020202030204"/>
              </a:defRPr>
            </a:lvl1pPr>
          </a:lstStyle>
          <a:p>
            <a:r>
              <a:t>Notare litterarum</a:t>
            </a:r>
          </a:p>
        </p:txBody>
      </p:sp>
      <p:sp>
        <p:nvSpPr>
          <p:cNvPr id="228" name="Shape 228"/>
          <p:cNvSpPr>
            <a:spLocks noGrp="1"/>
          </p:cNvSpPr>
          <p:nvPr>
            <p:ph type="body" sz="quarter" idx="25" hasCustomPrompt="1"/>
          </p:nvPr>
        </p:nvSpPr>
        <p:spPr>
          <a:xfrm>
            <a:off x="2998143" y="3764228"/>
            <a:ext cx="4349595" cy="562571"/>
          </a:xfrm>
          <a:prstGeom prst="rect">
            <a:avLst/>
          </a:prstGeom>
        </p:spPr>
        <p:txBody>
          <a:bodyPr>
            <a:spAutoFit/>
          </a:bodyPr>
          <a:lstStyle>
            <a:lvl1pPr marL="0" indent="0">
              <a:spcBef>
                <a:spcPct val="0"/>
              </a:spcBef>
              <a:buSzTx/>
              <a:buNone/>
              <a:defRPr sz="740">
                <a:latin typeface="Avenir Next Ultra Light" panose="020B0203020202020204"/>
                <a:ea typeface="Avenir Next Ultra Light" panose="020B0203020202020204"/>
                <a:cs typeface="Avenir Next Ultra Light" panose="020B0203020202020204"/>
                <a:sym typeface="Avenir Next Ultra Light" panose="020B0203020202020204"/>
              </a:defRPr>
            </a:lvl1pPr>
          </a:lstStyle>
          <a:p>
            <a:r>
              <a:t>Investigationes demonstraverunt lectores legere me lius quod ii legunt saepius. Claritas est etiam processus dynamicus, qui sequitur mutationem consuetudium lectorum. Mirum est notare quam littera gothica, quam nunc putamus parum claram, anteposuerit litterarum </a:t>
            </a:r>
          </a:p>
        </p:txBody>
      </p:sp>
      <p:sp>
        <p:nvSpPr>
          <p:cNvPr id="229" name="Shape 229"/>
          <p:cNvSpPr>
            <a:spLocks noGrp="1"/>
          </p:cNvSpPr>
          <p:nvPr>
            <p:ph type="body" sz="quarter" idx="26" hasCustomPrompt="1"/>
          </p:nvPr>
        </p:nvSpPr>
        <p:spPr>
          <a:xfrm>
            <a:off x="3000107" y="3535993"/>
            <a:ext cx="2098495" cy="200918"/>
          </a:xfrm>
          <a:prstGeom prst="rect">
            <a:avLst/>
          </a:prstGeom>
        </p:spPr>
        <p:txBody>
          <a:bodyPr wrap="none">
            <a:spAutoFit/>
          </a:bodyPr>
          <a:lstStyle>
            <a:lvl1pPr marL="0" indent="0">
              <a:spcBef>
                <a:spcPct val="0"/>
              </a:spcBef>
              <a:buSzTx/>
              <a:buNone/>
              <a:defRPr sz="950" b="1" cap="all">
                <a:solidFill>
                  <a:srgbClr val="4F3968"/>
                </a:solidFill>
                <a:latin typeface="Helvetica" panose="020B0604020202030204"/>
                <a:ea typeface="Helvetica" panose="020B0604020202030204"/>
                <a:cs typeface="Helvetica" panose="020B0604020202030204"/>
                <a:sym typeface="Helvetica" panose="020B0604020202030204"/>
              </a:defRPr>
            </a:lvl1pPr>
          </a:lstStyle>
          <a:p>
            <a:r>
              <a:t>Mutationem lectorum</a:t>
            </a:r>
          </a:p>
        </p:txBody>
      </p:sp>
      <p:sp>
        <p:nvSpPr>
          <p:cNvPr id="230" name="Shape 230"/>
          <p:cNvSpPr>
            <a:spLocks noGrp="1"/>
          </p:cNvSpPr>
          <p:nvPr>
            <p:ph type="sldNum" sz="quarter" idx="2"/>
          </p:nvPr>
        </p:nvSpPr>
        <p:spPr>
          <a:xfrm>
            <a:off x="4437983" y="4878958"/>
            <a:ext cx="259104" cy="200918"/>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on the Right">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47824" y="378106"/>
            <a:ext cx="1917501" cy="1916906"/>
          </a:xfrm>
          <a:solidFill>
            <a:schemeClr val="accent1"/>
          </a:solidFill>
        </p:spPr>
        <p:txBody>
          <a:bodyPr/>
          <a:lstStyle/>
          <a:p>
            <a:pPr lvl="0"/>
            <a:endParaRPr lang="en-US" noProof="0">
              <a:sym typeface="Poppins" panose="02000000000000000000" charset="0"/>
            </a:endParaRPr>
          </a:p>
        </p:txBody>
      </p:sp>
      <p:sp>
        <p:nvSpPr>
          <p:cNvPr id="10" name="Picture Placeholder 4"/>
          <p:cNvSpPr>
            <a:spLocks noGrp="1"/>
          </p:cNvSpPr>
          <p:nvPr>
            <p:ph type="pic" sz="quarter" idx="12"/>
          </p:nvPr>
        </p:nvSpPr>
        <p:spPr>
          <a:xfrm>
            <a:off x="2573778" y="378106"/>
            <a:ext cx="1917501" cy="1916906"/>
          </a:xfrm>
          <a:solidFill>
            <a:schemeClr val="accent1"/>
          </a:solidFill>
        </p:spPr>
        <p:txBody>
          <a:bodyPr/>
          <a:lstStyle/>
          <a:p>
            <a:pPr lvl="0"/>
            <a:endParaRPr lang="en-US" noProof="0">
              <a:sym typeface="Poppins" panose="02000000000000000000" charset="0"/>
            </a:endParaRPr>
          </a:p>
        </p:txBody>
      </p:sp>
      <p:sp>
        <p:nvSpPr>
          <p:cNvPr id="11" name="Picture Placeholder 4"/>
          <p:cNvSpPr>
            <a:spLocks noGrp="1"/>
          </p:cNvSpPr>
          <p:nvPr>
            <p:ph type="pic" sz="quarter" idx="13"/>
          </p:nvPr>
        </p:nvSpPr>
        <p:spPr>
          <a:xfrm>
            <a:off x="4599732" y="378106"/>
            <a:ext cx="1917501" cy="1916906"/>
          </a:xfrm>
          <a:solidFill>
            <a:schemeClr val="accent1"/>
          </a:solidFill>
        </p:spPr>
        <p:txBody>
          <a:bodyPr/>
          <a:lstStyle/>
          <a:p>
            <a:pPr lvl="0"/>
            <a:endParaRPr lang="en-US" noProof="0">
              <a:sym typeface="Poppins" panose="02000000000000000000" charset="0"/>
            </a:endParaRPr>
          </a:p>
        </p:txBody>
      </p:sp>
      <p:sp>
        <p:nvSpPr>
          <p:cNvPr id="12" name="Picture Placeholder 4"/>
          <p:cNvSpPr>
            <a:spLocks noGrp="1"/>
          </p:cNvSpPr>
          <p:nvPr>
            <p:ph type="pic" sz="quarter" idx="14"/>
          </p:nvPr>
        </p:nvSpPr>
        <p:spPr>
          <a:xfrm>
            <a:off x="6625686" y="378106"/>
            <a:ext cx="1917501" cy="1916906"/>
          </a:xfrm>
          <a:solidFill>
            <a:schemeClr val="accent1"/>
          </a:solidFill>
        </p:spPr>
        <p:txBody>
          <a:bodyPr/>
          <a:lstStyle/>
          <a:p>
            <a:pPr lvl="0"/>
            <a:endParaRPr lang="en-US" noProof="0">
              <a:sym typeface="Poppins" panose="02000000000000000000" charset="0"/>
            </a:endParaRPr>
          </a:p>
        </p:txBody>
      </p:sp>
      <p:sp>
        <p:nvSpPr>
          <p:cNvPr id="13" name="Picture Placeholder 4"/>
          <p:cNvSpPr>
            <a:spLocks noGrp="1"/>
          </p:cNvSpPr>
          <p:nvPr>
            <p:ph type="pic" sz="quarter" idx="15"/>
          </p:nvPr>
        </p:nvSpPr>
        <p:spPr>
          <a:xfrm>
            <a:off x="547824" y="2436735"/>
            <a:ext cx="1917501" cy="1916906"/>
          </a:xfrm>
          <a:solidFill>
            <a:schemeClr val="accent1"/>
          </a:solidFill>
        </p:spPr>
        <p:txBody>
          <a:bodyPr/>
          <a:lstStyle/>
          <a:p>
            <a:pPr lvl="0"/>
            <a:endParaRPr lang="en-US" noProof="0">
              <a:sym typeface="Poppins" panose="02000000000000000000" charset="0"/>
            </a:endParaRPr>
          </a:p>
        </p:txBody>
      </p:sp>
      <p:sp>
        <p:nvSpPr>
          <p:cNvPr id="14" name="Picture Placeholder 4"/>
          <p:cNvSpPr>
            <a:spLocks noGrp="1"/>
          </p:cNvSpPr>
          <p:nvPr>
            <p:ph type="pic" sz="quarter" idx="16"/>
          </p:nvPr>
        </p:nvSpPr>
        <p:spPr>
          <a:xfrm>
            <a:off x="2573778" y="2436735"/>
            <a:ext cx="1917501" cy="1916906"/>
          </a:xfrm>
          <a:solidFill>
            <a:schemeClr val="accent1"/>
          </a:solidFill>
        </p:spPr>
        <p:txBody>
          <a:bodyPr/>
          <a:lstStyle/>
          <a:p>
            <a:pPr lvl="0"/>
            <a:endParaRPr lang="en-US" noProof="0">
              <a:sym typeface="Poppins" panose="02000000000000000000" charset="0"/>
            </a:endParaRPr>
          </a:p>
        </p:txBody>
      </p:sp>
      <p:sp>
        <p:nvSpPr>
          <p:cNvPr id="15" name="Picture Placeholder 4"/>
          <p:cNvSpPr>
            <a:spLocks noGrp="1"/>
          </p:cNvSpPr>
          <p:nvPr>
            <p:ph type="pic" sz="quarter" idx="17"/>
          </p:nvPr>
        </p:nvSpPr>
        <p:spPr>
          <a:xfrm>
            <a:off x="4599732" y="2436735"/>
            <a:ext cx="1917501" cy="1916906"/>
          </a:xfrm>
          <a:solidFill>
            <a:schemeClr val="accent1"/>
          </a:solidFill>
        </p:spPr>
        <p:txBody>
          <a:bodyPr/>
          <a:lstStyle/>
          <a:p>
            <a:pPr lvl="0"/>
            <a:endParaRPr lang="en-US" noProof="0">
              <a:sym typeface="Poppins" panose="02000000000000000000" charset="0"/>
            </a:endParaRPr>
          </a:p>
        </p:txBody>
      </p:sp>
      <p:sp>
        <p:nvSpPr>
          <p:cNvPr id="16" name="Picture Placeholder 4"/>
          <p:cNvSpPr>
            <a:spLocks noGrp="1"/>
          </p:cNvSpPr>
          <p:nvPr>
            <p:ph type="pic" sz="quarter" idx="18"/>
          </p:nvPr>
        </p:nvSpPr>
        <p:spPr>
          <a:xfrm>
            <a:off x="6625686" y="2436735"/>
            <a:ext cx="1917501" cy="1916906"/>
          </a:xfrm>
          <a:solidFill>
            <a:schemeClr val="accent1"/>
          </a:solidFill>
        </p:spPr>
        <p:txBody>
          <a:bodyPr/>
          <a:lstStyle/>
          <a:p>
            <a:pPr lvl="0"/>
            <a:endParaRPr lang="en-US" noProof="0">
              <a:sym typeface="Poppins" panose="02000000000000000000" charset="0"/>
            </a:endParaRPr>
          </a:p>
        </p:txBody>
      </p:sp>
      <p:sp>
        <p:nvSpPr>
          <p:cNvPr id="19" name="Rectangle 4"/>
          <p:cNvSpPr>
            <a:spLocks noGrp="1"/>
          </p:cNvSpPr>
          <p:nvPr>
            <p:ph type="sldNum" sz="quarter" idx="19"/>
          </p:nvPr>
        </p:nvSpPr>
        <p:spPr>
          <a:xfrm>
            <a:off x="8433197" y="4630341"/>
            <a:ext cx="335756" cy="180975"/>
          </a:xfrm>
          <a:prstGeom prst="rect">
            <a:avLst/>
          </a:prstGeom>
        </p:spPr>
        <p:txBody>
          <a:bodyPr/>
          <a:lstStyle>
            <a:lvl1pPr>
              <a:defRPr b="0" i="0">
                <a:solidFill>
                  <a:schemeClr val="accent2"/>
                </a:solidFill>
                <a:latin typeface="Montserrat" charset="0"/>
                <a:ea typeface="Montserrat" charset="0"/>
                <a:cs typeface="Montserrat" charset="0"/>
                <a:sym typeface="Poppins" panose="02000000000000000000" charset="0"/>
              </a:defRPr>
            </a:lvl1pPr>
          </a:lstStyle>
          <a:p>
            <a:pPr>
              <a:defRPr/>
            </a:pPr>
            <a:fld id="{940B65F3-2F1C-284B-A1DA-7C1113C042C7}" type="slidenum">
              <a:rPr lang="x-none" altLang="x-none"/>
            </a:fld>
            <a:endParaRPr lang="x-none" altLang="x-non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992922" y="1464915"/>
            <a:ext cx="917972" cy="917972"/>
          </a:xfrm>
        </p:spPr>
        <p:txBody>
          <a:bodyPr/>
          <a:lstStyle/>
          <a:p>
            <a:pPr lvl="0"/>
            <a:endParaRPr lang="en-US" noProof="0">
              <a:sym typeface="Poppins" panose="02000000000000000000" charset="0"/>
            </a:endParaRPr>
          </a:p>
        </p:txBody>
      </p:sp>
      <p:sp>
        <p:nvSpPr>
          <p:cNvPr id="5" name="Picture Placeholder 3"/>
          <p:cNvSpPr>
            <a:spLocks noGrp="1"/>
          </p:cNvSpPr>
          <p:nvPr>
            <p:ph type="pic" sz="quarter" idx="12"/>
          </p:nvPr>
        </p:nvSpPr>
        <p:spPr>
          <a:xfrm>
            <a:off x="3099747" y="1464915"/>
            <a:ext cx="917972" cy="917972"/>
          </a:xfrm>
        </p:spPr>
        <p:txBody>
          <a:bodyPr/>
          <a:lstStyle/>
          <a:p>
            <a:pPr lvl="0"/>
            <a:endParaRPr lang="en-US" noProof="0">
              <a:sym typeface="Poppins" panose="02000000000000000000" charset="0"/>
            </a:endParaRPr>
          </a:p>
        </p:txBody>
      </p:sp>
      <p:sp>
        <p:nvSpPr>
          <p:cNvPr id="6" name="Picture Placeholder 3"/>
          <p:cNvSpPr>
            <a:spLocks noGrp="1"/>
          </p:cNvSpPr>
          <p:nvPr>
            <p:ph type="pic" sz="quarter" idx="13"/>
          </p:nvPr>
        </p:nvSpPr>
        <p:spPr>
          <a:xfrm>
            <a:off x="4193958" y="1464915"/>
            <a:ext cx="917972" cy="917972"/>
          </a:xfrm>
        </p:spPr>
        <p:txBody>
          <a:bodyPr/>
          <a:lstStyle/>
          <a:p>
            <a:pPr lvl="0"/>
            <a:endParaRPr lang="en-US" noProof="0">
              <a:sym typeface="Poppins" panose="02000000000000000000" charset="0"/>
            </a:endParaRPr>
          </a:p>
        </p:txBody>
      </p:sp>
      <p:sp>
        <p:nvSpPr>
          <p:cNvPr id="7" name="Picture Placeholder 3"/>
          <p:cNvSpPr>
            <a:spLocks noGrp="1"/>
          </p:cNvSpPr>
          <p:nvPr>
            <p:ph type="pic" sz="quarter" idx="14"/>
          </p:nvPr>
        </p:nvSpPr>
        <p:spPr>
          <a:xfrm>
            <a:off x="5300784" y="1464915"/>
            <a:ext cx="917972" cy="917972"/>
          </a:xfrm>
        </p:spPr>
        <p:txBody>
          <a:bodyPr/>
          <a:lstStyle/>
          <a:p>
            <a:pPr lvl="0"/>
            <a:endParaRPr lang="en-US" noProof="0">
              <a:sym typeface="Poppins" panose="02000000000000000000" charset="0"/>
            </a:endParaRPr>
          </a:p>
        </p:txBody>
      </p:sp>
      <p:sp>
        <p:nvSpPr>
          <p:cNvPr id="8" name="Picture Placeholder 3"/>
          <p:cNvSpPr>
            <a:spLocks noGrp="1"/>
          </p:cNvSpPr>
          <p:nvPr>
            <p:ph type="pic" sz="quarter" idx="15"/>
          </p:nvPr>
        </p:nvSpPr>
        <p:spPr>
          <a:xfrm>
            <a:off x="6407609" y="1464915"/>
            <a:ext cx="917972" cy="917972"/>
          </a:xfrm>
        </p:spPr>
        <p:txBody>
          <a:bodyPr/>
          <a:lstStyle/>
          <a:p>
            <a:pPr lvl="0"/>
            <a:endParaRPr lang="en-US" noProof="0">
              <a:sym typeface="Poppins" panose="02000000000000000000" charset="0"/>
            </a:endParaRPr>
          </a:p>
        </p:txBody>
      </p:sp>
      <p:sp>
        <p:nvSpPr>
          <p:cNvPr id="9" name="Picture Placeholder 3"/>
          <p:cNvSpPr>
            <a:spLocks noGrp="1"/>
          </p:cNvSpPr>
          <p:nvPr>
            <p:ph type="pic" sz="quarter" idx="16"/>
          </p:nvPr>
        </p:nvSpPr>
        <p:spPr>
          <a:xfrm>
            <a:off x="1992922" y="2571750"/>
            <a:ext cx="917972" cy="917972"/>
          </a:xfrm>
        </p:spPr>
        <p:txBody>
          <a:bodyPr/>
          <a:lstStyle/>
          <a:p>
            <a:pPr lvl="0"/>
            <a:endParaRPr lang="en-US" noProof="0">
              <a:sym typeface="Poppins" panose="02000000000000000000" charset="0"/>
            </a:endParaRPr>
          </a:p>
        </p:txBody>
      </p:sp>
      <p:sp>
        <p:nvSpPr>
          <p:cNvPr id="10" name="Picture Placeholder 3"/>
          <p:cNvSpPr>
            <a:spLocks noGrp="1"/>
          </p:cNvSpPr>
          <p:nvPr>
            <p:ph type="pic" sz="quarter" idx="17"/>
          </p:nvPr>
        </p:nvSpPr>
        <p:spPr>
          <a:xfrm>
            <a:off x="3099747" y="2571750"/>
            <a:ext cx="917972" cy="917972"/>
          </a:xfrm>
        </p:spPr>
        <p:txBody>
          <a:bodyPr/>
          <a:lstStyle/>
          <a:p>
            <a:pPr lvl="0"/>
            <a:endParaRPr lang="en-US" noProof="0">
              <a:sym typeface="Poppins" panose="02000000000000000000" charset="0"/>
            </a:endParaRPr>
          </a:p>
        </p:txBody>
      </p:sp>
      <p:sp>
        <p:nvSpPr>
          <p:cNvPr id="11" name="Picture Placeholder 3"/>
          <p:cNvSpPr>
            <a:spLocks noGrp="1"/>
          </p:cNvSpPr>
          <p:nvPr>
            <p:ph type="pic" sz="quarter" idx="18"/>
          </p:nvPr>
        </p:nvSpPr>
        <p:spPr>
          <a:xfrm>
            <a:off x="4193958" y="2571750"/>
            <a:ext cx="917972" cy="917972"/>
          </a:xfrm>
        </p:spPr>
        <p:txBody>
          <a:bodyPr/>
          <a:lstStyle/>
          <a:p>
            <a:pPr lvl="0"/>
            <a:endParaRPr lang="en-US" noProof="0">
              <a:sym typeface="Poppins" panose="02000000000000000000" charset="0"/>
            </a:endParaRPr>
          </a:p>
        </p:txBody>
      </p:sp>
      <p:sp>
        <p:nvSpPr>
          <p:cNvPr id="12" name="Picture Placeholder 3"/>
          <p:cNvSpPr>
            <a:spLocks noGrp="1"/>
          </p:cNvSpPr>
          <p:nvPr>
            <p:ph type="pic" sz="quarter" idx="19"/>
          </p:nvPr>
        </p:nvSpPr>
        <p:spPr>
          <a:xfrm>
            <a:off x="5300784" y="2571750"/>
            <a:ext cx="917972" cy="917972"/>
          </a:xfrm>
        </p:spPr>
        <p:txBody>
          <a:bodyPr/>
          <a:lstStyle/>
          <a:p>
            <a:pPr lvl="0"/>
            <a:endParaRPr lang="en-US" noProof="0">
              <a:sym typeface="Poppins" panose="02000000000000000000" charset="0"/>
            </a:endParaRPr>
          </a:p>
        </p:txBody>
      </p:sp>
      <p:sp>
        <p:nvSpPr>
          <p:cNvPr id="13" name="Picture Placeholder 3"/>
          <p:cNvSpPr>
            <a:spLocks noGrp="1"/>
          </p:cNvSpPr>
          <p:nvPr>
            <p:ph type="pic" sz="quarter" idx="20"/>
          </p:nvPr>
        </p:nvSpPr>
        <p:spPr>
          <a:xfrm>
            <a:off x="6407609" y="2571750"/>
            <a:ext cx="917972" cy="917972"/>
          </a:xfrm>
        </p:spPr>
        <p:txBody>
          <a:bodyPr/>
          <a:lstStyle/>
          <a:p>
            <a:pPr lvl="0"/>
            <a:endParaRPr lang="en-US" noProof="0">
              <a:sym typeface="Poppins" panose="02000000000000000000" charset="0"/>
            </a:endParaRPr>
          </a:p>
        </p:txBody>
      </p:sp>
      <p:sp>
        <p:nvSpPr>
          <p:cNvPr id="14" name="Rectangle 13"/>
          <p:cNvSpPr>
            <a:spLocks noGrp="1"/>
          </p:cNvSpPr>
          <p:nvPr>
            <p:ph type="sldNum" sz="quarter" idx="21"/>
          </p:nvPr>
        </p:nvSpPr>
        <p:spPr>
          <a:xfrm>
            <a:off x="8454628" y="4686300"/>
            <a:ext cx="335756" cy="180975"/>
          </a:xfrm>
        </p:spPr>
        <p:txBody>
          <a:bodyPr/>
          <a:lstStyle>
            <a:lvl1pPr>
              <a:defRPr b="0" i="0">
                <a:solidFill>
                  <a:schemeClr val="accent5"/>
                </a:solidFill>
                <a:latin typeface="Raleway" panose="020B0403030101060003" charset="0"/>
                <a:ea typeface="Raleway" panose="020B0403030101060003" charset="0"/>
                <a:cs typeface="Raleway" panose="020B0403030101060003" charset="0"/>
              </a:defRPr>
            </a:lvl1pPr>
          </a:lstStyle>
          <a:p>
            <a:pPr>
              <a:defRPr/>
            </a:pPr>
            <a:fld id="{19736CF9-AD0F-5041-BB4D-55C7FC896206}" type="slidenum">
              <a:rPr lang="x-none" altLang="x-none" smtClean="0"/>
            </a:fld>
            <a:endParaRPr lang="x-none" altLang="x-non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97803" y="489761"/>
            <a:ext cx="7348394" cy="323265"/>
          </a:xfrm>
          <a:prstGeom prst="rect">
            <a:avLst/>
          </a:prstGeom>
        </p:spPr>
        <p:txBody>
          <a:bodyPr/>
          <a:lstStyle>
            <a:lvl1pPr algn="ctr">
              <a:defRPr sz="2850" b="0" i="0" kern="0" spc="-50" baseline="0">
                <a:solidFill>
                  <a:schemeClr val="tx1"/>
                </a:solidFill>
                <a:latin typeface="Lato Black" panose="020F0A02020204030203" pitchFamily="34" charset="0"/>
                <a:ea typeface="Lato Black" panose="020F0A02020204030203" pitchFamily="34" charset="0"/>
                <a:cs typeface="Lato Black" panose="020F0A02020204030203" pitchFamily="34" charset="0"/>
              </a:defRPr>
            </a:lvl1pPr>
          </a:lstStyle>
          <a:p>
            <a:r>
              <a:rPr lang="en-US" dirty="0"/>
              <a:t>MAIN TITLE GOES HERE</a:t>
            </a:r>
            <a:endParaRPr lang="en-US" dirty="0"/>
          </a:p>
        </p:txBody>
      </p:sp>
      <p:sp>
        <p:nvSpPr>
          <p:cNvPr id="8" name="Text Placeholder 9"/>
          <p:cNvSpPr>
            <a:spLocks noGrp="1"/>
          </p:cNvSpPr>
          <p:nvPr>
            <p:ph type="body" sz="quarter" idx="14" hasCustomPrompt="1"/>
          </p:nvPr>
        </p:nvSpPr>
        <p:spPr>
          <a:xfrm>
            <a:off x="897803" y="889226"/>
            <a:ext cx="7348394" cy="253604"/>
          </a:xfrm>
          <a:prstGeom prst="rect">
            <a:avLst/>
          </a:prstGeom>
        </p:spPr>
        <p:txBody>
          <a:bodyPr/>
          <a:lstStyle>
            <a:lvl1pPr marL="0" indent="0" algn="ctr">
              <a:buNone/>
              <a:defRPr sz="1050" b="0" i="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defRPr>
            </a:lvl1pPr>
          </a:lstStyle>
          <a:p>
            <a:pPr lvl="0"/>
            <a:r>
              <a:rPr lang="de-DE" dirty="0"/>
              <a:t>Subtitle Goes Here. Lorem Ipsum Dolor Sit Amet, A Gravida Quis Wisi Elit Diam Sit Donec Libero.</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7" name="Picture Placeholder 6"/>
          <p:cNvSpPr>
            <a:spLocks noGrp="1"/>
          </p:cNvSpPr>
          <p:nvPr>
            <p:ph type="pic" sz="quarter" idx="13"/>
          </p:nvPr>
        </p:nvSpPr>
        <p:spPr>
          <a:xfrm>
            <a:off x="0" y="829528"/>
            <a:ext cx="3301415" cy="3541595"/>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p:spPr>
        <p:txBody>
          <a:bodyPr wrap="square">
            <a:noAutofit/>
          </a:bodyPr>
          <a:lstStyle/>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6123215" y="-1"/>
            <a:ext cx="3020784" cy="5143500"/>
          </a:xfrm>
          <a:custGeom>
            <a:avLst/>
            <a:gdLst>
              <a:gd name="connsiteX0" fmla="*/ 1095236 w 4027712"/>
              <a:gd name="connsiteY0" fmla="*/ 0 h 6858000"/>
              <a:gd name="connsiteX1" fmla="*/ 4027712 w 4027712"/>
              <a:gd name="connsiteY1" fmla="*/ 0 h 6858000"/>
              <a:gd name="connsiteX2" fmla="*/ 4027712 w 4027712"/>
              <a:gd name="connsiteY2" fmla="*/ 6858000 h 6858000"/>
              <a:gd name="connsiteX3" fmla="*/ 1041049 w 4027712"/>
              <a:gd name="connsiteY3" fmla="*/ 6858000 h 6858000"/>
              <a:gd name="connsiteX4" fmla="*/ 1031804 w 4027712"/>
              <a:gd name="connsiteY4" fmla="*/ 6845000 h 6858000"/>
              <a:gd name="connsiteX5" fmla="*/ 0 w 4027712"/>
              <a:gd name="connsiteY5" fmla="*/ 3467100 h 6858000"/>
              <a:gd name="connsiteX6" fmla="*/ 1031804 w 4027712"/>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712" h="6858000">
                <a:moveTo>
                  <a:pt x="1095236" y="0"/>
                </a:moveTo>
                <a:lnTo>
                  <a:pt x="4027712" y="0"/>
                </a:lnTo>
                <a:lnTo>
                  <a:pt x="4027712" y="6858000"/>
                </a:lnTo>
                <a:lnTo>
                  <a:pt x="1041049" y="6858000"/>
                </a:lnTo>
                <a:lnTo>
                  <a:pt x="1031804" y="6845000"/>
                </a:lnTo>
                <a:cubicBezTo>
                  <a:pt x="380376" y="5880759"/>
                  <a:pt x="0" y="4718351"/>
                  <a:pt x="0" y="3467100"/>
                </a:cubicBezTo>
                <a:cubicBezTo>
                  <a:pt x="0" y="2215850"/>
                  <a:pt x="380376" y="1053441"/>
                  <a:pt x="1031804" y="89200"/>
                </a:cubicBezTo>
                <a:close/>
              </a:path>
            </a:pathLst>
          </a:custGeom>
        </p:spPr>
        <p:txBody>
          <a:bodyPr wrap="square">
            <a:noAutofit/>
          </a:bodyPr>
          <a:lstStyle/>
          <a:p>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2" name="Picture Placeholder 11"/>
          <p:cNvSpPr>
            <a:spLocks noGrp="1"/>
          </p:cNvSpPr>
          <p:nvPr>
            <p:ph type="pic" sz="quarter" idx="13"/>
          </p:nvPr>
        </p:nvSpPr>
        <p:spPr>
          <a:xfrm>
            <a:off x="758976"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3" name="Picture Placeholder 12"/>
          <p:cNvSpPr>
            <a:spLocks noGrp="1"/>
          </p:cNvSpPr>
          <p:nvPr>
            <p:ph type="pic" sz="quarter" idx="14"/>
          </p:nvPr>
        </p:nvSpPr>
        <p:spPr>
          <a:xfrm>
            <a:off x="3660541" y="1726416"/>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6562106" y="1726415"/>
            <a:ext cx="1553193" cy="1553193"/>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a:xfrm>
            <a:off x="3028950" y="4767263"/>
            <a:ext cx="3086100" cy="273844"/>
          </a:xfrm>
        </p:spPr>
        <p:txBody>
          <a:bodyPr/>
          <a:lstStyle/>
          <a:p>
            <a:endParaRPr lang="en-US"/>
          </a:p>
        </p:txBody>
      </p:sp>
      <p:sp>
        <p:nvSpPr>
          <p:cNvPr id="4" name="Slide Number Placeholder 3"/>
          <p:cNvSpPr>
            <a:spLocks noGrp="1"/>
          </p:cNvSpPr>
          <p:nvPr>
            <p:ph type="sldNum" sz="quarter" idx="12"/>
          </p:nvPr>
        </p:nvSpPr>
        <p:spPr>
          <a:xfrm>
            <a:off x="6457950" y="4767263"/>
            <a:ext cx="2057400" cy="273844"/>
          </a:xfrm>
        </p:spPr>
        <p:txBody>
          <a:bodyPr/>
          <a:lstStyle/>
          <a:p>
            <a:fld id="{A826EBBD-346E-4B7B-B92F-DB6B89F25321}" type="slidenum">
              <a:rPr lang="en-US" smtClean="0"/>
            </a:fld>
            <a:endParaRPr lang="en-US"/>
          </a:p>
        </p:txBody>
      </p:sp>
      <p:sp>
        <p:nvSpPr>
          <p:cNvPr id="14" name="Picture Placeholder 13"/>
          <p:cNvSpPr>
            <a:spLocks noGrp="1"/>
          </p:cNvSpPr>
          <p:nvPr>
            <p:ph type="pic" sz="quarter" idx="13"/>
          </p:nvPr>
        </p:nvSpPr>
        <p:spPr>
          <a:xfrm>
            <a:off x="604370"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5" name="Picture Placeholder 14"/>
          <p:cNvSpPr>
            <a:spLocks noGrp="1"/>
          </p:cNvSpPr>
          <p:nvPr>
            <p:ph type="pic" sz="quarter" idx="14"/>
          </p:nvPr>
        </p:nvSpPr>
        <p:spPr>
          <a:xfrm>
            <a:off x="2647916"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4691461"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6735007" y="1781183"/>
            <a:ext cx="1645730" cy="1638284"/>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89"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Ref idx="1001">
        <a:schemeClr val="bg1"/>
      </p:bgRef>
    </p:bg>
    <p:spTree>
      <p:nvGrpSpPr>
        <p:cNvPr id="1" name=""/>
        <p:cNvGrpSpPr/>
        <p:nvPr/>
      </p:nvGrpSpPr>
      <p:grpSpPr>
        <a:xfrm>
          <a:off x="0" y="0"/>
          <a:ext cx="0" cy="0"/>
          <a:chOff x="0" y="0"/>
          <a:chExt cx="0" cy="0"/>
        </a:xfrm>
      </p:grpSpPr>
      <p:sp>
        <p:nvSpPr>
          <p:cNvPr id="320" name="图片占位符 319"/>
          <p:cNvSpPr>
            <a:spLocks noGrp="1"/>
          </p:cNvSpPr>
          <p:nvPr>
            <p:ph type="pic" sz="quarter" idx="10"/>
          </p:nvPr>
        </p:nvSpPr>
        <p:spPr>
          <a:xfrm>
            <a:off x="72000" y="1"/>
            <a:ext cx="8171728" cy="3891922"/>
          </a:xfrm>
          <a:custGeom>
            <a:avLst/>
            <a:gdLst>
              <a:gd name="connsiteX0" fmla="*/ 607241 w 10895637"/>
              <a:gd name="connsiteY0" fmla="*/ 3408786 h 5189229"/>
              <a:gd name="connsiteX1" fmla="*/ 1497462 w 10895637"/>
              <a:gd name="connsiteY1" fmla="*/ 4299007 h 5189229"/>
              <a:gd name="connsiteX2" fmla="*/ 607242 w 10895637"/>
              <a:gd name="connsiteY2" fmla="*/ 5189229 h 5189229"/>
              <a:gd name="connsiteX3" fmla="*/ 0 w 10895637"/>
              <a:gd name="connsiteY3" fmla="*/ 4581987 h 5189229"/>
              <a:gd name="connsiteX4" fmla="*/ 0 w 10895637"/>
              <a:gd name="connsiteY4" fmla="*/ 4016028 h 5189229"/>
              <a:gd name="connsiteX5" fmla="*/ 9065598 w 10895637"/>
              <a:gd name="connsiteY5" fmla="*/ 2490539 h 5189229"/>
              <a:gd name="connsiteX6" fmla="*/ 9955820 w 10895637"/>
              <a:gd name="connsiteY6" fmla="*/ 3380760 h 5189229"/>
              <a:gd name="connsiteX7" fmla="*/ 9065598 w 10895637"/>
              <a:gd name="connsiteY7" fmla="*/ 4270982 h 5189229"/>
              <a:gd name="connsiteX8" fmla="*/ 8175377 w 10895637"/>
              <a:gd name="connsiteY8" fmla="*/ 3380761 h 5189229"/>
              <a:gd name="connsiteX9" fmla="*/ 7185963 w 10895637"/>
              <a:gd name="connsiteY9" fmla="*/ 2490539 h 5189229"/>
              <a:gd name="connsiteX10" fmla="*/ 8076185 w 10895637"/>
              <a:gd name="connsiteY10" fmla="*/ 3380761 h 5189229"/>
              <a:gd name="connsiteX11" fmla="*/ 7185964 w 10895637"/>
              <a:gd name="connsiteY11" fmla="*/ 4270982 h 5189229"/>
              <a:gd name="connsiteX12" fmla="*/ 6295742 w 10895637"/>
              <a:gd name="connsiteY12" fmla="*/ 3380760 h 5189229"/>
              <a:gd name="connsiteX13" fmla="*/ 1547057 w 10895637"/>
              <a:gd name="connsiteY13" fmla="*/ 2467029 h 5189229"/>
              <a:gd name="connsiteX14" fmla="*/ 2437279 w 10895637"/>
              <a:gd name="connsiteY14" fmla="*/ 3357251 h 5189229"/>
              <a:gd name="connsiteX15" fmla="*/ 1547057 w 10895637"/>
              <a:gd name="connsiteY15" fmla="*/ 4247474 h 5189229"/>
              <a:gd name="connsiteX16" fmla="*/ 656836 w 10895637"/>
              <a:gd name="connsiteY16" fmla="*/ 3357251 h 5189229"/>
              <a:gd name="connsiteX17" fmla="*/ 2486877 w 10895637"/>
              <a:gd name="connsiteY17" fmla="*/ 1525276 h 5189229"/>
              <a:gd name="connsiteX18" fmla="*/ 3377098 w 10895637"/>
              <a:gd name="connsiteY18" fmla="*/ 2415495 h 5189229"/>
              <a:gd name="connsiteX19" fmla="*/ 2486877 w 10895637"/>
              <a:gd name="connsiteY19" fmla="*/ 3305717 h 5189229"/>
              <a:gd name="connsiteX20" fmla="*/ 1596655 w 10895637"/>
              <a:gd name="connsiteY20" fmla="*/ 2415495 h 5189229"/>
              <a:gd name="connsiteX21" fmla="*/ 10005415 w 10895637"/>
              <a:gd name="connsiteY21" fmla="*/ 1525276 h 5189229"/>
              <a:gd name="connsiteX22" fmla="*/ 10895637 w 10895637"/>
              <a:gd name="connsiteY22" fmla="*/ 2415495 h 5189229"/>
              <a:gd name="connsiteX23" fmla="*/ 10005415 w 10895637"/>
              <a:gd name="connsiteY23" fmla="*/ 3305717 h 5189229"/>
              <a:gd name="connsiteX24" fmla="*/ 9115194 w 10895637"/>
              <a:gd name="connsiteY24" fmla="*/ 2415495 h 5189229"/>
              <a:gd name="connsiteX25" fmla="*/ 8125779 w 10895637"/>
              <a:gd name="connsiteY25" fmla="*/ 1525276 h 5189229"/>
              <a:gd name="connsiteX26" fmla="*/ 9016000 w 10895637"/>
              <a:gd name="connsiteY26" fmla="*/ 2415495 h 5189229"/>
              <a:gd name="connsiteX27" fmla="*/ 8125779 w 10895637"/>
              <a:gd name="connsiteY27" fmla="*/ 3305717 h 5189229"/>
              <a:gd name="connsiteX28" fmla="*/ 7235557 w 10895637"/>
              <a:gd name="connsiteY28" fmla="*/ 2415495 h 5189229"/>
              <a:gd name="connsiteX29" fmla="*/ 6246143 w 10895637"/>
              <a:gd name="connsiteY29" fmla="*/ 1525276 h 5189229"/>
              <a:gd name="connsiteX30" fmla="*/ 7136365 w 10895637"/>
              <a:gd name="connsiteY30" fmla="*/ 2415495 h 5189229"/>
              <a:gd name="connsiteX31" fmla="*/ 6246143 w 10895637"/>
              <a:gd name="connsiteY31" fmla="*/ 3305717 h 5189229"/>
              <a:gd name="connsiteX32" fmla="*/ 5355923 w 10895637"/>
              <a:gd name="connsiteY32" fmla="*/ 2415495 h 5189229"/>
              <a:gd name="connsiteX33" fmla="*/ 4366509 w 10895637"/>
              <a:gd name="connsiteY33" fmla="*/ 1525276 h 5189229"/>
              <a:gd name="connsiteX34" fmla="*/ 5256730 w 10895637"/>
              <a:gd name="connsiteY34" fmla="*/ 2415495 h 5189229"/>
              <a:gd name="connsiteX35" fmla="*/ 4366509 w 10895637"/>
              <a:gd name="connsiteY35" fmla="*/ 3305717 h 5189229"/>
              <a:gd name="connsiteX36" fmla="*/ 3476291 w 10895637"/>
              <a:gd name="connsiteY36" fmla="*/ 2415495 h 5189229"/>
              <a:gd name="connsiteX37" fmla="*/ 607238 w 10895637"/>
              <a:gd name="connsiteY37" fmla="*/ 1525274 h 5189229"/>
              <a:gd name="connsiteX38" fmla="*/ 1497459 w 10895637"/>
              <a:gd name="connsiteY38" fmla="*/ 2415495 h 5189229"/>
              <a:gd name="connsiteX39" fmla="*/ 607238 w 10895637"/>
              <a:gd name="connsiteY39" fmla="*/ 3305716 h 5189229"/>
              <a:gd name="connsiteX40" fmla="*/ 0 w 10895637"/>
              <a:gd name="connsiteY40" fmla="*/ 2698479 h 5189229"/>
              <a:gd name="connsiteX41" fmla="*/ 0 w 10895637"/>
              <a:gd name="connsiteY41" fmla="*/ 2132511 h 5189229"/>
              <a:gd name="connsiteX42" fmla="*/ 9065598 w 10895637"/>
              <a:gd name="connsiteY42" fmla="*/ 585458 h 5189229"/>
              <a:gd name="connsiteX43" fmla="*/ 9955819 w 10895637"/>
              <a:gd name="connsiteY43" fmla="*/ 1475679 h 5189229"/>
              <a:gd name="connsiteX44" fmla="*/ 9065598 w 10895637"/>
              <a:gd name="connsiteY44" fmla="*/ 2365899 h 5189229"/>
              <a:gd name="connsiteX45" fmla="*/ 8175377 w 10895637"/>
              <a:gd name="connsiteY45" fmla="*/ 1475679 h 5189229"/>
              <a:gd name="connsiteX46" fmla="*/ 7185964 w 10895637"/>
              <a:gd name="connsiteY46" fmla="*/ 585458 h 5189229"/>
              <a:gd name="connsiteX47" fmla="*/ 8076185 w 10895637"/>
              <a:gd name="connsiteY47" fmla="*/ 1475679 h 5189229"/>
              <a:gd name="connsiteX48" fmla="*/ 7185963 w 10895637"/>
              <a:gd name="connsiteY48" fmla="*/ 2365898 h 5189229"/>
              <a:gd name="connsiteX49" fmla="*/ 6295742 w 10895637"/>
              <a:gd name="connsiteY49" fmla="*/ 1475680 h 5189229"/>
              <a:gd name="connsiteX50" fmla="*/ 5306327 w 10895637"/>
              <a:gd name="connsiteY50" fmla="*/ 585458 h 5189229"/>
              <a:gd name="connsiteX51" fmla="*/ 6196548 w 10895637"/>
              <a:gd name="connsiteY51" fmla="*/ 1475679 h 5189229"/>
              <a:gd name="connsiteX52" fmla="*/ 5306328 w 10895637"/>
              <a:gd name="connsiteY52" fmla="*/ 2365898 h 5189229"/>
              <a:gd name="connsiteX53" fmla="*/ 4416106 w 10895637"/>
              <a:gd name="connsiteY53" fmla="*/ 1475679 h 5189229"/>
              <a:gd name="connsiteX54" fmla="*/ 3426696 w 10895637"/>
              <a:gd name="connsiteY54" fmla="*/ 585458 h 5189229"/>
              <a:gd name="connsiteX55" fmla="*/ 4316913 w 10895637"/>
              <a:gd name="connsiteY55" fmla="*/ 1475679 h 5189229"/>
              <a:gd name="connsiteX56" fmla="*/ 3426695 w 10895637"/>
              <a:gd name="connsiteY56" fmla="*/ 2365898 h 5189229"/>
              <a:gd name="connsiteX57" fmla="*/ 2536473 w 10895637"/>
              <a:gd name="connsiteY57" fmla="*/ 1475679 h 5189229"/>
              <a:gd name="connsiteX58" fmla="*/ 1547057 w 10895637"/>
              <a:gd name="connsiteY58" fmla="*/ 585456 h 5189229"/>
              <a:gd name="connsiteX59" fmla="*/ 2437279 w 10895637"/>
              <a:gd name="connsiteY59" fmla="*/ 1475679 h 5189229"/>
              <a:gd name="connsiteX60" fmla="*/ 1547057 w 10895637"/>
              <a:gd name="connsiteY60" fmla="*/ 2365899 h 5189229"/>
              <a:gd name="connsiteX61" fmla="*/ 656837 w 10895637"/>
              <a:gd name="connsiteY61" fmla="*/ 1475679 h 5189229"/>
              <a:gd name="connsiteX62" fmla="*/ 9022147 w 10895637"/>
              <a:gd name="connsiteY62" fmla="*/ 0 h 5189229"/>
              <a:gd name="connsiteX63" fmla="*/ 9543551 w 10895637"/>
              <a:gd name="connsiteY63" fmla="*/ 0 h 5189229"/>
              <a:gd name="connsiteX64" fmla="*/ 9065598 w 10895637"/>
              <a:gd name="connsiteY64" fmla="*/ 477954 h 5189229"/>
              <a:gd name="connsiteX65" fmla="*/ 8587642 w 10895637"/>
              <a:gd name="connsiteY65" fmla="*/ 1 h 5189229"/>
              <a:gd name="connsiteX66" fmla="*/ 8485680 w 10895637"/>
              <a:gd name="connsiteY66" fmla="*/ 0 h 5189229"/>
              <a:gd name="connsiteX67" fmla="*/ 9016000 w 10895637"/>
              <a:gd name="connsiteY67" fmla="*/ 530321 h 5189229"/>
              <a:gd name="connsiteX68" fmla="*/ 8125779 w 10895637"/>
              <a:gd name="connsiteY68" fmla="*/ 1420543 h 5189229"/>
              <a:gd name="connsiteX69" fmla="*/ 7235558 w 10895637"/>
              <a:gd name="connsiteY69" fmla="*/ 530321 h 5189229"/>
              <a:gd name="connsiteX70" fmla="*/ 7765878 w 10895637"/>
              <a:gd name="connsiteY70" fmla="*/ 1 h 5189229"/>
              <a:gd name="connsiteX71" fmla="*/ 6708009 w 10895637"/>
              <a:gd name="connsiteY71" fmla="*/ 0 h 5189229"/>
              <a:gd name="connsiteX72" fmla="*/ 7663917 w 10895637"/>
              <a:gd name="connsiteY72" fmla="*/ 0 h 5189229"/>
              <a:gd name="connsiteX73" fmla="*/ 7185963 w 10895637"/>
              <a:gd name="connsiteY73" fmla="*/ 477954 h 5189229"/>
              <a:gd name="connsiteX74" fmla="*/ 5886244 w 10895637"/>
              <a:gd name="connsiteY74" fmla="*/ 0 h 5189229"/>
              <a:gd name="connsiteX75" fmla="*/ 6606043 w 10895637"/>
              <a:gd name="connsiteY75" fmla="*/ 0 h 5189229"/>
              <a:gd name="connsiteX76" fmla="*/ 7136365 w 10895637"/>
              <a:gd name="connsiteY76" fmla="*/ 530322 h 5189229"/>
              <a:gd name="connsiteX77" fmla="*/ 6246143 w 10895637"/>
              <a:gd name="connsiteY77" fmla="*/ 1420543 h 5189229"/>
              <a:gd name="connsiteX78" fmla="*/ 5355921 w 10895637"/>
              <a:gd name="connsiteY78" fmla="*/ 530321 h 5189229"/>
              <a:gd name="connsiteX79" fmla="*/ 4828374 w 10895637"/>
              <a:gd name="connsiteY79" fmla="*/ 0 h 5189229"/>
              <a:gd name="connsiteX80" fmla="*/ 5784282 w 10895637"/>
              <a:gd name="connsiteY80" fmla="*/ 0 h 5189229"/>
              <a:gd name="connsiteX81" fmla="*/ 5306328 w 10895637"/>
              <a:gd name="connsiteY81" fmla="*/ 477954 h 5189229"/>
              <a:gd name="connsiteX82" fmla="*/ 4006611 w 10895637"/>
              <a:gd name="connsiteY82" fmla="*/ 0 h 5189229"/>
              <a:gd name="connsiteX83" fmla="*/ 4726410 w 10895637"/>
              <a:gd name="connsiteY83" fmla="*/ 1 h 5189229"/>
              <a:gd name="connsiteX84" fmla="*/ 5256731 w 10895637"/>
              <a:gd name="connsiteY84" fmla="*/ 530321 h 5189229"/>
              <a:gd name="connsiteX85" fmla="*/ 4366509 w 10895637"/>
              <a:gd name="connsiteY85" fmla="*/ 1420543 h 5189229"/>
              <a:gd name="connsiteX86" fmla="*/ 3476290 w 10895637"/>
              <a:gd name="connsiteY86" fmla="*/ 530321 h 5189229"/>
              <a:gd name="connsiteX87" fmla="*/ 2948738 w 10895637"/>
              <a:gd name="connsiteY87" fmla="*/ 0 h 5189229"/>
              <a:gd name="connsiteX88" fmla="*/ 3904646 w 10895637"/>
              <a:gd name="connsiteY88" fmla="*/ 0 h 5189229"/>
              <a:gd name="connsiteX89" fmla="*/ 3426692 w 10895637"/>
              <a:gd name="connsiteY89" fmla="*/ 477954 h 5189229"/>
              <a:gd name="connsiteX90" fmla="*/ 2126976 w 10895637"/>
              <a:gd name="connsiteY90" fmla="*/ 0 h 5189229"/>
              <a:gd name="connsiteX91" fmla="*/ 2846776 w 10895637"/>
              <a:gd name="connsiteY91" fmla="*/ 0 h 5189229"/>
              <a:gd name="connsiteX92" fmla="*/ 3377096 w 10895637"/>
              <a:gd name="connsiteY92" fmla="*/ 530322 h 5189229"/>
              <a:gd name="connsiteX93" fmla="*/ 2486877 w 10895637"/>
              <a:gd name="connsiteY93" fmla="*/ 1420543 h 5189229"/>
              <a:gd name="connsiteX94" fmla="*/ 1596654 w 10895637"/>
              <a:gd name="connsiteY94" fmla="*/ 530321 h 5189229"/>
              <a:gd name="connsiteX95" fmla="*/ 1069103 w 10895637"/>
              <a:gd name="connsiteY95" fmla="*/ 0 h 5189229"/>
              <a:gd name="connsiteX96" fmla="*/ 2025011 w 10895637"/>
              <a:gd name="connsiteY96" fmla="*/ 0 h 5189229"/>
              <a:gd name="connsiteX97" fmla="*/ 1547057 w 10895637"/>
              <a:gd name="connsiteY97" fmla="*/ 477954 h 5189229"/>
              <a:gd name="connsiteX98" fmla="*/ 247336 w 10895637"/>
              <a:gd name="connsiteY98" fmla="*/ 0 h 5189229"/>
              <a:gd name="connsiteX99" fmla="*/ 967138 w 10895637"/>
              <a:gd name="connsiteY99" fmla="*/ 0 h 5189229"/>
              <a:gd name="connsiteX100" fmla="*/ 1497458 w 10895637"/>
              <a:gd name="connsiteY100" fmla="*/ 530320 h 5189229"/>
              <a:gd name="connsiteX101" fmla="*/ 607237 w 10895637"/>
              <a:gd name="connsiteY101" fmla="*/ 1420542 h 5189229"/>
              <a:gd name="connsiteX102" fmla="*/ 0 w 10895637"/>
              <a:gd name="connsiteY102" fmla="*/ 813305 h 5189229"/>
              <a:gd name="connsiteX103" fmla="*/ 0 w 10895637"/>
              <a:gd name="connsiteY103" fmla="*/ 247336 h 518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895637" h="5189229">
                <a:moveTo>
                  <a:pt x="607241" y="3408786"/>
                </a:moveTo>
                <a:lnTo>
                  <a:pt x="1497462" y="4299007"/>
                </a:lnTo>
                <a:lnTo>
                  <a:pt x="607242" y="5189229"/>
                </a:lnTo>
                <a:lnTo>
                  <a:pt x="0" y="4581987"/>
                </a:lnTo>
                <a:lnTo>
                  <a:pt x="0" y="4016028"/>
                </a:lnTo>
                <a:close/>
                <a:moveTo>
                  <a:pt x="9065598" y="2490539"/>
                </a:moveTo>
                <a:lnTo>
                  <a:pt x="9955820" y="3380760"/>
                </a:lnTo>
                <a:lnTo>
                  <a:pt x="9065598" y="4270982"/>
                </a:lnTo>
                <a:lnTo>
                  <a:pt x="8175377" y="3380761"/>
                </a:lnTo>
                <a:close/>
                <a:moveTo>
                  <a:pt x="7185963" y="2490539"/>
                </a:moveTo>
                <a:lnTo>
                  <a:pt x="8076185" y="3380761"/>
                </a:lnTo>
                <a:lnTo>
                  <a:pt x="7185964" y="4270982"/>
                </a:lnTo>
                <a:lnTo>
                  <a:pt x="6295742" y="3380760"/>
                </a:lnTo>
                <a:close/>
                <a:moveTo>
                  <a:pt x="1547057" y="2467029"/>
                </a:moveTo>
                <a:lnTo>
                  <a:pt x="2437279" y="3357251"/>
                </a:lnTo>
                <a:lnTo>
                  <a:pt x="1547057" y="4247474"/>
                </a:lnTo>
                <a:lnTo>
                  <a:pt x="656836" y="3357251"/>
                </a:lnTo>
                <a:close/>
                <a:moveTo>
                  <a:pt x="2486877" y="1525276"/>
                </a:moveTo>
                <a:lnTo>
                  <a:pt x="3377098" y="2415495"/>
                </a:lnTo>
                <a:lnTo>
                  <a:pt x="2486877" y="3305717"/>
                </a:lnTo>
                <a:lnTo>
                  <a:pt x="1596655" y="2415495"/>
                </a:lnTo>
                <a:close/>
                <a:moveTo>
                  <a:pt x="10005415" y="1525276"/>
                </a:moveTo>
                <a:lnTo>
                  <a:pt x="10895637" y="2415495"/>
                </a:lnTo>
                <a:lnTo>
                  <a:pt x="10005415" y="3305717"/>
                </a:lnTo>
                <a:lnTo>
                  <a:pt x="9115194" y="2415495"/>
                </a:lnTo>
                <a:close/>
                <a:moveTo>
                  <a:pt x="8125779" y="1525276"/>
                </a:moveTo>
                <a:lnTo>
                  <a:pt x="9016000" y="2415495"/>
                </a:lnTo>
                <a:lnTo>
                  <a:pt x="8125779" y="3305717"/>
                </a:lnTo>
                <a:lnTo>
                  <a:pt x="7235557" y="2415495"/>
                </a:lnTo>
                <a:close/>
                <a:moveTo>
                  <a:pt x="6246143" y="1525276"/>
                </a:moveTo>
                <a:lnTo>
                  <a:pt x="7136365" y="2415495"/>
                </a:lnTo>
                <a:lnTo>
                  <a:pt x="6246143" y="3305717"/>
                </a:lnTo>
                <a:lnTo>
                  <a:pt x="5355923" y="2415495"/>
                </a:lnTo>
                <a:close/>
                <a:moveTo>
                  <a:pt x="4366509" y="1525276"/>
                </a:moveTo>
                <a:lnTo>
                  <a:pt x="5256730" y="2415495"/>
                </a:lnTo>
                <a:lnTo>
                  <a:pt x="4366509" y="3305717"/>
                </a:lnTo>
                <a:lnTo>
                  <a:pt x="3476291" y="2415495"/>
                </a:lnTo>
                <a:close/>
                <a:moveTo>
                  <a:pt x="607238" y="1525274"/>
                </a:moveTo>
                <a:lnTo>
                  <a:pt x="1497459" y="2415495"/>
                </a:lnTo>
                <a:lnTo>
                  <a:pt x="607238" y="3305716"/>
                </a:lnTo>
                <a:lnTo>
                  <a:pt x="0" y="2698479"/>
                </a:lnTo>
                <a:lnTo>
                  <a:pt x="0" y="2132511"/>
                </a:lnTo>
                <a:close/>
                <a:moveTo>
                  <a:pt x="9065598" y="585458"/>
                </a:moveTo>
                <a:lnTo>
                  <a:pt x="9955819" y="1475679"/>
                </a:lnTo>
                <a:lnTo>
                  <a:pt x="9065598" y="2365899"/>
                </a:lnTo>
                <a:lnTo>
                  <a:pt x="8175377" y="1475679"/>
                </a:lnTo>
                <a:close/>
                <a:moveTo>
                  <a:pt x="7185964" y="585458"/>
                </a:moveTo>
                <a:lnTo>
                  <a:pt x="8076185" y="1475679"/>
                </a:lnTo>
                <a:lnTo>
                  <a:pt x="7185963" y="2365898"/>
                </a:lnTo>
                <a:lnTo>
                  <a:pt x="6295742" y="1475680"/>
                </a:lnTo>
                <a:close/>
                <a:moveTo>
                  <a:pt x="5306327" y="585458"/>
                </a:moveTo>
                <a:lnTo>
                  <a:pt x="6196548" y="1475679"/>
                </a:lnTo>
                <a:lnTo>
                  <a:pt x="5306328" y="2365898"/>
                </a:lnTo>
                <a:lnTo>
                  <a:pt x="4416106" y="1475679"/>
                </a:lnTo>
                <a:close/>
                <a:moveTo>
                  <a:pt x="3426696" y="585458"/>
                </a:moveTo>
                <a:lnTo>
                  <a:pt x="4316913" y="1475679"/>
                </a:lnTo>
                <a:lnTo>
                  <a:pt x="3426695" y="2365898"/>
                </a:lnTo>
                <a:lnTo>
                  <a:pt x="2536473" y="1475679"/>
                </a:lnTo>
                <a:close/>
                <a:moveTo>
                  <a:pt x="1547057" y="585456"/>
                </a:moveTo>
                <a:lnTo>
                  <a:pt x="2437279" y="1475679"/>
                </a:lnTo>
                <a:lnTo>
                  <a:pt x="1547057" y="2365899"/>
                </a:lnTo>
                <a:lnTo>
                  <a:pt x="656837" y="1475679"/>
                </a:lnTo>
                <a:close/>
                <a:moveTo>
                  <a:pt x="9022147" y="0"/>
                </a:moveTo>
                <a:lnTo>
                  <a:pt x="9543551" y="0"/>
                </a:lnTo>
                <a:lnTo>
                  <a:pt x="9065598" y="477954"/>
                </a:lnTo>
                <a:lnTo>
                  <a:pt x="8587642" y="1"/>
                </a:lnTo>
                <a:close/>
                <a:moveTo>
                  <a:pt x="8485680" y="0"/>
                </a:moveTo>
                <a:lnTo>
                  <a:pt x="9016000" y="530321"/>
                </a:lnTo>
                <a:lnTo>
                  <a:pt x="8125779" y="1420543"/>
                </a:lnTo>
                <a:lnTo>
                  <a:pt x="7235558" y="530321"/>
                </a:lnTo>
                <a:lnTo>
                  <a:pt x="7765878" y="1"/>
                </a:lnTo>
                <a:close/>
                <a:moveTo>
                  <a:pt x="6708009" y="0"/>
                </a:moveTo>
                <a:lnTo>
                  <a:pt x="7663917" y="0"/>
                </a:lnTo>
                <a:lnTo>
                  <a:pt x="7185963" y="477954"/>
                </a:lnTo>
                <a:close/>
                <a:moveTo>
                  <a:pt x="5886244" y="0"/>
                </a:moveTo>
                <a:lnTo>
                  <a:pt x="6606043" y="0"/>
                </a:lnTo>
                <a:lnTo>
                  <a:pt x="7136365" y="530322"/>
                </a:lnTo>
                <a:lnTo>
                  <a:pt x="6246143" y="1420543"/>
                </a:lnTo>
                <a:lnTo>
                  <a:pt x="5355921" y="530321"/>
                </a:lnTo>
                <a:close/>
                <a:moveTo>
                  <a:pt x="4828374" y="0"/>
                </a:moveTo>
                <a:lnTo>
                  <a:pt x="5784282" y="0"/>
                </a:lnTo>
                <a:lnTo>
                  <a:pt x="5306328" y="477954"/>
                </a:lnTo>
                <a:close/>
                <a:moveTo>
                  <a:pt x="4006611" y="0"/>
                </a:moveTo>
                <a:lnTo>
                  <a:pt x="4726410" y="1"/>
                </a:lnTo>
                <a:lnTo>
                  <a:pt x="5256731" y="530321"/>
                </a:lnTo>
                <a:lnTo>
                  <a:pt x="4366509" y="1420543"/>
                </a:lnTo>
                <a:lnTo>
                  <a:pt x="3476290" y="530321"/>
                </a:lnTo>
                <a:close/>
                <a:moveTo>
                  <a:pt x="2948738" y="0"/>
                </a:moveTo>
                <a:lnTo>
                  <a:pt x="3904646" y="0"/>
                </a:lnTo>
                <a:lnTo>
                  <a:pt x="3426692" y="477954"/>
                </a:lnTo>
                <a:close/>
                <a:moveTo>
                  <a:pt x="2126976" y="0"/>
                </a:moveTo>
                <a:lnTo>
                  <a:pt x="2846776" y="0"/>
                </a:lnTo>
                <a:lnTo>
                  <a:pt x="3377096" y="530322"/>
                </a:lnTo>
                <a:lnTo>
                  <a:pt x="2486877" y="1420543"/>
                </a:lnTo>
                <a:lnTo>
                  <a:pt x="1596654" y="530321"/>
                </a:lnTo>
                <a:close/>
                <a:moveTo>
                  <a:pt x="1069103" y="0"/>
                </a:moveTo>
                <a:lnTo>
                  <a:pt x="2025011" y="0"/>
                </a:lnTo>
                <a:lnTo>
                  <a:pt x="1547057" y="477954"/>
                </a:lnTo>
                <a:close/>
                <a:moveTo>
                  <a:pt x="247336" y="0"/>
                </a:moveTo>
                <a:lnTo>
                  <a:pt x="967138" y="0"/>
                </a:lnTo>
                <a:lnTo>
                  <a:pt x="1497458" y="530320"/>
                </a:lnTo>
                <a:lnTo>
                  <a:pt x="607237" y="1420542"/>
                </a:lnTo>
                <a:lnTo>
                  <a:pt x="0" y="813305"/>
                </a:lnTo>
                <a:lnTo>
                  <a:pt x="0" y="247336"/>
                </a:lnTo>
                <a:close/>
              </a:path>
            </a:pathLst>
          </a:custGeom>
        </p:spPr>
        <p:txBody>
          <a:bodyPr wrap="square">
            <a:noAutofit/>
          </a:bodyPr>
          <a:lstStyle/>
          <a:p>
            <a:endParaRPr lang="zh-CN" altLang="en-US" dirty="0"/>
          </a:p>
        </p:txBody>
      </p:sp>
      <p:sp>
        <p:nvSpPr>
          <p:cNvPr id="9801" name="副标题 2"/>
          <p:cNvSpPr>
            <a:spLocks noGrp="1"/>
          </p:cNvSpPr>
          <p:nvPr>
            <p:ph type="subTitle" idx="1"/>
          </p:nvPr>
        </p:nvSpPr>
        <p:spPr>
          <a:xfrm>
            <a:off x="1785938" y="4058306"/>
            <a:ext cx="6854429" cy="419099"/>
          </a:xfrm>
        </p:spPr>
        <p:txBody>
          <a:bodyPr anchor="ctr">
            <a:normAutofit/>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p:ph type="ctrTitle"/>
          </p:nvPr>
        </p:nvSpPr>
        <p:spPr>
          <a:xfrm>
            <a:off x="1785938" y="3235911"/>
            <a:ext cx="6854429" cy="822395"/>
          </a:xfrm>
        </p:spPr>
        <p:txBody>
          <a:bodyPr anchor="b">
            <a:normAutofit/>
          </a:bodyPr>
          <a:lstStyle>
            <a:lvl1pPr algn="l">
              <a:defRPr sz="3000">
                <a:solidFill>
                  <a:schemeClr val="accent1"/>
                </a:solidFill>
              </a:defRPr>
            </a:lvl1pPr>
          </a:lstStyle>
          <a:p>
            <a:r>
              <a:rPr lang="en-US" altLang="zh-CN" dirty="0"/>
              <a:t>Click to edit Master title style</a:t>
            </a:r>
            <a:endParaRPr lang="zh-CN" altLang="en-US" dirty="0"/>
          </a:p>
        </p:txBody>
      </p:sp>
      <p:sp>
        <p:nvSpPr>
          <p:cNvPr id="322" name="任意多边形: 形状 321"/>
          <p:cNvSpPr/>
          <p:nvPr userDrawn="1"/>
        </p:nvSpPr>
        <p:spPr>
          <a:xfrm rot="2700000">
            <a:off x="679676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317" name="任意多边形: 形状 316"/>
          <p:cNvSpPr/>
          <p:nvPr userDrawn="1"/>
        </p:nvSpPr>
        <p:spPr>
          <a:xfrm rot="2700000">
            <a:off x="-794662" y="1017686"/>
            <a:ext cx="1589324" cy="1589324"/>
          </a:xfrm>
          <a:custGeom>
            <a:avLst/>
            <a:gdLst>
              <a:gd name="connsiteX0" fmla="*/ 1330475 w 2119098"/>
              <a:gd name="connsiteY0" fmla="*/ 1330475 h 2119098"/>
              <a:gd name="connsiteX1" fmla="*/ 2119098 w 2119098"/>
              <a:gd name="connsiteY1" fmla="*/ 1330475 h 2119098"/>
              <a:gd name="connsiteX2" fmla="*/ 2119098 w 2119098"/>
              <a:gd name="connsiteY2" fmla="*/ 2119098 h 2119098"/>
              <a:gd name="connsiteX3" fmla="*/ 0 w 2119098"/>
              <a:gd name="connsiteY3" fmla="*/ 0 h 2119098"/>
              <a:gd name="connsiteX4" fmla="*/ 788624 w 2119098"/>
              <a:gd name="connsiteY4" fmla="*/ 0 h 2119098"/>
              <a:gd name="connsiteX5" fmla="*/ 788624 w 2119098"/>
              <a:gd name="connsiteY5" fmla="*/ 788624 h 21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9098" h="2119098">
                <a:moveTo>
                  <a:pt x="1330475" y="1330475"/>
                </a:moveTo>
                <a:lnTo>
                  <a:pt x="2119098" y="1330475"/>
                </a:lnTo>
                <a:lnTo>
                  <a:pt x="2119098" y="2119098"/>
                </a:lnTo>
                <a:close/>
                <a:moveTo>
                  <a:pt x="0" y="0"/>
                </a:moveTo>
                <a:lnTo>
                  <a:pt x="788624" y="0"/>
                </a:lnTo>
                <a:lnTo>
                  <a:pt x="788624" y="788624"/>
                </a:lnTo>
                <a:close/>
              </a:path>
            </a:pathLst>
          </a:cu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4" name="Picture 2" descr="D:\Boke\公司Logo.png"/>
          <p:cNvPicPr>
            <a:picLocks noChangeAspect="1" noChangeArrowheads="1"/>
          </p:cNvPicPr>
          <p:nvPr userDrawn="1"/>
        </p:nvPicPr>
        <p:blipFill>
          <a:blip r:embed="rId2" cstate="print"/>
          <a:srcRect/>
          <a:stretch>
            <a:fillRect/>
          </a:stretch>
        </p:blipFill>
        <p:spPr bwMode="auto">
          <a:xfrm>
            <a:off x="8328068" y="4904122"/>
            <a:ext cx="601650" cy="167958"/>
          </a:xfrm>
          <a:prstGeom prst="rect">
            <a:avLst/>
          </a:prstGeom>
          <a:noFill/>
        </p:spPr>
      </p:pic>
      <p:sp>
        <p:nvSpPr>
          <p:cNvPr id="2" name="任意多边形: 形状 321"/>
          <p:cNvSpPr/>
          <p:nvPr userDrawn="1"/>
        </p:nvSpPr>
        <p:spPr>
          <a:xfrm rot="2700000">
            <a:off x="7067275" y="-274024"/>
            <a:ext cx="3122930" cy="2912745"/>
          </a:xfrm>
          <a:custGeom>
            <a:avLst/>
            <a:gdLst>
              <a:gd name="connsiteX0" fmla="*/ 0 w 4918"/>
              <a:gd name="connsiteY0" fmla="*/ 2122 h 4587"/>
              <a:gd name="connsiteX1" fmla="*/ 2122 w 4918"/>
              <a:gd name="connsiteY1" fmla="*/ 0 h 4587"/>
              <a:gd name="connsiteX2" fmla="*/ 4918 w 4918"/>
              <a:gd name="connsiteY2" fmla="*/ 2796 h 4587"/>
              <a:gd name="connsiteX3" fmla="*/ 4918 w 4918"/>
              <a:gd name="connsiteY3" fmla="*/ 4587 h 4587"/>
              <a:gd name="connsiteX4" fmla="*/ 3165 w 4918"/>
              <a:gd name="connsiteY4" fmla="*/ 4582 h 4587"/>
              <a:gd name="connsiteX5" fmla="*/ 3165 w 4918"/>
              <a:gd name="connsiteY5" fmla="*/ 2996 h 4587"/>
              <a:gd name="connsiteX6" fmla="*/ 0 w 4918"/>
              <a:gd name="connsiteY6" fmla="*/ 2996 h 4587"/>
              <a:gd name="connsiteX7" fmla="*/ 0 w 4918"/>
              <a:gd name="connsiteY7" fmla="*/ 2122 h 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8" h="4587">
                <a:moveTo>
                  <a:pt x="0" y="2122"/>
                </a:moveTo>
                <a:lnTo>
                  <a:pt x="2122" y="0"/>
                </a:lnTo>
                <a:lnTo>
                  <a:pt x="4918" y="2796"/>
                </a:lnTo>
                <a:lnTo>
                  <a:pt x="4918" y="4587"/>
                </a:lnTo>
                <a:lnTo>
                  <a:pt x="3165" y="4582"/>
                </a:lnTo>
                <a:lnTo>
                  <a:pt x="3165" y="2996"/>
                </a:lnTo>
                <a:lnTo>
                  <a:pt x="0" y="2996"/>
                </a:lnTo>
                <a:lnTo>
                  <a:pt x="0" y="2122"/>
                </a:lnTo>
                <a:close/>
              </a:path>
            </a:pathLst>
          </a:custGeom>
          <a:solidFill>
            <a:srgbClr val="0EA1E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572000" y="0"/>
            <a:ext cx="4572000" cy="5143499"/>
          </a:xfrm>
          <a:prstGeom prst="rect">
            <a:avLst/>
          </a:prstGeom>
          <a:pattFill prst="pct10">
            <a:fgClr>
              <a:schemeClr val="tx1"/>
            </a:fgClr>
            <a:bgClr>
              <a:schemeClr val="bg1"/>
            </a:bgClr>
          </a:pattFill>
        </p:spPr>
        <p:txBody>
          <a:bodyPr wrap="square" anchor="ctr">
            <a:noAutofit/>
          </a:bodyPr>
          <a:lstStyle>
            <a:lvl1pPr algn="ctr">
              <a:defRPr sz="1200" b="0" i="0">
                <a:latin typeface="Titillium" charset="0"/>
                <a:ea typeface="Titillium" charset="0"/>
                <a:cs typeface="Titillium" charset="0"/>
              </a:defRPr>
            </a:lvl1pPr>
          </a:lstStyle>
          <a:p>
            <a:r>
              <a:rPr lang="en-US"/>
              <a:t>Insert Image</a:t>
            </a:r>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8_Design">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07910" y="2135160"/>
            <a:ext cx="2408817" cy="2398492"/>
          </a:xfrm>
          <a:prstGeom prst="rect">
            <a:avLst/>
          </a:prstGeom>
          <a:solidFill>
            <a:schemeClr val="bg1">
              <a:lumMod val="95000"/>
            </a:schemeClr>
          </a:solidFill>
        </p:spPr>
        <p:txBody>
          <a:bodyPr>
            <a:normAutofit/>
          </a:bodyPr>
          <a:lstStyle>
            <a:lvl1pPr marL="0" indent="0">
              <a:buNone/>
              <a:defRPr sz="1200">
                <a:latin typeface="Lato" panose="020F0502020204030203" pitchFamily="34" charset="0"/>
                <a:ea typeface="Lato" panose="020F0502020204030203" pitchFamily="34" charset="0"/>
                <a:cs typeface="Lato" panose="020F0502020204030203" pitchFamily="34" charset="0"/>
              </a:defRPr>
            </a:lvl1pPr>
          </a:lstStyle>
          <a:p>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8646739" y="213369"/>
            <a:ext cx="346436" cy="275735"/>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1437" tIns="25719" rIns="51437" bIns="25719" rtlCol="0" anchor="ctr"/>
          <a:lstStyle/>
          <a:p>
            <a:pPr algn="ctr"/>
            <a:endParaRPr lang="id-ID" sz="505" dirty="0">
              <a:latin typeface="Raleway Light"/>
            </a:endParaRPr>
          </a:p>
        </p:txBody>
      </p:sp>
      <p:sp>
        <p:nvSpPr>
          <p:cNvPr id="15" name="TextBox 14"/>
          <p:cNvSpPr txBox="1"/>
          <p:nvPr userDrawn="1"/>
        </p:nvSpPr>
        <p:spPr>
          <a:xfrm>
            <a:off x="8707247" y="228851"/>
            <a:ext cx="225425" cy="171450"/>
          </a:xfrm>
          <a:prstGeom prst="rect">
            <a:avLst/>
          </a:prstGeom>
          <a:noFill/>
        </p:spPr>
        <p:txBody>
          <a:bodyPr wrap="none" lIns="51437" tIns="25719" rIns="51437" bIns="25719" rtlCol="0">
            <a:spAutoFit/>
          </a:bodyPr>
          <a:lstStyle/>
          <a:p>
            <a:pPr algn="ctr"/>
            <a:fld id="{260E2A6B-A809-4840-BF14-8648BC0BDF87}" type="slidenum">
              <a:rPr lang="id-ID" sz="790" b="1" smtClean="0">
                <a:solidFill>
                  <a:schemeClr val="accent2"/>
                </a:solidFill>
                <a:latin typeface="Raleway Light"/>
                <a:cs typeface="Raleway Light"/>
              </a:rPr>
            </a:fld>
            <a:endParaRPr lang="id-ID" sz="790" dirty="0">
              <a:solidFill>
                <a:schemeClr val="accent2"/>
              </a:solidFill>
              <a:latin typeface="Raleway Light"/>
              <a:cs typeface="Raleway Light"/>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keleton / / White Bckgrnd / Centered ">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ctr">
              <a:defRPr/>
            </a:lvl1pPr>
          </a:lstStyle>
          <a:p>
            <a:r>
              <a:rPr lang="en-US"/>
              <a:t>Click to edit Master title style</a:t>
            </a:r>
            <a:endParaRPr lang="en-GB"/>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Date Placeholder 3"/>
          <p:cNvSpPr>
            <a:spLocks noGrp="1" noChangeArrowheads="1"/>
          </p:cNvSpPr>
          <p:nvPr>
            <p:ph type="dt" sz="half" idx="2"/>
          </p:nvPr>
        </p:nvSpPr>
        <p:spPr bwMode="auto">
          <a:xfrm>
            <a:off x="457200" y="4767263"/>
            <a:ext cx="2133600" cy="273844"/>
          </a:xfrm>
          <a:prstGeom prst="rect">
            <a:avLst/>
          </a:prstGeom>
        </p:spPr>
        <p:txBody>
          <a:bodyPr vert="horz" wrap="square" lIns="91440" tIns="45720" rIns="91440" bIns="45720" numCol="1" anchor="ctr" anchorCtr="0" compatLnSpc="1"/>
          <a:lstStyle>
            <a:lvl1pPr>
              <a:defRPr/>
            </a:lvl1p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8" name="Footer Placeholder 4"/>
          <p:cNvSpPr>
            <a:spLocks noGrp="1" noChangeArrowheads="1"/>
          </p:cNvSpPr>
          <p:nvPr>
            <p:ph type="ftr" sz="quarter" idx="3"/>
          </p:nvPr>
        </p:nvSpPr>
        <p:spPr bwMode="auto">
          <a:xfrm>
            <a:off x="3124200" y="4767263"/>
            <a:ext cx="2895600" cy="273844"/>
          </a:xfrm>
          <a:prstGeom prst="rect">
            <a:avLst/>
          </a:prstGeom>
        </p:spPr>
        <p:txBody>
          <a:bodyPr vert="horz" wrap="square" lIns="91440" tIns="45720" rIns="91440" bIns="45720" numCol="1" anchor="ctr" anchorCtr="0" compatLnSpc="1"/>
          <a:lstStyle>
            <a:lvl1pPr>
              <a:defRPr/>
            </a:lvl1p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9" name="Slide Number Placeholder 5"/>
          <p:cNvSpPr>
            <a:spLocks noGrp="1" noChangeArrowheads="1"/>
          </p:cNvSpPr>
          <p:nvPr>
            <p:ph type="sldNum" sz="quarter" idx="4"/>
          </p:nvPr>
        </p:nvSpPr>
        <p:spPr bwMode="auto">
          <a:xfrm>
            <a:off x="6553200" y="4767263"/>
            <a:ext cx="2133600" cy="273844"/>
          </a:xfrm>
          <a:prstGeom prst="rect">
            <a:avLst/>
          </a:prstGeom>
        </p:spPr>
        <p:txBody>
          <a:bodyPr vert="horz" wrap="square" lIns="91440" tIns="45720" rIns="91440" bIns="45720" numCol="1" anchor="ctr" anchorCtr="0" compatLnSpc="1"/>
          <a:lstStyle/>
          <a:p>
            <a:pPr lvl="0" algn="r" eaLnBrk="1" hangingPunct="1">
              <a:buFont typeface="Arial" panose="020B0604020202020204" pitchFamily="34" charset="0"/>
              <a:buChar char="•"/>
            </a:pPr>
            <a:fld id="{9A0DB2DC-4C9A-4742-B13C-FB6460FD3503}" type="slidenum">
              <a:rPr lang="zh-CN" altLang="en-US" sz="900" dirty="0">
                <a:solidFill>
                  <a:srgbClr val="898989"/>
                </a:solidFill>
                <a:latin typeface="Arial" panose="020B0604020202020204" pitchFamily="34" charset="0"/>
              </a:rPr>
            </a:fld>
            <a:endParaRPr lang="zh-CN" altLang="en-US" sz="900" dirty="0">
              <a:solidFill>
                <a:srgbClr val="898989"/>
              </a:solidFill>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pP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pPr algn="ctr" defTabSz="685800" fontAlgn="base">
              <a:spcBef>
                <a:spcPct val="0"/>
              </a:spcBef>
              <a:spcAft>
                <a:spcPct val="0"/>
              </a:spcAft>
              <a:defRPr/>
            </a:pPr>
            <a:endParaRPr lang="zh-CN" altLang="en-US" sz="900">
              <a:solidFill>
                <a:srgbClr val="898989"/>
              </a:solidFill>
              <a:ea typeface="宋体" panose="02010600030101010101" pitchFamily="2" charset="-122"/>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16"/>
            <a:ext cx="8229600" cy="3507581"/>
          </a:xfrm>
        </p:spPr>
        <p:txBody>
          <a:bodyPr>
            <a:normAutofit/>
          </a:bodyPr>
          <a:lstStyle>
            <a:lvl1pPr>
              <a:defRPr sz="1350">
                <a:solidFill>
                  <a:schemeClr val="tx1"/>
                </a:solidFill>
              </a:defRPr>
            </a:lvl1pPr>
            <a:lvl2pPr marL="386715" indent="-172720">
              <a:defRPr sz="1200">
                <a:solidFill>
                  <a:schemeClr val="tx1"/>
                </a:solidFill>
              </a:defRPr>
            </a:lvl2pPr>
            <a:lvl3pPr marL="557530" indent="-170180">
              <a:defRPr sz="1050">
                <a:solidFill>
                  <a:schemeClr val="tx1"/>
                </a:solidFill>
              </a:defRPr>
            </a:lvl3pPr>
            <a:lvl4pPr>
              <a:defRPr sz="1350">
                <a:solidFill>
                  <a:schemeClr val="tx1"/>
                </a:solidFill>
              </a:defRPr>
            </a:lvl4pPr>
            <a:lvl5pPr>
              <a:defRPr sz="135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5"/>
          <p:cNvSpPr>
            <a:spLocks noGrp="1"/>
          </p:cNvSpPr>
          <p:nvPr>
            <p:ph type="body" sz="quarter" idx="10"/>
          </p:nvPr>
        </p:nvSpPr>
        <p:spPr bwMode="gray">
          <a:xfrm>
            <a:off x="457200" y="703406"/>
            <a:ext cx="8229600" cy="353174"/>
          </a:xfrm>
        </p:spPr>
        <p:txBody>
          <a:bodyPr>
            <a:noAutofit/>
          </a:bodyPr>
          <a:lstStyle>
            <a:lvl1pPr marL="0" indent="0">
              <a:lnSpc>
                <a:spcPct val="85000"/>
              </a:lnSpc>
              <a:spcBef>
                <a:spcPts val="0"/>
              </a:spcBef>
              <a:spcAft>
                <a:spcPts val="0"/>
              </a:spcAft>
              <a:buFontTx/>
              <a:buNone/>
              <a:defRPr sz="1350" baseline="0">
                <a:solidFill>
                  <a:schemeClr val="tx1"/>
                </a:solidFill>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zh-CN" altLang="en-US"/>
              <a:t>单击此处编辑母版文本样式</a:t>
            </a:r>
            <a:endParaRPr lang="zh-CN" altLang="en-US"/>
          </a:p>
        </p:txBody>
      </p:sp>
      <p:sp>
        <p:nvSpPr>
          <p:cNvPr id="17" name="Title 16"/>
          <p:cNvSpPr>
            <a:spLocks noGrp="1"/>
          </p:cNvSpPr>
          <p:nvPr>
            <p:ph type="title"/>
          </p:nvPr>
        </p:nvSpPr>
        <p:spPr bwMode="gray">
          <a:xfrm>
            <a:off x="457200" y="128590"/>
            <a:ext cx="8229600" cy="526298"/>
          </a:xfrm>
          <a:prstGeom prst="rect">
            <a:avLst/>
          </a:prstGeom>
        </p:spPr>
        <p:txBody>
          <a:bodyPr anchor="b"/>
          <a:lstStyle>
            <a:lvl1pPr>
              <a:defRPr/>
            </a:lvl1pPr>
          </a:lstStyle>
          <a:p>
            <a:r>
              <a:rPr lang="zh-CN" altLang="en-US"/>
              <a:t>单击此处编辑母版标题样式</a:t>
            </a:r>
            <a:endParaRPr lang="en-US" dirty="0"/>
          </a:p>
        </p:txBody>
      </p:sp>
    </p:spTree>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200150"/>
            <a:ext cx="4038600" cy="163949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2953942"/>
            <a:ext cx="4038600" cy="1640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00151"/>
            <a:ext cx="4038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200151"/>
            <a:ext cx="4038600" cy="3394472"/>
          </a:xfrm>
          <a:prstGeom prst="rect">
            <a:avLst/>
          </a:prstGeom>
        </p:spPr>
        <p:txBody>
          <a:bodyPr/>
          <a:lstStyle/>
          <a:p>
            <a:pPr lvl="0"/>
            <a:endParaRPr lang="zh-CN" altLang="en-US" noProof="0"/>
          </a:p>
        </p:txBody>
      </p:sp>
      <p:sp>
        <p:nvSpPr>
          <p:cNvPr id="5" name="灯片编号占位符 4"/>
          <p:cNvSpPr>
            <a:spLocks noGrp="1"/>
          </p:cNvSpPr>
          <p:nvPr>
            <p:ph type="sldNum" sz="quarter" idx="10"/>
          </p:nvPr>
        </p:nvSpPr>
        <p:spPr>
          <a:xfrm>
            <a:off x="4098926" y="4897041"/>
            <a:ext cx="982663" cy="160734"/>
          </a:xfrm>
          <a:prstGeom prst="rect">
            <a:avLst/>
          </a:prstGeom>
        </p:spPr>
        <p:txBody>
          <a:bodyPr/>
          <a:lstStyle>
            <a:lvl1pPr>
              <a:defRPr/>
            </a:lvl1pPr>
          </a:lstStyle>
          <a:p>
            <a:fld id="{AB237060-7812-435A-8BFB-B03BFEAB521D}" type="slidenum">
              <a:rPr lang="en-US" altLang="ko-KR"/>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image" Target="../media/image1.png"/><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4" Type="http://schemas.openxmlformats.org/officeDocument/2006/relationships/theme" Target="../theme/theme2.xml"/><Relationship Id="rId33" Type="http://schemas.openxmlformats.org/officeDocument/2006/relationships/slideLayout" Target="../slideLayouts/slideLayout66.xml"/><Relationship Id="rId32" Type="http://schemas.openxmlformats.org/officeDocument/2006/relationships/slideLayout" Target="../slideLayouts/slideLayout65.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3" Type="http://schemas.openxmlformats.org/officeDocument/2006/relationships/slideLayout" Target="../slideLayouts/slideLayout36.xml"/><Relationship Id="rId29" Type="http://schemas.openxmlformats.org/officeDocument/2006/relationships/slideLayout" Target="../slideLayouts/slideLayout62.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0" Type="http://schemas.openxmlformats.org/officeDocument/2006/relationships/slideLayout" Target="../slideLayouts/slideLayout53.xml"/><Relationship Id="rId2" Type="http://schemas.openxmlformats.org/officeDocument/2006/relationships/slideLayout" Target="../slideLayouts/slideLayout35.xml"/><Relationship Id="rId19" Type="http://schemas.openxmlformats.org/officeDocument/2006/relationships/slideLayout" Target="../slideLayouts/slideLayout52.xml"/><Relationship Id="rId18" Type="http://schemas.openxmlformats.org/officeDocument/2006/relationships/slideLayout" Target="../slideLayouts/slideLayout51.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5" Type="http://schemas.openxmlformats.org/officeDocument/2006/relationships/theme" Target="../theme/theme3.xml"/><Relationship Id="rId34" Type="http://schemas.openxmlformats.org/officeDocument/2006/relationships/image" Target="../media/image1.png"/><Relationship Id="rId33" Type="http://schemas.openxmlformats.org/officeDocument/2006/relationships/slideLayout" Target="../slideLayouts/slideLayout99.xml"/><Relationship Id="rId32" Type="http://schemas.openxmlformats.org/officeDocument/2006/relationships/slideLayout" Target="../slideLayouts/slideLayout98.xml"/><Relationship Id="rId31" Type="http://schemas.openxmlformats.org/officeDocument/2006/relationships/slideLayout" Target="../slideLayouts/slideLayout97.xml"/><Relationship Id="rId30" Type="http://schemas.openxmlformats.org/officeDocument/2006/relationships/slideLayout" Target="../slideLayouts/slideLayout96.xml"/><Relationship Id="rId3" Type="http://schemas.openxmlformats.org/officeDocument/2006/relationships/slideLayout" Target="../slideLayouts/slideLayout69.xml"/><Relationship Id="rId29" Type="http://schemas.openxmlformats.org/officeDocument/2006/relationships/slideLayout" Target="../slideLayouts/slideLayout95.xml"/><Relationship Id="rId28" Type="http://schemas.openxmlformats.org/officeDocument/2006/relationships/slideLayout" Target="../slideLayouts/slideLayout94.xml"/><Relationship Id="rId27" Type="http://schemas.openxmlformats.org/officeDocument/2006/relationships/slideLayout" Target="../slideLayouts/slideLayout93.xml"/><Relationship Id="rId26" Type="http://schemas.openxmlformats.org/officeDocument/2006/relationships/slideLayout" Target="../slideLayouts/slideLayout92.xml"/><Relationship Id="rId25" Type="http://schemas.openxmlformats.org/officeDocument/2006/relationships/slideLayout" Target="../slideLayouts/slideLayout91.xml"/><Relationship Id="rId24" Type="http://schemas.openxmlformats.org/officeDocument/2006/relationships/slideLayout" Target="../slideLayouts/slideLayout90.xml"/><Relationship Id="rId23" Type="http://schemas.openxmlformats.org/officeDocument/2006/relationships/slideLayout" Target="../slideLayouts/slideLayout89.xml"/><Relationship Id="rId22" Type="http://schemas.openxmlformats.org/officeDocument/2006/relationships/slideLayout" Target="../slideLayouts/slideLayout88.xml"/><Relationship Id="rId21" Type="http://schemas.openxmlformats.org/officeDocument/2006/relationships/slideLayout" Target="../slideLayouts/slideLayout87.xml"/><Relationship Id="rId20" Type="http://schemas.openxmlformats.org/officeDocument/2006/relationships/slideLayout" Target="../slideLayouts/slideLayout86.xml"/><Relationship Id="rId2" Type="http://schemas.openxmlformats.org/officeDocument/2006/relationships/slideLayout" Target="../slideLayouts/slideLayout68.xml"/><Relationship Id="rId19" Type="http://schemas.openxmlformats.org/officeDocument/2006/relationships/slideLayout" Target="../slideLayouts/slideLayout85.xml"/><Relationship Id="rId18" Type="http://schemas.openxmlformats.org/officeDocument/2006/relationships/slideLayout" Target="../slideLayouts/slideLayout84.xml"/><Relationship Id="rId17" Type="http://schemas.openxmlformats.org/officeDocument/2006/relationships/slideLayout" Target="../slideLayouts/slideLayout83.xml"/><Relationship Id="rId16" Type="http://schemas.openxmlformats.org/officeDocument/2006/relationships/slideLayout" Target="../slideLayouts/slideLayout82.xml"/><Relationship Id="rId15" Type="http://schemas.openxmlformats.org/officeDocument/2006/relationships/slideLayout" Target="../slideLayouts/slideLayout81.xml"/><Relationship Id="rId14" Type="http://schemas.openxmlformats.org/officeDocument/2006/relationships/slideLayout" Target="../slideLayouts/slideLayout80.xml"/><Relationship Id="rId13" Type="http://schemas.openxmlformats.org/officeDocument/2006/relationships/slideLayout" Target="../slideLayouts/slideLayout79.xml"/><Relationship Id="rId12" Type="http://schemas.openxmlformats.org/officeDocument/2006/relationships/slideLayout" Target="../slideLayouts/slideLayout78.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5380" y="407532"/>
            <a:ext cx="7480937" cy="451144"/>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pic>
        <p:nvPicPr>
          <p:cNvPr id="4" name="Picture 2" descr="D:\Boke\公司Logo.png"/>
          <p:cNvPicPr>
            <a:picLocks noChangeAspect="1" noChangeArrowheads="1"/>
          </p:cNvPicPr>
          <p:nvPr userDrawn="1"/>
        </p:nvPicPr>
        <p:blipFill>
          <a:blip r:embed="rId34" cstate="print"/>
          <a:srcRect/>
          <a:stretch>
            <a:fillRect/>
          </a:stretch>
        </p:blipFill>
        <p:spPr bwMode="auto">
          <a:xfrm>
            <a:off x="8328068" y="4904122"/>
            <a:ext cx="601650" cy="16795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tx1"/>
        </a:buClr>
        <a:buSzPct val="70000"/>
        <a:buFont typeface="Wingdings" panose="05000000000000000000" pitchFamily="2" charset="2"/>
        <a:buChar char=""/>
        <a:defRPr sz="1800" kern="1200">
          <a:solidFill>
            <a:schemeClr val="tx1"/>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5380" y="407532"/>
            <a:ext cx="7480937" cy="451144"/>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Lst>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tx1"/>
        </a:buClr>
        <a:buSzPct val="70000"/>
        <a:buFont typeface="Wingdings" panose="05000000000000000000" pitchFamily="2" charset="2"/>
        <a:buChar char=""/>
        <a:defRPr sz="1800" kern="1200">
          <a:solidFill>
            <a:schemeClr val="tx1"/>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5380" y="407532"/>
            <a:ext cx="7480937" cy="451144"/>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pic>
        <p:nvPicPr>
          <p:cNvPr id="4" name="Picture 2" descr="D:\Boke\公司Logo.png"/>
          <p:cNvPicPr>
            <a:picLocks noChangeAspect="1" noChangeArrowheads="1"/>
          </p:cNvPicPr>
          <p:nvPr userDrawn="1"/>
        </p:nvPicPr>
        <p:blipFill>
          <a:blip r:embed="rId34" cstate="print"/>
          <a:srcRect/>
          <a:stretch>
            <a:fillRect/>
          </a:stretch>
        </p:blipFill>
        <p:spPr bwMode="auto">
          <a:xfrm>
            <a:off x="8328068" y="4904122"/>
            <a:ext cx="601650" cy="167958"/>
          </a:xfrm>
          <a:prstGeom prst="rect">
            <a:avLst/>
          </a:prstGeom>
          <a:noFill/>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Lst>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tx1"/>
        </a:buClr>
        <a:buSzPct val="70000"/>
        <a:buFont typeface="Wingdings" panose="05000000000000000000" pitchFamily="2" charset="2"/>
        <a:buChar char=""/>
        <a:defRPr sz="1800" kern="1200">
          <a:solidFill>
            <a:schemeClr val="tx1"/>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1535" y="305649"/>
            <a:ext cx="5610703" cy="338358"/>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txStyles>
    <p:titleStyle>
      <a:lvl1pPr algn="l" defTabSz="51435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01295" indent="-200660" algn="l" defTabSz="514350" rtl="0" eaLnBrk="1" latinLnBrk="0" hangingPunct="1">
        <a:lnSpc>
          <a:spcPct val="90000"/>
        </a:lnSpc>
        <a:spcBef>
          <a:spcPct val="203000"/>
        </a:spcBef>
        <a:buClr>
          <a:schemeClr val="tx1"/>
        </a:buClr>
        <a:buSzPct val="70000"/>
        <a:buFont typeface="Wingdings" panose="05000000000000000000" pitchFamily="2" charset="2"/>
        <a:buChar char=""/>
        <a:defRPr sz="1350" kern="1200">
          <a:solidFill>
            <a:schemeClr val="tx1"/>
          </a:solidFill>
          <a:latin typeface="+mn-lt"/>
          <a:ea typeface="+mn-ea"/>
          <a:cs typeface="+mn-cs"/>
        </a:defRPr>
      </a:lvl1pPr>
      <a:lvl2pPr marL="201295" indent="-200660" algn="l" defTabSz="514350" rtl="0" eaLnBrk="1" latinLnBrk="0" hangingPunct="1">
        <a:lnSpc>
          <a:spcPct val="130000"/>
        </a:lnSpc>
        <a:spcBef>
          <a:spcPts val="0"/>
        </a:spcBef>
        <a:buFont typeface="Calibri" panose="020F0502020204030204" pitchFamily="34" charset="0"/>
        <a:buChar char=" "/>
        <a:defRPr sz="900" kern="1200">
          <a:solidFill>
            <a:schemeClr val="tx1"/>
          </a:solidFill>
          <a:latin typeface="+mn-lt"/>
          <a:ea typeface="+mn-ea"/>
          <a:cs typeface="+mn-cs"/>
        </a:defRPr>
      </a:lvl2pPr>
      <a:lvl3pPr marL="643255" indent="-128270" algn="l" defTabSz="514350" rtl="0" eaLnBrk="1" latinLnBrk="0" hangingPunct="1">
        <a:lnSpc>
          <a:spcPct val="90000"/>
        </a:lnSpc>
        <a:spcBef>
          <a:spcPts val="280"/>
        </a:spcBef>
        <a:buFont typeface="Arial" panose="020B0604020202020204" pitchFamily="34" charset="0"/>
        <a:buChar char="•"/>
        <a:defRPr sz="1125" kern="1200">
          <a:solidFill>
            <a:schemeClr val="bg1">
              <a:lumMod val="50000"/>
            </a:schemeClr>
          </a:solidFill>
          <a:latin typeface="+mn-lt"/>
          <a:ea typeface="+mn-ea"/>
          <a:cs typeface="+mn-cs"/>
        </a:defRPr>
      </a:lvl3pPr>
      <a:lvl4pPr marL="900430" indent="-128270" algn="l" defTabSz="514350" rtl="0" eaLnBrk="1" latinLnBrk="0" hangingPunct="1">
        <a:lnSpc>
          <a:spcPct val="90000"/>
        </a:lnSpc>
        <a:spcBef>
          <a:spcPts val="280"/>
        </a:spcBef>
        <a:buFont typeface="Arial" panose="020B0604020202020204" pitchFamily="34" charset="0"/>
        <a:buChar char="•"/>
        <a:defRPr sz="1015" kern="1200">
          <a:solidFill>
            <a:schemeClr val="bg1">
              <a:lumMod val="50000"/>
            </a:schemeClr>
          </a:solidFill>
          <a:latin typeface="+mn-lt"/>
          <a:ea typeface="+mn-ea"/>
          <a:cs typeface="+mn-cs"/>
        </a:defRPr>
      </a:lvl4pPr>
      <a:lvl5pPr marL="1157605" indent="-128270" algn="l" defTabSz="514350" rtl="0" eaLnBrk="1" latinLnBrk="0" hangingPunct="1">
        <a:lnSpc>
          <a:spcPct val="90000"/>
        </a:lnSpc>
        <a:spcBef>
          <a:spcPts val="280"/>
        </a:spcBef>
        <a:buFont typeface="Arial" panose="020B0604020202020204" pitchFamily="34" charset="0"/>
        <a:buChar char="•"/>
        <a:defRPr sz="1015" kern="1200">
          <a:solidFill>
            <a:schemeClr val="bg1">
              <a:lumMod val="50000"/>
            </a:schemeClr>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6.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9.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notesSlide" Target="../notesSlides/notesSlide2.xml"/><Relationship Id="rId13" Type="http://schemas.openxmlformats.org/officeDocument/2006/relationships/slideLayout" Target="../slideLayouts/slideLayout35.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4" Type="http://schemas.openxmlformats.org/officeDocument/2006/relationships/notesSlide" Target="../notesSlides/notesSlide3.xml"/><Relationship Id="rId33" Type="http://schemas.openxmlformats.org/officeDocument/2006/relationships/slideLayout" Target="../slideLayouts/slideLayout37.xml"/><Relationship Id="rId32" Type="http://schemas.openxmlformats.org/officeDocument/2006/relationships/tags" Target="../tags/tag48.xml"/><Relationship Id="rId31" Type="http://schemas.openxmlformats.org/officeDocument/2006/relationships/tags" Target="../tags/tag47.xml"/><Relationship Id="rId30" Type="http://schemas.openxmlformats.org/officeDocument/2006/relationships/tags" Target="../tags/tag46.xml"/><Relationship Id="rId3" Type="http://schemas.openxmlformats.org/officeDocument/2006/relationships/tags" Target="../tags/tag19.xml"/><Relationship Id="rId29" Type="http://schemas.openxmlformats.org/officeDocument/2006/relationships/tags" Target="../tags/tag45.xml"/><Relationship Id="rId28" Type="http://schemas.openxmlformats.org/officeDocument/2006/relationships/tags" Target="../tags/tag44.xml"/><Relationship Id="rId27" Type="http://schemas.openxmlformats.org/officeDocument/2006/relationships/tags" Target="../tags/tag43.xml"/><Relationship Id="rId26" Type="http://schemas.openxmlformats.org/officeDocument/2006/relationships/tags" Target="../tags/tag42.xml"/><Relationship Id="rId25" Type="http://schemas.openxmlformats.org/officeDocument/2006/relationships/tags" Target="../tags/tag41.xml"/><Relationship Id="rId24" Type="http://schemas.openxmlformats.org/officeDocument/2006/relationships/tags" Target="../tags/tag40.xml"/><Relationship Id="rId23" Type="http://schemas.openxmlformats.org/officeDocument/2006/relationships/tags" Target="../tags/tag39.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8.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00.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7.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7.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37.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7.xml"/><Relationship Id="rId2" Type="http://schemas.openxmlformats.org/officeDocument/2006/relationships/tags" Target="../tags/tag66.xml"/><Relationship Id="rId1" Type="http://schemas.openxmlformats.org/officeDocument/2006/relationships/tags" Target="../tags/tag6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8.xml"/><Relationship Id="rId1"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custDataLst>
              <p:tags r:id="rId1"/>
            </p:custDataLst>
          </p:nvPr>
        </p:nvSpPr>
        <p:spPr>
          <a:xfrm>
            <a:off x="1191" y="1115938"/>
            <a:ext cx="9141619" cy="1971675"/>
          </a:xfrm>
          <a:prstGeom prst="rect">
            <a:avLst/>
          </a:pr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endParaRPr>
          </a:p>
        </p:txBody>
      </p:sp>
      <p:sp>
        <p:nvSpPr>
          <p:cNvPr id="6" name="Rectangle 6"/>
          <p:cNvSpPr/>
          <p:nvPr>
            <p:custDataLst>
              <p:tags r:id="rId2"/>
            </p:custDataLst>
          </p:nvPr>
        </p:nvSpPr>
        <p:spPr>
          <a:xfrm>
            <a:off x="250825" y="1115938"/>
            <a:ext cx="408940" cy="2247900"/>
          </a:xfrm>
          <a:prstGeom prst="rect">
            <a:avLst/>
          </a:prstGeom>
          <a:solidFill>
            <a:srgbClr val="0EA1E2">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endParaRPr>
          </a:p>
        </p:txBody>
      </p:sp>
      <p:sp>
        <p:nvSpPr>
          <p:cNvPr id="9" name="TextBox 8"/>
          <p:cNvSpPr txBox="1"/>
          <p:nvPr>
            <p:custDataLst>
              <p:tags r:id="rId3"/>
            </p:custDataLst>
          </p:nvPr>
        </p:nvSpPr>
        <p:spPr>
          <a:xfrm>
            <a:off x="3059973" y="3508056"/>
            <a:ext cx="3750495" cy="783590"/>
          </a:xfrm>
          <a:prstGeom prst="rect">
            <a:avLst/>
          </a:prstGeom>
          <a:noFill/>
        </p:spPr>
        <p:txBody>
          <a:bodyPr wrap="square" rtlCol="0">
            <a:spAutoFit/>
          </a:bodyPr>
          <a:lstStyle/>
          <a:p>
            <a:pPr algn="ctr">
              <a:lnSpc>
                <a:spcPct val="150000"/>
              </a:lnSpc>
            </a:pPr>
            <a:r>
              <a:rPr lang="zh-CN" altLang="en-US" sz="1500" dirty="0">
                <a:solidFill>
                  <a:schemeClr val="dk1"/>
                </a:solidFill>
                <a:latin typeface="+mn-ea"/>
              </a:rPr>
              <a:t>张三</a:t>
            </a:r>
            <a:endParaRPr lang="zh-CN" altLang="en-US" sz="1500" dirty="0">
              <a:solidFill>
                <a:schemeClr val="dk1"/>
              </a:solidFill>
              <a:latin typeface="+mn-ea"/>
            </a:endParaRPr>
          </a:p>
          <a:p>
            <a:pPr algn="ctr">
              <a:lnSpc>
                <a:spcPct val="150000"/>
              </a:lnSpc>
            </a:pPr>
            <a:r>
              <a:rPr lang="en-US" altLang="zh-CN" sz="1500" dirty="0">
                <a:solidFill>
                  <a:schemeClr val="dk1"/>
                </a:solidFill>
                <a:latin typeface="+mn-ea"/>
              </a:rPr>
              <a:t>2023</a:t>
            </a:r>
            <a:r>
              <a:rPr lang="zh-CN" altLang="en-US" sz="1500" dirty="0">
                <a:solidFill>
                  <a:schemeClr val="dk1"/>
                </a:solidFill>
                <a:latin typeface="+mn-ea"/>
              </a:rPr>
              <a:t>年</a:t>
            </a:r>
            <a:r>
              <a:rPr lang="en-US" altLang="zh-CN" sz="1500" dirty="0">
                <a:solidFill>
                  <a:schemeClr val="dk1"/>
                </a:solidFill>
                <a:latin typeface="+mn-ea"/>
              </a:rPr>
              <a:t>12</a:t>
            </a:r>
            <a:r>
              <a:rPr lang="zh-CN" altLang="en-US" sz="1500">
                <a:solidFill>
                  <a:schemeClr val="dk1"/>
                </a:solidFill>
                <a:latin typeface="+mn-ea"/>
              </a:rPr>
              <a:t>月</a:t>
            </a:r>
            <a:r>
              <a:rPr lang="en-US" altLang="zh-CN" sz="1500">
                <a:solidFill>
                  <a:schemeClr val="dk1"/>
                </a:solidFill>
                <a:latin typeface="+mn-ea"/>
              </a:rPr>
              <a:t>29</a:t>
            </a:r>
            <a:r>
              <a:rPr lang="zh-CN" altLang="en-US" sz="1500">
                <a:solidFill>
                  <a:schemeClr val="dk1"/>
                </a:solidFill>
                <a:latin typeface="+mn-ea"/>
              </a:rPr>
              <a:t>日</a:t>
            </a:r>
            <a:endParaRPr lang="zh-CN" altLang="en-US" sz="1500" dirty="0">
              <a:solidFill>
                <a:schemeClr val="dk1"/>
              </a:solidFill>
              <a:latin typeface="+mn-ea"/>
            </a:endParaRPr>
          </a:p>
        </p:txBody>
      </p:sp>
      <p:sp>
        <p:nvSpPr>
          <p:cNvPr id="2" name="文本框 1"/>
          <p:cNvSpPr txBox="1"/>
          <p:nvPr>
            <p:custDataLst>
              <p:tags r:id="rId4"/>
            </p:custDataLst>
          </p:nvPr>
        </p:nvSpPr>
        <p:spPr>
          <a:xfrm>
            <a:off x="1619250" y="1779905"/>
            <a:ext cx="6503670" cy="583565"/>
          </a:xfrm>
          <a:prstGeom prst="rect">
            <a:avLst/>
          </a:prstGeom>
          <a:noFill/>
        </p:spPr>
        <p:txBody>
          <a:bodyPr wrap="square" rtlCol="0">
            <a:spAutoFit/>
          </a:bodyPr>
          <a:lstStyle/>
          <a:p>
            <a:pPr algn="ctr"/>
            <a:r>
              <a:rPr lang="zh-CN" sz="3200" dirty="0">
                <a:solidFill>
                  <a:schemeClr val="lt1"/>
                </a:solidFill>
                <a:sym typeface="+mn-ea"/>
              </a:rPr>
              <a:t>工作周报</a:t>
            </a:r>
            <a:r>
              <a:rPr lang="zh-CN" sz="3200" dirty="0">
                <a:solidFill>
                  <a:schemeClr val="lt1"/>
                </a:solidFill>
                <a:sym typeface="+mn-ea"/>
              </a:rPr>
              <a:t>汇报</a:t>
            </a:r>
            <a:endParaRPr lang="zh-CN" sz="3200" dirty="0">
              <a:solidFill>
                <a:schemeClr val="lt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946725" y="1589467"/>
            <a:ext cx="4066615" cy="1476375"/>
          </a:xfrm>
          <a:prstGeom prst="rect">
            <a:avLst/>
          </a:prstGeom>
          <a:noFill/>
        </p:spPr>
        <p:txBody>
          <a:bodyPr wrap="square" rtlCol="0">
            <a:spAutoFit/>
          </a:bodyPr>
          <a:lstStyle/>
          <a:p>
            <a:r>
              <a:rPr lang="en-US" sz="3000" dirty="0">
                <a:solidFill>
                  <a:schemeClr val="lt1"/>
                </a:solidFill>
                <a:latin typeface="Lato Light" charset="0"/>
                <a:ea typeface="Lato Light" charset="0"/>
                <a:cs typeface="Lato Light" charset="0"/>
              </a:rPr>
              <a:t>THIS IS YOUR  PRESENTATION TITLE</a:t>
            </a:r>
            <a:endParaRPr lang="en-US" sz="3000" dirty="0">
              <a:solidFill>
                <a:schemeClr val="lt1"/>
              </a:solidFill>
              <a:latin typeface="Lato Light" charset="0"/>
              <a:ea typeface="Lato Light" charset="0"/>
              <a:cs typeface="Lato Light" charset="0"/>
            </a:endParaRPr>
          </a:p>
        </p:txBody>
      </p:sp>
      <p:sp>
        <p:nvSpPr>
          <p:cNvPr id="7" name="Rectangle 6"/>
          <p:cNvSpPr/>
          <p:nvPr>
            <p:custDataLst>
              <p:tags r:id="rId2"/>
            </p:custDataLst>
          </p:nvPr>
        </p:nvSpPr>
        <p:spPr>
          <a:xfrm>
            <a:off x="1191" y="1031875"/>
            <a:ext cx="9141619" cy="1971675"/>
          </a:xfrm>
          <a:prstGeom prst="rect">
            <a:avLst/>
          </a:prstGeom>
          <a:solidFill>
            <a:srgbClr val="0E5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endParaRPr>
          </a:p>
        </p:txBody>
      </p:sp>
      <p:sp>
        <p:nvSpPr>
          <p:cNvPr id="9" name="TextBox 8"/>
          <p:cNvSpPr txBox="1"/>
          <p:nvPr/>
        </p:nvSpPr>
        <p:spPr>
          <a:xfrm>
            <a:off x="940435" y="1521460"/>
            <a:ext cx="3935095" cy="1049655"/>
          </a:xfrm>
          <a:prstGeom prst="rect">
            <a:avLst/>
          </a:prstGeom>
          <a:noFill/>
        </p:spPr>
        <p:txBody>
          <a:bodyPr wrap="square" rtlCol="0">
            <a:spAutoFit/>
          </a:bodyPr>
          <a:lstStyle/>
          <a:p>
            <a:r>
              <a:rPr lang="en-US" sz="6225" dirty="0">
                <a:solidFill>
                  <a:schemeClr val="lt1"/>
                </a:solidFill>
                <a:latin typeface="Lato Light" charset="0"/>
                <a:ea typeface="Lato Light" charset="0"/>
                <a:cs typeface="Lato Light" charset="0"/>
              </a:rPr>
              <a:t>THAN</a:t>
            </a:r>
            <a:r>
              <a:rPr lang="en-US" altLang="zh-CN" sz="6225" dirty="0">
                <a:solidFill>
                  <a:schemeClr val="lt1"/>
                </a:solidFill>
                <a:latin typeface="Lato Light" charset="0"/>
                <a:ea typeface="Lato Light" charset="0"/>
                <a:cs typeface="Lato Light" charset="0"/>
              </a:rPr>
              <a:t>K</a:t>
            </a:r>
            <a:r>
              <a:rPr lang="en-US" sz="6225" dirty="0">
                <a:solidFill>
                  <a:schemeClr val="lt1"/>
                </a:solidFill>
                <a:latin typeface="Lato Light" charset="0"/>
                <a:ea typeface="Lato Light" charset="0"/>
                <a:cs typeface="Lato Light" charset="0"/>
              </a:rPr>
              <a:t>S</a:t>
            </a:r>
            <a:endParaRPr lang="en-US" sz="6225" dirty="0">
              <a:solidFill>
                <a:schemeClr val="lt1"/>
              </a:solidFill>
              <a:latin typeface="Lato Light" charset="0"/>
              <a:ea typeface="Lato Light" charset="0"/>
              <a:cs typeface="Lato Light" charset="0"/>
            </a:endParaRPr>
          </a:p>
        </p:txBody>
      </p:sp>
      <p:sp>
        <p:nvSpPr>
          <p:cNvPr id="3" name="Rectangle 6"/>
          <p:cNvSpPr/>
          <p:nvPr>
            <p:custDataLst>
              <p:tags r:id="rId3"/>
            </p:custDataLst>
          </p:nvPr>
        </p:nvSpPr>
        <p:spPr>
          <a:xfrm>
            <a:off x="250825" y="1031875"/>
            <a:ext cx="408940" cy="2247900"/>
          </a:xfrm>
          <a:prstGeom prst="rect">
            <a:avLst/>
          </a:prstGeom>
          <a:solidFill>
            <a:srgbClr val="0EA1E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10"/>
          <p:cNvSpPr>
            <a:spLocks noChangeAspect="1"/>
          </p:cNvSpPr>
          <p:nvPr>
            <p:custDataLst>
              <p:tags r:id="rId1"/>
            </p:custDataLst>
          </p:nvPr>
        </p:nvSpPr>
        <p:spPr>
          <a:xfrm>
            <a:off x="1331640" y="1491630"/>
            <a:ext cx="1824428" cy="1592366"/>
          </a:xfrm>
          <a:prstGeom prst="hexagon">
            <a:avLst/>
          </a:prstGeom>
          <a:gradFill flip="none" rotWithShape="1">
            <a:gsLst>
              <a:gs pos="0">
                <a:srgbClr val="FFFFFF"/>
              </a:gs>
              <a:gs pos="50000">
                <a:srgbClr val="F2F2F2">
                  <a:lumMod val="95000"/>
                </a:srgbClr>
              </a:gs>
              <a:gs pos="100000">
                <a:srgbClr val="BFBFBF">
                  <a:lumMod val="75000"/>
                </a:srgbClr>
              </a:gs>
            </a:gsLst>
            <a:lin ang="18900000" scaled="0"/>
          </a:gradFill>
          <a:ln w="15875">
            <a:gradFill>
              <a:gsLst>
                <a:gs pos="0">
                  <a:srgbClr val="FFFFFF"/>
                </a:gs>
                <a:gs pos="100000">
                  <a:srgbClr val="D9D9D9">
                    <a:lumMod val="85000"/>
                  </a:srgbClr>
                </a:gs>
              </a:gsLst>
              <a:lin ang="8100000" scaled="0"/>
            </a:gradFill>
          </a:ln>
          <a:effectLst>
            <a:outerShdw blurRad="444500" dist="317500" dir="8100000" sx="104000" sy="104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8997" tIns="44498" rIns="88997" bIns="44498" anchor="ctr"/>
          <a:lstStyle/>
          <a:p>
            <a:pPr algn="ctr">
              <a:defRPr/>
            </a:pPr>
            <a:endParaRPr lang="zh-CN" altLang="en-US" sz="1350">
              <a:solidFill>
                <a:prstClr val="white"/>
              </a:solidFill>
            </a:endParaRPr>
          </a:p>
        </p:txBody>
      </p:sp>
      <p:sp>
        <p:nvSpPr>
          <p:cNvPr id="39" name="TextBox 64"/>
          <p:cNvSpPr txBox="1">
            <a:spLocks noChangeArrowheads="1"/>
          </p:cNvSpPr>
          <p:nvPr/>
        </p:nvSpPr>
        <p:spPr bwMode="auto">
          <a:xfrm>
            <a:off x="1542611" y="1825698"/>
            <a:ext cx="1444885" cy="690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4498" rIns="0" bIns="44498">
            <a:spAutoFit/>
          </a:bodyPr>
          <a:lstStyle>
            <a:lvl1pPr eaLnBrk="0" hangingPunct="0">
              <a:spcBef>
                <a:spcPct val="20000"/>
              </a:spcBef>
              <a:buFont typeface="Arial" panose="020B0604020202020204" pitchFamily="34" charset="0"/>
              <a:buChar char="•"/>
              <a:defRPr sz="3600">
                <a:solidFill>
                  <a:schemeClr val="tx1"/>
                </a:solidFill>
                <a:latin typeface="Arial" panose="020B060402020202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buChar char="–"/>
              <a:defRPr sz="3100">
                <a:solidFill>
                  <a:schemeClr val="tx1"/>
                </a:solidFill>
                <a:latin typeface="Arial" panose="020B060402020202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buChar char="•"/>
              <a:defRPr sz="2700">
                <a:solidFill>
                  <a:schemeClr val="tx1"/>
                </a:solidFill>
                <a:latin typeface="Arial" panose="020B060402020202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3900" b="1">
                <a:solidFill>
                  <a:schemeClr val="accent1">
                    <a:lumMod val="50000"/>
                  </a:schemeClr>
                </a:solidFill>
              </a:rPr>
              <a:t>目 录</a:t>
            </a:r>
            <a:endParaRPr lang="zh-CN" altLang="en-US" sz="3900" b="1">
              <a:solidFill>
                <a:schemeClr val="accent1">
                  <a:lumMod val="50000"/>
                </a:schemeClr>
              </a:solidFill>
            </a:endParaRPr>
          </a:p>
        </p:txBody>
      </p:sp>
      <p:sp>
        <p:nvSpPr>
          <p:cNvPr id="40" name="TextBox 8"/>
          <p:cNvSpPr txBox="1"/>
          <p:nvPr/>
        </p:nvSpPr>
        <p:spPr>
          <a:xfrm>
            <a:off x="1582832" y="2407007"/>
            <a:ext cx="1432509" cy="343781"/>
          </a:xfrm>
          <a:prstGeom prst="rect">
            <a:avLst/>
          </a:prstGeom>
          <a:noFill/>
        </p:spPr>
        <p:txBody>
          <a:bodyPr lIns="88997" tIns="44498" rIns="88997" bIns="44498">
            <a:spAutoFit/>
          </a:bodyPr>
          <a:lstStyle/>
          <a:p>
            <a:pPr algn="ctr">
              <a:defRPr/>
            </a:pPr>
            <a:r>
              <a:rPr lang="en-US" altLang="zh-CN" sz="1650" kern="0" dirty="0">
                <a:solidFill>
                  <a:srgbClr val="000000"/>
                </a:solidFill>
                <a:latin typeface="微软雅黑" panose="020B0503020204020204" pitchFamily="34" charset="-122"/>
                <a:ea typeface="微软雅黑" panose="020B0503020204020204" pitchFamily="34" charset="-122"/>
              </a:rPr>
              <a:t>CONTENTS</a:t>
            </a:r>
            <a:endParaRPr lang="en-US" altLang="zh-CN" sz="1650" kern="0" dirty="0">
              <a:solidFill>
                <a:srgbClr val="0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4287861" y="1433556"/>
            <a:ext cx="1775600" cy="327610"/>
          </a:xfrm>
          <a:prstGeom prst="rect">
            <a:avLst/>
          </a:prstGeom>
        </p:spPr>
        <p:txBody>
          <a:bodyPr lIns="118700" tIns="59351" rIns="118700" bIns="59351">
            <a:spAutoFit/>
          </a:bodyPr>
          <a:lstStyle/>
          <a:p>
            <a:pPr>
              <a:defRPr/>
            </a:pPr>
            <a:r>
              <a:rPr lang="zh-CN" altLang="en-US" sz="1350"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公司介绍</a:t>
            </a:r>
            <a:endParaRPr lang="zh-CN" altLang="en-US" sz="1350"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圆角矩形 44"/>
          <p:cNvSpPr/>
          <p:nvPr>
            <p:custDataLst>
              <p:tags r:id="rId2"/>
            </p:custDataLst>
          </p:nvPr>
        </p:nvSpPr>
        <p:spPr>
          <a:xfrm>
            <a:off x="4025900" y="1470660"/>
            <a:ext cx="2491740" cy="373380"/>
          </a:xfrm>
          <a:prstGeom prst="roundRect">
            <a:avLst/>
          </a:prstGeom>
          <a:solidFill>
            <a:srgbClr val="00B0F0"/>
          </a:soli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lgn="ctr">
              <a:defRPr/>
            </a:pPr>
            <a:endParaRPr lang="zh-CN" altLang="en-US" sz="1350" dirty="0">
              <a:solidFill>
                <a:schemeClr val="lt1"/>
              </a:solidFill>
              <a:ea typeface="Arial Unicode MS" panose="020B0604020202020204" charset="-122"/>
              <a:cs typeface="Arial Unicode MS" panose="020B0604020202020204" charset="-122"/>
            </a:endParaRPr>
          </a:p>
        </p:txBody>
      </p:sp>
      <p:sp>
        <p:nvSpPr>
          <p:cNvPr id="48" name="矩形 47"/>
          <p:cNvSpPr/>
          <p:nvPr>
            <p:custDataLst>
              <p:tags r:id="rId3"/>
            </p:custDataLst>
          </p:nvPr>
        </p:nvSpPr>
        <p:spPr>
          <a:xfrm>
            <a:off x="4305935" y="1512570"/>
            <a:ext cx="1923415" cy="299085"/>
          </a:xfrm>
          <a:prstGeom prst="rect">
            <a:avLst/>
          </a:prstGeom>
        </p:spPr>
        <p:txBody>
          <a:bodyPr wrap="square" lIns="91470" tIns="45735" rIns="91470" bIns="45735">
            <a:spAutoFit/>
          </a:bodyPr>
          <a:lstStyle/>
          <a:p>
            <a:pPr eaLnBrk="1" hangingPunct="1"/>
            <a:r>
              <a:rPr lang="zh-CN" altLang="en-US" sz="1350" dirty="0">
                <a:solidFill>
                  <a:srgbClr val="FFFFFF"/>
                </a:solidFill>
                <a:latin typeface="Arial" panose="020B0604020202020204"/>
                <a:ea typeface="微软雅黑" panose="020B0503020204020204" pitchFamily="34" charset="-122"/>
                <a:cs typeface="+mn-ea"/>
                <a:sym typeface="+mn-lt"/>
              </a:rPr>
              <a:t>本周工作内容</a:t>
            </a:r>
            <a:endParaRPr lang="zh-CN" altLang="en-US" sz="1350" dirty="0">
              <a:solidFill>
                <a:schemeClr val="lt1"/>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4032250" y="2133600"/>
            <a:ext cx="2490470" cy="373380"/>
          </a:xfrm>
          <a:prstGeom prst="roundRect">
            <a:avLst/>
          </a:prstGeom>
          <a:solidFill>
            <a:srgbClr val="2591CF"/>
          </a:soli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defRPr/>
            </a:pPr>
            <a:endParaRPr lang="zh-CN" altLang="en-US" sz="1350" dirty="0">
              <a:solidFill>
                <a:prstClr val="white"/>
              </a:solidFill>
              <a:ea typeface="Arial Unicode MS" panose="020B0604020202020204" charset="-122"/>
              <a:cs typeface="Arial Unicode MS" panose="020B0604020202020204" charset="-122"/>
            </a:endParaRPr>
          </a:p>
        </p:txBody>
      </p:sp>
      <p:sp>
        <p:nvSpPr>
          <p:cNvPr id="55" name="矩形 54"/>
          <p:cNvSpPr/>
          <p:nvPr/>
        </p:nvSpPr>
        <p:spPr>
          <a:xfrm>
            <a:off x="4282440" y="2172970"/>
            <a:ext cx="1819275" cy="299085"/>
          </a:xfrm>
          <a:prstGeom prst="rect">
            <a:avLst/>
          </a:prstGeom>
          <a:solidFill>
            <a:srgbClr val="2591CF"/>
          </a:solidFill>
        </p:spPr>
        <p:txBody>
          <a:bodyPr lIns="91470" tIns="45735" rIns="91470" bIns="45735">
            <a:spAutoFit/>
          </a:bodyPr>
          <a:lstStyle/>
          <a:p>
            <a:pPr>
              <a:defRPr/>
            </a:pPr>
            <a:r>
              <a:rPr lang="zh-CN" altLang="en-US" sz="1350" dirty="0">
                <a:solidFill>
                  <a:srgbClr val="FFFFFF"/>
                </a:solidFill>
                <a:latin typeface="Arial" panose="020B0604020202020204"/>
                <a:ea typeface="微软雅黑" panose="020B0503020204020204" pitchFamily="34" charset="-122"/>
                <a:cs typeface="+mn-ea"/>
                <a:sym typeface="+mn-lt"/>
              </a:rPr>
              <a:t>本周遗留</a:t>
            </a:r>
            <a:r>
              <a:rPr lang="zh-CN" altLang="en-US" sz="1350" dirty="0">
                <a:solidFill>
                  <a:srgbClr val="FFFFFF"/>
                </a:solidFill>
                <a:latin typeface="Arial" panose="020B0604020202020204"/>
                <a:ea typeface="微软雅黑" panose="020B0503020204020204" pitchFamily="34" charset="-122"/>
                <a:cs typeface="+mn-ea"/>
                <a:sym typeface="+mn-lt"/>
              </a:rPr>
              <a:t>问题</a:t>
            </a:r>
            <a:endParaRPr lang="zh-CN" altLang="en-US" sz="1350" dirty="0">
              <a:solidFill>
                <a:srgbClr val="FFFFFF"/>
              </a:solidFill>
              <a:latin typeface="Arial" panose="020B0604020202020204"/>
              <a:ea typeface="微软雅黑" panose="020B0503020204020204" pitchFamily="34" charset="-122"/>
              <a:cs typeface="+mn-ea"/>
              <a:sym typeface="+mn-lt"/>
            </a:endParaRPr>
          </a:p>
        </p:txBody>
      </p:sp>
      <p:sp>
        <p:nvSpPr>
          <p:cNvPr id="57" name="圆角矩形 56"/>
          <p:cNvSpPr/>
          <p:nvPr/>
        </p:nvSpPr>
        <p:spPr>
          <a:xfrm>
            <a:off x="4046220" y="2816225"/>
            <a:ext cx="2490470" cy="373380"/>
          </a:xfrm>
          <a:prstGeom prst="roundRect">
            <a:avLst/>
          </a:prstGeom>
          <a:solidFill>
            <a:srgbClr val="007FD8"/>
          </a:soli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lgn="ctr">
              <a:defRPr/>
            </a:pPr>
            <a:endParaRPr lang="zh-CN" altLang="en-US" sz="1350" dirty="0">
              <a:solidFill>
                <a:prstClr val="white"/>
              </a:solidFill>
              <a:ea typeface="Arial Unicode MS" panose="020B0604020202020204" charset="-122"/>
              <a:cs typeface="Arial Unicode MS" panose="020B0604020202020204" charset="-122"/>
            </a:endParaRPr>
          </a:p>
        </p:txBody>
      </p:sp>
      <p:sp>
        <p:nvSpPr>
          <p:cNvPr id="58" name="矩形 57"/>
          <p:cNvSpPr/>
          <p:nvPr/>
        </p:nvSpPr>
        <p:spPr>
          <a:xfrm>
            <a:off x="4301490" y="2852420"/>
            <a:ext cx="1820545" cy="299085"/>
          </a:xfrm>
          <a:prstGeom prst="rect">
            <a:avLst/>
          </a:prstGeom>
          <a:solidFill>
            <a:srgbClr val="007FD8"/>
          </a:solidFill>
        </p:spPr>
        <p:txBody>
          <a:bodyPr lIns="91470" tIns="45735" rIns="91470" bIns="45735">
            <a:spAutoFit/>
          </a:bodyPr>
          <a:lstStyle/>
          <a:p>
            <a:pPr>
              <a:defRPr/>
            </a:pPr>
            <a:r>
              <a:rPr lang="zh-CN" altLang="en-US" sz="1350" dirty="0">
                <a:solidFill>
                  <a:srgbClr val="FFFFFF"/>
                </a:solidFill>
                <a:latin typeface="Arial" panose="020B0604020202020204"/>
                <a:ea typeface="微软雅黑" panose="020B0503020204020204" pitchFamily="34" charset="-122"/>
                <a:cs typeface="+mn-ea"/>
                <a:sym typeface="+mn-lt"/>
              </a:rPr>
              <a:t>下周工作</a:t>
            </a:r>
            <a:r>
              <a:rPr lang="zh-CN" altLang="en-US" sz="1350" dirty="0">
                <a:solidFill>
                  <a:srgbClr val="FFFFFF"/>
                </a:solidFill>
                <a:latin typeface="Arial" panose="020B0604020202020204"/>
                <a:ea typeface="微软雅黑" panose="020B0503020204020204" pitchFamily="34" charset="-122"/>
                <a:cs typeface="+mn-ea"/>
                <a:sym typeface="+mn-lt"/>
              </a:rPr>
              <a:t>计划</a:t>
            </a:r>
            <a:endParaRPr lang="zh-CN" altLang="en-US" sz="1350" dirty="0">
              <a:solidFill>
                <a:srgbClr val="FFFFFF"/>
              </a:solidFill>
              <a:latin typeface="Arial" panose="020B0604020202020204"/>
              <a:ea typeface="微软雅黑" panose="020B0503020204020204" pitchFamily="34" charset="-122"/>
              <a:cs typeface="+mn-ea"/>
              <a:sym typeface="+mn-lt"/>
            </a:endParaRPr>
          </a:p>
        </p:txBody>
      </p:sp>
      <p:sp>
        <p:nvSpPr>
          <p:cNvPr id="63" name="圆角矩形 62"/>
          <p:cNvSpPr/>
          <p:nvPr/>
        </p:nvSpPr>
        <p:spPr>
          <a:xfrm>
            <a:off x="3578225" y="1468120"/>
            <a:ext cx="387350" cy="373380"/>
          </a:xfrm>
          <a:prstGeom prst="roundRect">
            <a:avLst/>
          </a:prstGeom>
          <a:gradFill flip="none" rotWithShape="1">
            <a:gsLst>
              <a:gs pos="0">
                <a:srgbClr val="00B0F0"/>
              </a:gs>
              <a:gs pos="100000">
                <a:srgbClr val="0070C0"/>
              </a:gs>
            </a:gsLst>
            <a:lin ang="18900000" scaled="1"/>
            <a:tileRect/>
          </a:gra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lgn="ctr">
              <a:defRPr/>
            </a:pPr>
            <a:endParaRPr lang="zh-CN" altLang="en-US" sz="1350" dirty="0">
              <a:solidFill>
                <a:prstClr val="white"/>
              </a:solidFill>
              <a:latin typeface="微软雅黑" panose="020B0503020204020204" pitchFamily="34" charset="-122"/>
              <a:cs typeface="Arial Unicode MS" panose="020B0604020202020204" charset="-122"/>
            </a:endParaRPr>
          </a:p>
        </p:txBody>
      </p:sp>
      <p:sp>
        <p:nvSpPr>
          <p:cNvPr id="64" name="TextBox 24"/>
          <p:cNvSpPr txBox="1"/>
          <p:nvPr/>
        </p:nvSpPr>
        <p:spPr>
          <a:xfrm>
            <a:off x="3600450" y="1506220"/>
            <a:ext cx="365125" cy="275590"/>
          </a:xfrm>
          <a:prstGeom prst="rect">
            <a:avLst/>
          </a:prstGeom>
          <a:noFill/>
        </p:spPr>
        <p:txBody>
          <a:bodyPr wrap="square">
            <a:spAutoFit/>
          </a:bodyPr>
          <a:lstStyle/>
          <a:p>
            <a:pPr>
              <a:defRPr/>
            </a:pPr>
            <a:r>
              <a:rPr lang="en-US" altLang="zh-CN" sz="1200" dirty="0">
                <a:solidFill>
                  <a:srgbClr val="FFFFFF"/>
                </a:solidFill>
                <a:latin typeface="微软雅黑" panose="020B0503020204020204" pitchFamily="34" charset="-122"/>
                <a:ea typeface="微软雅黑" panose="020B0503020204020204" pitchFamily="34" charset="-122"/>
              </a:rPr>
              <a:t>02</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66" name="圆角矩形 65"/>
          <p:cNvSpPr/>
          <p:nvPr/>
        </p:nvSpPr>
        <p:spPr>
          <a:xfrm>
            <a:off x="3574415" y="2133600"/>
            <a:ext cx="407670" cy="373380"/>
          </a:xfrm>
          <a:prstGeom prst="roundRect">
            <a:avLst/>
          </a:prstGeom>
          <a:gradFill flip="none" rotWithShape="1">
            <a:gsLst>
              <a:gs pos="0">
                <a:srgbClr val="00B0F0"/>
              </a:gs>
              <a:gs pos="100000">
                <a:srgbClr val="0070C0"/>
              </a:gs>
            </a:gsLst>
            <a:lin ang="18900000" scaled="1"/>
            <a:tileRect/>
          </a:gra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lgn="ctr">
              <a:defRPr/>
            </a:pPr>
            <a:endParaRPr lang="zh-CN" altLang="en-US" sz="1350" dirty="0">
              <a:solidFill>
                <a:prstClr val="white"/>
              </a:solidFill>
              <a:latin typeface="微软雅黑" panose="020B0503020204020204" pitchFamily="34" charset="-122"/>
              <a:cs typeface="Arial Unicode MS" panose="020B0604020202020204" charset="-122"/>
            </a:endParaRPr>
          </a:p>
        </p:txBody>
      </p:sp>
      <p:sp>
        <p:nvSpPr>
          <p:cNvPr id="67" name="TextBox 27"/>
          <p:cNvSpPr txBox="1"/>
          <p:nvPr/>
        </p:nvSpPr>
        <p:spPr>
          <a:xfrm>
            <a:off x="3583305" y="2169795"/>
            <a:ext cx="389255" cy="275590"/>
          </a:xfrm>
          <a:prstGeom prst="rect">
            <a:avLst/>
          </a:prstGeom>
          <a:noFill/>
        </p:spPr>
        <p:txBody>
          <a:bodyPr wrap="square">
            <a:spAutoFit/>
          </a:bodyPr>
          <a:lstStyle/>
          <a:p>
            <a:pPr>
              <a:defRPr/>
            </a:pPr>
            <a:r>
              <a:rPr lang="en-US" altLang="zh-CN" sz="1200" dirty="0">
                <a:solidFill>
                  <a:srgbClr val="FFFFFF"/>
                </a:solidFill>
                <a:latin typeface="微软雅黑" panose="020B0503020204020204" pitchFamily="34" charset="-122"/>
                <a:ea typeface="微软雅黑" panose="020B0503020204020204" pitchFamily="34" charset="-122"/>
              </a:rPr>
              <a:t>03</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3574415" y="2816225"/>
            <a:ext cx="407670" cy="373380"/>
          </a:xfrm>
          <a:prstGeom prst="roundRect">
            <a:avLst/>
          </a:prstGeom>
          <a:gradFill flip="none" rotWithShape="1">
            <a:gsLst>
              <a:gs pos="0">
                <a:srgbClr val="00B0F0"/>
              </a:gs>
              <a:gs pos="100000">
                <a:srgbClr val="0070C0"/>
              </a:gs>
            </a:gsLst>
            <a:lin ang="18900000" scaled="1"/>
            <a:tileRect/>
          </a:gra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lstStyle/>
          <a:p>
            <a:pPr algn="ctr">
              <a:defRPr/>
            </a:pPr>
            <a:endParaRPr lang="zh-CN" altLang="en-US" sz="1350" dirty="0">
              <a:solidFill>
                <a:prstClr val="white"/>
              </a:solidFill>
              <a:latin typeface="微软雅黑" panose="020B0503020204020204" pitchFamily="34" charset="-122"/>
              <a:cs typeface="Arial Unicode MS" panose="020B0604020202020204" charset="-122"/>
            </a:endParaRPr>
          </a:p>
        </p:txBody>
      </p:sp>
      <p:sp>
        <p:nvSpPr>
          <p:cNvPr id="70" name="TextBox 30"/>
          <p:cNvSpPr txBox="1"/>
          <p:nvPr/>
        </p:nvSpPr>
        <p:spPr>
          <a:xfrm>
            <a:off x="3580130" y="2842895"/>
            <a:ext cx="389255" cy="275590"/>
          </a:xfrm>
          <a:prstGeom prst="rect">
            <a:avLst/>
          </a:prstGeom>
          <a:noFill/>
        </p:spPr>
        <p:txBody>
          <a:bodyPr wrap="square">
            <a:spAutoFit/>
          </a:bodyPr>
          <a:lstStyle/>
          <a:p>
            <a:pPr>
              <a:defRPr/>
            </a:pPr>
            <a:r>
              <a:rPr lang="en-US" altLang="zh-CN" sz="1200" dirty="0">
                <a:solidFill>
                  <a:srgbClr val="FFFFFF"/>
                </a:solidFill>
                <a:latin typeface="微软雅黑" panose="020B0503020204020204" pitchFamily="34" charset="-122"/>
                <a:ea typeface="微软雅黑" panose="020B0503020204020204" pitchFamily="34" charset="-122"/>
              </a:rPr>
              <a:t>04</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12" name="圆角矩形 11"/>
          <p:cNvSpPr/>
          <p:nvPr>
            <p:custDataLst>
              <p:tags r:id="rId4"/>
            </p:custDataLst>
          </p:nvPr>
        </p:nvSpPr>
        <p:spPr>
          <a:xfrm>
            <a:off x="4067810" y="3507740"/>
            <a:ext cx="2490470" cy="373380"/>
          </a:xfrm>
          <a:prstGeom prst="roundRect">
            <a:avLst/>
          </a:prstGeom>
          <a:solidFill>
            <a:srgbClr val="0070C0"/>
          </a:soli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p>
            <a:pPr algn="ctr">
              <a:defRPr/>
            </a:pPr>
            <a:endParaRPr lang="zh-CN" altLang="en-US" sz="1350" dirty="0">
              <a:solidFill>
                <a:prstClr val="white"/>
              </a:solidFill>
              <a:ea typeface="Arial Unicode MS" panose="020B0604020202020204" charset="-122"/>
              <a:cs typeface="Arial Unicode MS" panose="020B0604020202020204" charset="-122"/>
            </a:endParaRPr>
          </a:p>
        </p:txBody>
      </p:sp>
      <p:sp>
        <p:nvSpPr>
          <p:cNvPr id="13" name="矩形 12"/>
          <p:cNvSpPr/>
          <p:nvPr>
            <p:custDataLst>
              <p:tags r:id="rId5"/>
            </p:custDataLst>
          </p:nvPr>
        </p:nvSpPr>
        <p:spPr>
          <a:xfrm>
            <a:off x="4323080" y="3543935"/>
            <a:ext cx="1820545" cy="299085"/>
          </a:xfrm>
          <a:prstGeom prst="rect">
            <a:avLst/>
          </a:prstGeom>
          <a:solidFill>
            <a:srgbClr val="0070C0"/>
          </a:solidFill>
        </p:spPr>
        <p:txBody>
          <a:bodyPr lIns="91470" tIns="45735" rIns="91470" bIns="45735">
            <a:spAutoFit/>
          </a:bodyPr>
          <a:p>
            <a:pPr>
              <a:defRPr/>
            </a:pPr>
            <a:r>
              <a:rPr lang="zh-CN" altLang="en-US" sz="1350" dirty="0">
                <a:solidFill>
                  <a:srgbClr val="FFFFFF"/>
                </a:solidFill>
                <a:latin typeface="Arial" panose="020B0604020202020204"/>
                <a:ea typeface="微软雅黑" panose="020B0503020204020204" pitchFamily="34" charset="-122"/>
                <a:cs typeface="+mn-ea"/>
                <a:sym typeface="+mn-lt"/>
              </a:rPr>
              <a:t>需协调事宜</a:t>
            </a:r>
            <a:endParaRPr lang="zh-CN" altLang="en-US" sz="1350" dirty="0">
              <a:solidFill>
                <a:srgbClr val="FFFFFF"/>
              </a:solidFill>
              <a:latin typeface="Arial" panose="020B0604020202020204"/>
              <a:ea typeface="微软雅黑" panose="020B0503020204020204" pitchFamily="34" charset="-122"/>
              <a:cs typeface="+mn-ea"/>
              <a:sym typeface="+mn-lt"/>
            </a:endParaRPr>
          </a:p>
        </p:txBody>
      </p:sp>
      <p:sp>
        <p:nvSpPr>
          <p:cNvPr id="14" name="圆角矩形 13"/>
          <p:cNvSpPr/>
          <p:nvPr>
            <p:custDataLst>
              <p:tags r:id="rId6"/>
            </p:custDataLst>
          </p:nvPr>
        </p:nvSpPr>
        <p:spPr>
          <a:xfrm>
            <a:off x="3596005" y="3507740"/>
            <a:ext cx="407670" cy="373380"/>
          </a:xfrm>
          <a:prstGeom prst="roundRect">
            <a:avLst/>
          </a:prstGeom>
          <a:gradFill flip="none" rotWithShape="1">
            <a:gsLst>
              <a:gs pos="0">
                <a:srgbClr val="00B0F0"/>
              </a:gs>
              <a:gs pos="100000">
                <a:srgbClr val="0070C0"/>
              </a:gs>
            </a:gsLst>
            <a:lin ang="18900000" scaled="1"/>
            <a:tileRect/>
          </a:gra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p>
            <a:pPr algn="ctr">
              <a:defRPr/>
            </a:pPr>
            <a:endParaRPr lang="zh-CN" altLang="en-US" sz="1350" dirty="0">
              <a:solidFill>
                <a:prstClr val="white"/>
              </a:solidFill>
              <a:latin typeface="微软雅黑" panose="020B0503020204020204" pitchFamily="34" charset="-122"/>
              <a:cs typeface="Arial Unicode MS" panose="020B0604020202020204" charset="-122"/>
            </a:endParaRPr>
          </a:p>
        </p:txBody>
      </p:sp>
      <p:sp>
        <p:nvSpPr>
          <p:cNvPr id="15" name="TextBox 30"/>
          <p:cNvSpPr txBox="1"/>
          <p:nvPr>
            <p:custDataLst>
              <p:tags r:id="rId7"/>
            </p:custDataLst>
          </p:nvPr>
        </p:nvSpPr>
        <p:spPr>
          <a:xfrm>
            <a:off x="3601720" y="3534410"/>
            <a:ext cx="389255" cy="460375"/>
          </a:xfrm>
          <a:prstGeom prst="rect">
            <a:avLst/>
          </a:prstGeom>
          <a:noFill/>
        </p:spPr>
        <p:txBody>
          <a:bodyPr wrap="square">
            <a:spAutoFit/>
          </a:bodyPr>
          <a:p>
            <a:pPr>
              <a:defRPr/>
            </a:pPr>
            <a:r>
              <a:rPr lang="en-US" altLang="zh-CN" sz="1200" dirty="0">
                <a:solidFill>
                  <a:srgbClr val="FFFFFF"/>
                </a:solidFill>
                <a:latin typeface="微软雅黑" panose="020B0503020204020204" pitchFamily="34" charset="-122"/>
                <a:ea typeface="微软雅黑" panose="020B0503020204020204" pitchFamily="34" charset="-122"/>
              </a:rPr>
              <a:t>045</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custDataLst>
              <p:tags r:id="rId8"/>
            </p:custDataLst>
          </p:nvPr>
        </p:nvSpPr>
        <p:spPr bwMode="auto">
          <a:xfrm>
            <a:off x="4265636" y="835386"/>
            <a:ext cx="1775600" cy="327610"/>
          </a:xfrm>
          <a:prstGeom prst="rect">
            <a:avLst/>
          </a:prstGeom>
        </p:spPr>
        <p:txBody>
          <a:bodyPr lIns="118700" tIns="59351" rIns="118700" bIns="59351">
            <a:spAutoFit/>
          </a:bodyPr>
          <a:p>
            <a:pPr>
              <a:defRPr/>
            </a:pPr>
            <a:r>
              <a:rPr lang="zh-CN" altLang="en-US" sz="1350"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公司介绍</a:t>
            </a:r>
            <a:endParaRPr lang="zh-CN" altLang="en-US" sz="1350" kern="1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圆角矩形 2"/>
          <p:cNvSpPr/>
          <p:nvPr>
            <p:custDataLst>
              <p:tags r:id="rId9"/>
            </p:custDataLst>
          </p:nvPr>
        </p:nvSpPr>
        <p:spPr>
          <a:xfrm>
            <a:off x="4003675" y="872490"/>
            <a:ext cx="2491740" cy="373380"/>
          </a:xfrm>
          <a:prstGeom prst="roundRect">
            <a:avLst/>
          </a:prstGeom>
          <a:solidFill>
            <a:srgbClr val="00B0F0"/>
          </a:soli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p>
            <a:pPr algn="ctr">
              <a:defRPr/>
            </a:pPr>
            <a:endParaRPr lang="zh-CN" altLang="en-US" sz="1350" dirty="0">
              <a:solidFill>
                <a:schemeClr val="lt1"/>
              </a:solidFill>
              <a:ea typeface="Arial Unicode MS" panose="020B0604020202020204" charset="-122"/>
              <a:cs typeface="Arial Unicode MS" panose="020B0604020202020204" charset="-122"/>
            </a:endParaRPr>
          </a:p>
        </p:txBody>
      </p:sp>
      <p:sp>
        <p:nvSpPr>
          <p:cNvPr id="4" name="矩形 3"/>
          <p:cNvSpPr/>
          <p:nvPr>
            <p:custDataLst>
              <p:tags r:id="rId10"/>
            </p:custDataLst>
          </p:nvPr>
        </p:nvSpPr>
        <p:spPr>
          <a:xfrm>
            <a:off x="4283710" y="914400"/>
            <a:ext cx="1923415" cy="299085"/>
          </a:xfrm>
          <a:prstGeom prst="rect">
            <a:avLst/>
          </a:prstGeom>
        </p:spPr>
        <p:txBody>
          <a:bodyPr wrap="square" lIns="91470" tIns="45735" rIns="91470" bIns="45735">
            <a:spAutoFit/>
          </a:bodyPr>
          <a:p>
            <a:pPr eaLnBrk="1" hangingPunct="1"/>
            <a:r>
              <a:rPr lang="zh-CN" altLang="en-US" sz="1350" dirty="0">
                <a:solidFill>
                  <a:srgbClr val="FFFFFF"/>
                </a:solidFill>
                <a:latin typeface="Arial" panose="020B0604020202020204"/>
                <a:ea typeface="微软雅黑" panose="020B0503020204020204" pitchFamily="34" charset="-122"/>
                <a:cs typeface="+mn-ea"/>
                <a:sym typeface="+mn-lt"/>
              </a:rPr>
              <a:t>里程碑计划</a:t>
            </a:r>
            <a:endParaRPr lang="zh-CN" altLang="en-US" sz="1350" dirty="0">
              <a:solidFill>
                <a:srgbClr val="FFFFFF"/>
              </a:solidFill>
              <a:latin typeface="Arial" panose="020B0604020202020204"/>
              <a:ea typeface="微软雅黑" panose="020B0503020204020204" pitchFamily="34" charset="-122"/>
              <a:cs typeface="+mn-ea"/>
              <a:sym typeface="+mn-lt"/>
            </a:endParaRPr>
          </a:p>
        </p:txBody>
      </p:sp>
      <p:sp>
        <p:nvSpPr>
          <p:cNvPr id="5" name="圆角矩形 4"/>
          <p:cNvSpPr/>
          <p:nvPr>
            <p:custDataLst>
              <p:tags r:id="rId11"/>
            </p:custDataLst>
          </p:nvPr>
        </p:nvSpPr>
        <p:spPr>
          <a:xfrm>
            <a:off x="3556000" y="869950"/>
            <a:ext cx="387350" cy="373380"/>
          </a:xfrm>
          <a:prstGeom prst="roundRect">
            <a:avLst/>
          </a:prstGeom>
          <a:gradFill flip="none" rotWithShape="1">
            <a:gsLst>
              <a:gs pos="0">
                <a:srgbClr val="00B0F0"/>
              </a:gs>
              <a:gs pos="100000">
                <a:srgbClr val="0070C0"/>
              </a:gs>
            </a:gsLst>
            <a:lin ang="18900000" scaled="1"/>
            <a:tileRect/>
          </a:gradFill>
          <a:ln>
            <a:noFill/>
          </a:ln>
          <a:effectLst>
            <a:outerShdw blurRad="190500" dist="152400" dir="81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70" tIns="45735" rIns="91470" bIns="45735" anchor="ctr"/>
          <a:p>
            <a:pPr algn="ctr">
              <a:defRPr/>
            </a:pPr>
            <a:endParaRPr lang="zh-CN" altLang="en-US" sz="1350" dirty="0">
              <a:solidFill>
                <a:prstClr val="white"/>
              </a:solidFill>
              <a:latin typeface="微软雅黑" panose="020B0503020204020204" pitchFamily="34" charset="-122"/>
              <a:cs typeface="Arial Unicode MS" panose="020B0604020202020204" charset="-122"/>
            </a:endParaRPr>
          </a:p>
        </p:txBody>
      </p:sp>
      <p:sp>
        <p:nvSpPr>
          <p:cNvPr id="6" name="TextBox 24"/>
          <p:cNvSpPr txBox="1"/>
          <p:nvPr>
            <p:custDataLst>
              <p:tags r:id="rId12"/>
            </p:custDataLst>
          </p:nvPr>
        </p:nvSpPr>
        <p:spPr>
          <a:xfrm>
            <a:off x="3578225" y="908050"/>
            <a:ext cx="365125" cy="275590"/>
          </a:xfrm>
          <a:prstGeom prst="rect">
            <a:avLst/>
          </a:prstGeom>
          <a:noFill/>
        </p:spPr>
        <p:txBody>
          <a:bodyPr wrap="square">
            <a:spAutoFit/>
          </a:bodyPr>
          <a:p>
            <a:pPr>
              <a:defRPr/>
            </a:pPr>
            <a:r>
              <a:rPr lang="en-US" altLang="zh-CN" sz="1200" dirty="0">
                <a:solidFill>
                  <a:srgbClr val="FFFFFF"/>
                </a:solidFill>
                <a:latin typeface="微软雅黑" panose="020B0503020204020204" pitchFamily="34" charset="-122"/>
                <a:ea typeface="微软雅黑" panose="020B0503020204020204" pitchFamily="34" charset="-122"/>
              </a:rPr>
              <a:t>01</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00" y="43716"/>
            <a:ext cx="252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b="1" dirty="0">
                <a:solidFill>
                  <a:schemeClr val="accent1">
                    <a:lumMod val="75000"/>
                  </a:schemeClr>
                </a:solidFill>
                <a:latin typeface="微软雅黑" panose="020B0503020204020204" pitchFamily="34" charset="-122"/>
                <a:ea typeface="微软雅黑" panose="020B0503020204020204" pitchFamily="34" charset="-122"/>
                <a:sym typeface="+mn-ea"/>
              </a:rPr>
              <a:t>里程碑计划</a:t>
            </a:r>
            <a:endParaRPr lang="zh-CN"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1" name="Line 3"/>
          <p:cNvSpPr>
            <a:spLocks noChangeShapeType="1"/>
          </p:cNvSpPr>
          <p:nvPr>
            <p:custDataLst>
              <p:tags r:id="rId1"/>
            </p:custDataLst>
          </p:nvPr>
        </p:nvSpPr>
        <p:spPr bwMode="auto">
          <a:xfrm>
            <a:off x="252000" y="41201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5" name="直接连接符 4"/>
          <p:cNvCxnSpPr/>
          <p:nvPr>
            <p:custDataLst>
              <p:tags r:id="rId2"/>
            </p:custDataLst>
          </p:nvPr>
        </p:nvCxnSpPr>
        <p:spPr>
          <a:xfrm>
            <a:off x="675005" y="2472055"/>
            <a:ext cx="7983220" cy="15875"/>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88620" y="2226310"/>
            <a:ext cx="1062355" cy="491490"/>
            <a:chOff x="4084" y="4676"/>
            <a:chExt cx="2380" cy="824"/>
          </a:xfrm>
        </p:grpSpPr>
        <p:sp>
          <p:nvSpPr>
            <p:cNvPr id="13" name="平行四边形 12"/>
            <p:cNvSpPr/>
            <p:nvPr>
              <p:custDataLst>
                <p:tags r:id="rId3"/>
              </p:custDataLst>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24" name="平行四边形 23"/>
            <p:cNvSpPr/>
            <p:nvPr>
              <p:custDataLst>
                <p:tags r:id="rId4"/>
              </p:custDataLst>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23" name="平行四边形 22"/>
            <p:cNvSpPr/>
            <p:nvPr>
              <p:custDataLst>
                <p:tags r:id="rId5"/>
              </p:custDataLst>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grpSp>
      <p:grpSp>
        <p:nvGrpSpPr>
          <p:cNvPr id="27" name="组合 26"/>
          <p:cNvGrpSpPr/>
          <p:nvPr/>
        </p:nvGrpSpPr>
        <p:grpSpPr>
          <a:xfrm>
            <a:off x="2286635" y="2226310"/>
            <a:ext cx="1065530" cy="491490"/>
            <a:chOff x="8646" y="1426"/>
            <a:chExt cx="2387" cy="824"/>
          </a:xfrm>
        </p:grpSpPr>
        <p:sp>
          <p:nvSpPr>
            <p:cNvPr id="26" name="平行四边形 25"/>
            <p:cNvSpPr/>
            <p:nvPr>
              <p:custDataLst>
                <p:tags r:id="rId6"/>
              </p:custDataLst>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3" name="平行四边形 2"/>
            <p:cNvSpPr/>
            <p:nvPr>
              <p:custDataLst>
                <p:tags r:id="rId7"/>
              </p:custDataLst>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12" name="平行四边形 11"/>
            <p:cNvSpPr/>
            <p:nvPr>
              <p:custDataLst>
                <p:tags r:id="rId8"/>
              </p:custDataLst>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grpSp>
      <p:grpSp>
        <p:nvGrpSpPr>
          <p:cNvPr id="15" name="组合 14"/>
          <p:cNvGrpSpPr/>
          <p:nvPr/>
        </p:nvGrpSpPr>
        <p:grpSpPr>
          <a:xfrm>
            <a:off x="4186555" y="2226310"/>
            <a:ext cx="1062355" cy="491490"/>
            <a:chOff x="4084" y="4676"/>
            <a:chExt cx="2380" cy="824"/>
          </a:xfrm>
        </p:grpSpPr>
        <p:sp>
          <p:nvSpPr>
            <p:cNvPr id="16" name="平行四边形 15"/>
            <p:cNvSpPr/>
            <p:nvPr>
              <p:custDataLst>
                <p:tags r:id="rId9"/>
              </p:custDataLst>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17" name="平行四边形 16"/>
            <p:cNvSpPr/>
            <p:nvPr>
              <p:custDataLst>
                <p:tags r:id="rId10"/>
              </p:custDataLst>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18" name="平行四边形 17"/>
            <p:cNvSpPr/>
            <p:nvPr>
              <p:custDataLst>
                <p:tags r:id="rId11"/>
              </p:custDataLst>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grpSp>
      <p:grpSp>
        <p:nvGrpSpPr>
          <p:cNvPr id="19" name="组合 18"/>
          <p:cNvGrpSpPr/>
          <p:nvPr/>
        </p:nvGrpSpPr>
        <p:grpSpPr>
          <a:xfrm>
            <a:off x="7984490" y="2226310"/>
            <a:ext cx="1062355" cy="491490"/>
            <a:chOff x="4084" y="4676"/>
            <a:chExt cx="2380" cy="824"/>
          </a:xfrm>
        </p:grpSpPr>
        <p:sp>
          <p:nvSpPr>
            <p:cNvPr id="20" name="平行四边形 19"/>
            <p:cNvSpPr/>
            <p:nvPr>
              <p:custDataLst>
                <p:tags r:id="rId12"/>
              </p:custDataLst>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21" name="平行四边形 20"/>
            <p:cNvSpPr/>
            <p:nvPr>
              <p:custDataLst>
                <p:tags r:id="rId13"/>
              </p:custDataLst>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22" name="平行四边形 21"/>
            <p:cNvSpPr/>
            <p:nvPr>
              <p:custDataLst>
                <p:tags r:id="rId14"/>
              </p:custDataLst>
            </p:nvPr>
          </p:nvSpPr>
          <p:spPr>
            <a:xfrm>
              <a:off x="4108" y="4676"/>
              <a:ext cx="2356" cy="824"/>
            </a:xfrm>
            <a:prstGeom prst="parallelogram">
              <a:avLst>
                <a:gd name="adj" fmla="val 52851"/>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grpSp>
      <p:grpSp>
        <p:nvGrpSpPr>
          <p:cNvPr id="28" name="组合 27"/>
          <p:cNvGrpSpPr/>
          <p:nvPr/>
        </p:nvGrpSpPr>
        <p:grpSpPr>
          <a:xfrm>
            <a:off x="6084570" y="2226310"/>
            <a:ext cx="1065530" cy="491490"/>
            <a:chOff x="8646" y="1426"/>
            <a:chExt cx="2387" cy="824"/>
          </a:xfrm>
        </p:grpSpPr>
        <p:sp>
          <p:nvSpPr>
            <p:cNvPr id="29" name="平行四边形 28"/>
            <p:cNvSpPr/>
            <p:nvPr>
              <p:custDataLst>
                <p:tags r:id="rId15"/>
              </p:custDataLst>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30" name="平行四边形 29"/>
            <p:cNvSpPr/>
            <p:nvPr>
              <p:custDataLst>
                <p:tags r:id="rId16"/>
              </p:custDataLst>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sp>
          <p:nvSpPr>
            <p:cNvPr id="31" name="平行四边形 30"/>
            <p:cNvSpPr/>
            <p:nvPr>
              <p:custDataLst>
                <p:tags r:id="rId17"/>
              </p:custDataLst>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Normal" panose="020B0400000000000000" pitchFamily="34" charset="-122"/>
                <a:ea typeface="思源黑体 Normal" panose="020B0400000000000000" pitchFamily="34" charset="-122"/>
                <a:sym typeface="+mn-ea"/>
              </a:endParaRPr>
            </a:p>
          </p:txBody>
        </p:sp>
      </p:grpSp>
      <p:sp>
        <p:nvSpPr>
          <p:cNvPr id="36" name="文本框 35"/>
          <p:cNvSpPr txBox="1"/>
          <p:nvPr>
            <p:custDataLst>
              <p:tags r:id="rId18"/>
            </p:custDataLst>
          </p:nvPr>
        </p:nvSpPr>
        <p:spPr>
          <a:xfrm>
            <a:off x="109855" y="3940175"/>
            <a:ext cx="3228340" cy="41084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完成单病种脑梗死病种</a:t>
            </a: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数据对接</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46" name="文本框 45"/>
          <p:cNvSpPr txBox="1"/>
          <p:nvPr>
            <p:custDataLst>
              <p:tags r:id="rId19"/>
            </p:custDataLst>
          </p:nvPr>
        </p:nvSpPr>
        <p:spPr>
          <a:xfrm>
            <a:off x="3229610" y="3437255"/>
            <a:ext cx="3240405" cy="73088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完成第二轮需求调研（18个单病种）</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完成第</a:t>
            </a: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二批病种数据项填充</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49" name="文本框 48"/>
          <p:cNvSpPr txBox="1"/>
          <p:nvPr>
            <p:custDataLst>
              <p:tags r:id="rId20"/>
            </p:custDataLst>
          </p:nvPr>
        </p:nvSpPr>
        <p:spPr>
          <a:xfrm>
            <a:off x="7454900" y="3399790"/>
            <a:ext cx="1489075" cy="41084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完成终验文档</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53" name="文本框 52"/>
          <p:cNvSpPr txBox="1"/>
          <p:nvPr>
            <p:custDataLst>
              <p:tags r:id="rId21"/>
            </p:custDataLst>
          </p:nvPr>
        </p:nvSpPr>
        <p:spPr>
          <a:xfrm>
            <a:off x="1332230" y="1073150"/>
            <a:ext cx="3347085" cy="73088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完成第一轮需求调研（25个单病种）</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完成第一批病种数据项填充</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56" name="文本框 55"/>
          <p:cNvSpPr txBox="1"/>
          <p:nvPr>
            <p:custDataLst>
              <p:tags r:id="rId22"/>
            </p:custDataLst>
          </p:nvPr>
        </p:nvSpPr>
        <p:spPr>
          <a:xfrm>
            <a:off x="5580380" y="1038860"/>
            <a:ext cx="2481580" cy="73088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完成</a:t>
            </a: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遗留病种数据项</a:t>
            </a: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填充</a:t>
            </a:r>
            <a:endPar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进行系统上线</a:t>
            </a:r>
            <a:r>
              <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及试运行</a:t>
            </a:r>
            <a:endParaRPr lang="zh-CN" altLang="en-US" sz="160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cxnSp>
        <p:nvCxnSpPr>
          <p:cNvPr id="58" name="直接连接符 57"/>
          <p:cNvCxnSpPr/>
          <p:nvPr>
            <p:custDataLst>
              <p:tags r:id="rId23"/>
            </p:custDataLst>
          </p:nvPr>
        </p:nvCxnSpPr>
        <p:spPr>
          <a:xfrm>
            <a:off x="6660515" y="1830070"/>
            <a:ext cx="0" cy="3721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4"/>
            </p:custDataLst>
          </p:nvPr>
        </p:nvCxnSpPr>
        <p:spPr>
          <a:xfrm>
            <a:off x="2908935" y="1791970"/>
            <a:ext cx="0" cy="3721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25"/>
            </p:custDataLst>
          </p:nvPr>
        </p:nvCxnSpPr>
        <p:spPr>
          <a:xfrm>
            <a:off x="8388350" y="2757805"/>
            <a:ext cx="0" cy="749935"/>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26"/>
            </p:custDataLst>
          </p:nvPr>
        </p:nvCxnSpPr>
        <p:spPr>
          <a:xfrm>
            <a:off x="4643755" y="2750185"/>
            <a:ext cx="0" cy="68580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27"/>
            </p:custDataLst>
          </p:nvPr>
        </p:nvCxnSpPr>
        <p:spPr>
          <a:xfrm>
            <a:off x="827405" y="2750185"/>
            <a:ext cx="0" cy="1261745"/>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3" name="文本框 62"/>
          <p:cNvSpPr txBox="1"/>
          <p:nvPr>
            <p:custDataLst>
              <p:tags r:id="rId28"/>
            </p:custDataLst>
          </p:nvPr>
        </p:nvSpPr>
        <p:spPr>
          <a:xfrm>
            <a:off x="425450" y="2262505"/>
            <a:ext cx="906780" cy="391160"/>
          </a:xfrm>
          <a:prstGeom prst="rect">
            <a:avLst/>
          </a:prstGeom>
          <a:noFill/>
        </p:spPr>
        <p:txBody>
          <a:bodyPr wrap="square" rtlCol="0" anchor="t">
            <a:no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7</a:t>
            </a:r>
            <a:r>
              <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月份你</a:t>
            </a: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64" name="文本框 63"/>
          <p:cNvSpPr txBox="1"/>
          <p:nvPr>
            <p:custDataLst>
              <p:tags r:id="rId29"/>
            </p:custDataLst>
          </p:nvPr>
        </p:nvSpPr>
        <p:spPr>
          <a:xfrm>
            <a:off x="4224020" y="2226310"/>
            <a:ext cx="906780" cy="391160"/>
          </a:xfrm>
          <a:prstGeom prst="rect">
            <a:avLst/>
          </a:prstGeom>
          <a:noFill/>
        </p:spPr>
        <p:txBody>
          <a:bodyPr wrap="square" rtlCol="0" anchor="t">
            <a:no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9</a:t>
            </a:r>
            <a:r>
              <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月份</a:t>
            </a: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67" name="文本框 66"/>
          <p:cNvSpPr txBox="1"/>
          <p:nvPr>
            <p:custDataLst>
              <p:tags r:id="rId30"/>
            </p:custDataLst>
          </p:nvPr>
        </p:nvSpPr>
        <p:spPr>
          <a:xfrm>
            <a:off x="8037195" y="2226310"/>
            <a:ext cx="906780" cy="391160"/>
          </a:xfrm>
          <a:prstGeom prst="rect">
            <a:avLst/>
          </a:prstGeom>
          <a:noFill/>
        </p:spPr>
        <p:txBody>
          <a:bodyPr wrap="square" rtlCol="0" anchor="t">
            <a:no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11</a:t>
            </a:r>
            <a:r>
              <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月份</a:t>
            </a: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68" name="文本框 67"/>
          <p:cNvSpPr txBox="1"/>
          <p:nvPr>
            <p:custDataLst>
              <p:tags r:id="rId31"/>
            </p:custDataLst>
          </p:nvPr>
        </p:nvSpPr>
        <p:spPr>
          <a:xfrm>
            <a:off x="2322830" y="2262505"/>
            <a:ext cx="906780" cy="391160"/>
          </a:xfrm>
          <a:prstGeom prst="rect">
            <a:avLst/>
          </a:prstGeom>
          <a:noFill/>
        </p:spPr>
        <p:txBody>
          <a:bodyPr wrap="square" rtlCol="0" anchor="t">
            <a:no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8</a:t>
            </a:r>
            <a:r>
              <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月份呢</a:t>
            </a: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69" name="文本框 68"/>
          <p:cNvSpPr txBox="1"/>
          <p:nvPr>
            <p:custDataLst>
              <p:tags r:id="rId32"/>
            </p:custDataLst>
          </p:nvPr>
        </p:nvSpPr>
        <p:spPr>
          <a:xfrm>
            <a:off x="6140450" y="2262505"/>
            <a:ext cx="906780" cy="391160"/>
          </a:xfrm>
          <a:prstGeom prst="rect">
            <a:avLst/>
          </a:prstGeom>
          <a:noFill/>
        </p:spPr>
        <p:txBody>
          <a:bodyPr wrap="square" rtlCol="0" anchor="t">
            <a:no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10</a:t>
            </a:r>
            <a:r>
              <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月份呢</a:t>
            </a:r>
            <a:endParaRPr kumimoji="0" lang="zh-CN" altLang="en-US" sz="1800" b="0" i="0" u="none" strike="noStrike" kern="1200" cap="none" spc="0" normalizeH="0" baseline="0" noProof="0" dirty="0">
              <a:ln>
                <a:noFill/>
              </a:ln>
              <a:solidFill>
                <a:prstClr val="white"/>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4"/>
          <p:cNvSpPr/>
          <p:nvPr>
            <p:custDataLst>
              <p:tags r:id="rId1"/>
            </p:custDataLst>
          </p:nvPr>
        </p:nvSpPr>
        <p:spPr>
          <a:xfrm>
            <a:off x="179070" y="123825"/>
            <a:ext cx="6743700" cy="430530"/>
          </a:xfrm>
          <a:prstGeom prst="roundRect">
            <a:avLst>
              <a:gd name="adj" fmla="val 16936"/>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80962" tIns="0" rIns="80962" bIns="53816"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0" algn="l" fontAlgn="auto">
              <a:lnSpc>
                <a:spcPct val="150000"/>
              </a:lnSpc>
            </a:pPr>
            <a:r>
              <a:rPr lang="zh-CN" altLang="en-US" sz="1200" dirty="0">
                <a:solidFill>
                  <a:schemeClr val="tx1">
                    <a:lumMod val="85000"/>
                    <a:lumOff val="15000"/>
                  </a:schemeClr>
                </a:solidFill>
                <a:uFillTx/>
                <a:cs typeface="+mn-lt"/>
                <a:sym typeface="+mn-ea"/>
              </a:rPr>
              <a:t>📅</a:t>
            </a:r>
            <a:r>
              <a:rPr lang="en-US" altLang="zh-CN" sz="1200" dirty="0">
                <a:solidFill>
                  <a:schemeClr val="tx1">
                    <a:lumMod val="85000"/>
                    <a:lumOff val="15000"/>
                  </a:schemeClr>
                </a:solidFill>
                <a:uFillTx/>
                <a:cs typeface="+mn-lt"/>
                <a:sym typeface="+mn-ea"/>
              </a:rPr>
              <a:t> ​</a:t>
            </a:r>
            <a:r>
              <a:rPr lang="zh-CN" altLang="en-US" sz="1200" dirty="0">
                <a:solidFill>
                  <a:schemeClr val="tx1">
                    <a:lumMod val="85000"/>
                    <a:lumOff val="15000"/>
                  </a:schemeClr>
                </a:solidFill>
                <a:uFillTx/>
                <a:cs typeface="+mn-lt"/>
                <a:sym typeface="+mn-ea"/>
              </a:rPr>
              <a:t>多项目里程碑追踪表（</a:t>
            </a:r>
            <a:r>
              <a:rPr lang="en-US" altLang="zh-CN" sz="1200" dirty="0">
                <a:solidFill>
                  <a:schemeClr val="tx1">
                    <a:lumMod val="85000"/>
                    <a:lumOff val="15000"/>
                  </a:schemeClr>
                </a:solidFill>
                <a:uFillTx/>
                <a:cs typeface="+mn-lt"/>
                <a:sym typeface="+mn-ea"/>
              </a:rPr>
              <a:t>2025-07-28</a:t>
            </a:r>
            <a:r>
              <a:rPr lang="zh-CN" altLang="en-US" sz="1200" dirty="0">
                <a:solidFill>
                  <a:schemeClr val="tx1">
                    <a:lumMod val="85000"/>
                    <a:lumOff val="15000"/>
                  </a:schemeClr>
                </a:solidFill>
                <a:uFillTx/>
                <a:cs typeface="+mn-lt"/>
                <a:sym typeface="+mn-ea"/>
              </a:rPr>
              <a:t>至</a:t>
            </a:r>
            <a:r>
              <a:rPr lang="en-US" altLang="zh-CN" sz="1200" dirty="0">
                <a:solidFill>
                  <a:schemeClr val="tx1">
                    <a:lumMod val="85000"/>
                    <a:lumOff val="15000"/>
                  </a:schemeClr>
                </a:solidFill>
                <a:uFillTx/>
                <a:cs typeface="+mn-lt"/>
                <a:sym typeface="+mn-ea"/>
              </a:rPr>
              <a:t>2025-09-07</a:t>
            </a:r>
            <a:r>
              <a:rPr lang="zh-CN" altLang="en-US" sz="1200" dirty="0">
                <a:solidFill>
                  <a:schemeClr val="tx1">
                    <a:lumMod val="85000"/>
                    <a:lumOff val="15000"/>
                  </a:schemeClr>
                </a:solidFill>
                <a:uFillTx/>
                <a:cs typeface="+mn-lt"/>
                <a:sym typeface="+mn-ea"/>
              </a:rPr>
              <a:t>）</a:t>
            </a:r>
            <a:r>
              <a:rPr lang="en-US" altLang="zh-CN" sz="1200" dirty="0">
                <a:solidFill>
                  <a:schemeClr val="tx1">
                    <a:lumMod val="85000"/>
                    <a:lumOff val="15000"/>
                  </a:schemeClr>
                </a:solidFill>
                <a:uFillTx/>
                <a:cs typeface="+mn-lt"/>
                <a:sym typeface="+mn-ea"/>
              </a:rPr>
              <a:t>​​</a:t>
            </a:r>
            <a:endParaRPr lang="en-US" altLang="zh-CN" sz="1200" dirty="0">
              <a:solidFill>
                <a:schemeClr val="tx1">
                  <a:lumMod val="85000"/>
                  <a:lumOff val="15000"/>
                </a:schemeClr>
              </a:solidFill>
              <a:uFillTx/>
              <a:cs typeface="+mn-lt"/>
              <a:sym typeface="+mn-ea"/>
            </a:endParaRPr>
          </a:p>
        </p:txBody>
      </p:sp>
      <p:graphicFrame>
        <p:nvGraphicFramePr>
          <p:cNvPr id="8" name="表格 2"/>
          <p:cNvGraphicFramePr/>
          <p:nvPr>
            <p:custDataLst>
              <p:tags r:id="rId2"/>
            </p:custDataLst>
          </p:nvPr>
        </p:nvGraphicFramePr>
        <p:xfrm>
          <a:off x="226695" y="610870"/>
          <a:ext cx="8710930" cy="4289425"/>
        </p:xfrm>
        <a:graphic>
          <a:graphicData uri="http://schemas.openxmlformats.org/drawingml/2006/table">
            <a:tbl>
              <a:tblPr firstRow="1" bandRow="1">
                <a:tableStyleId>{5C22544A-7EE6-4342-B048-85BDC9FD1C3A}</a:tableStyleId>
              </a:tblPr>
              <a:tblGrid>
                <a:gridCol w="511810"/>
                <a:gridCol w="510540"/>
                <a:gridCol w="1106805"/>
                <a:gridCol w="1106805"/>
                <a:gridCol w="1107440"/>
                <a:gridCol w="1106170"/>
                <a:gridCol w="1106805"/>
                <a:gridCol w="777875"/>
                <a:gridCol w="511810"/>
                <a:gridCol w="864870"/>
              </a:tblGrid>
              <a:tr h="417830">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b="1"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900" b="1"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b="1" spc="60">
                          <a:latin typeface="微软雅黑" panose="020B0503020204020204" pitchFamily="34" charset="-122"/>
                          <a:ea typeface="微软雅黑" panose="020B0503020204020204" pitchFamily="34" charset="-122"/>
                          <a:cs typeface="微软雅黑" panose="020B0503020204020204" pitchFamily="34" charset="-122"/>
                        </a:rPr>
                        <a:t>周次</a:t>
                      </a: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900" b="1"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​07/28-08/03​</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​08/04-08/10​</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​08/11-08/17​</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​08/18-08/24​</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​08/25-08/31​</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rPr>
                        <a:t>​09/01-09/07​</a:t>
                      </a:r>
                      <a:endParaRPr lang="en-US" altLang="zh-CN" sz="900" b="1"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b="1" spc="60">
                          <a:latin typeface="微软雅黑" panose="020B0503020204020204" pitchFamily="34" charset="-122"/>
                          <a:ea typeface="微软雅黑" panose="020B0503020204020204" pitchFamily="34" charset="-122"/>
                          <a:cs typeface="微软雅黑" panose="020B0503020204020204" pitchFamily="34" charset="-122"/>
                        </a:rPr>
                        <a:t>状态</a:t>
                      </a: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900" b="1"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b="1" spc="60">
                          <a:latin typeface="微软雅黑" panose="020B0503020204020204" pitchFamily="34" charset="-122"/>
                          <a:ea typeface="微软雅黑" panose="020B0503020204020204" pitchFamily="34" charset="-122"/>
                          <a:cs typeface="微软雅黑" panose="020B0503020204020204" pitchFamily="34" charset="-122"/>
                        </a:rPr>
                        <a:t>进度</a:t>
                      </a:r>
                      <a:r>
                        <a:rPr lang="en-US" altLang="zh-CN" sz="900" b="1"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900" b="1"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r>
              <a:tr h="321945">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需求冻结</a:t>
                      </a: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原型评审</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开发完成</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集成测试</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UAT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启动</a:t>
                      </a:r>
                      <a:endParaRPr lang="zh-CN" altLang="en-US"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上线部署</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进行中</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60%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1945">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设计资源不足⚠</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跨模块依赖⚠</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r h="323215">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市场分析报告</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方案定稿</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客户确认</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开发启动</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核心模块交付</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测试完成</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待办</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20%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3215">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数据未收集⚠</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外部</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延迟⛔</a:t>
                      </a:r>
                      <a:endParaRPr lang="zh-CN" altLang="en-US"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r h="323215">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技术验证完成</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UI</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设计终稿</a:t>
                      </a:r>
                      <a:endParaRPr lang="zh-CN" altLang="en-US"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前端开发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后端联调</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性能测试</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用户培训</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进行中</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80%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0675">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设计师请假⚠</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第三方服务故障⛔</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r h="323850">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立项会议</a:t>
                      </a: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需求文档终稿</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架构设计</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开发启动</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阶段评审</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测试计划</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进行中</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100%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3215">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r h="322580">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E​</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竞品分析</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商业模式规划</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初版</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Demo</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内测反馈</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功能迭代</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上线准备</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延期</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1945">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分析师离职⛔</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预算超支⚠</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r h="321945">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项目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F​</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里程碑</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供应商签约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物料采购</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生产启动</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质检完成</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物流安排</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交付客户</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待办</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 10%</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r>
              <a:tr h="323850">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风险预警</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cs typeface="微软雅黑" panose="020B0503020204020204" pitchFamily="34" charset="-122"/>
                        </a:rPr>
                        <a:t>合同条款争议⚠</a:t>
                      </a:r>
                      <a:r>
                        <a:rPr lang="en-US" altLang="zh-CN" sz="700" b="0" spc="6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zh-CN" altLang="en-US" sz="700" b="0" spc="60">
                          <a:latin typeface="微软雅黑" panose="020B0503020204020204" pitchFamily="34" charset="-122"/>
                          <a:ea typeface="微软雅黑" panose="020B0503020204020204" pitchFamily="34" charset="-122"/>
                        </a:rPr>
                        <a:t>原材料涨价⛔</a:t>
                      </a:r>
                      <a:endParaRPr lang="zh-CN" altLang="en-US"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r>
                        <a:rPr lang="en-US" altLang="zh-CN" sz="700" b="0" spc="60">
                          <a:latin typeface="微软雅黑" panose="020B0503020204020204" pitchFamily="34" charset="-122"/>
                          <a:ea typeface="微软雅黑" panose="020B0503020204020204" pitchFamily="34" charset="-122"/>
                        </a:rPr>
                        <a:t>-</a:t>
                      </a:r>
                      <a:endParaRPr lang="en-US" altLang="zh-CN"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ctr"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c>
                  <a:txBody>
                    <a:bodyPr/>
                    <a:p>
                      <a:pPr marL="0" indent="0" algn="l" fontAlgn="ctr">
                        <a:lnSpc>
                          <a:spcPct val="120000"/>
                        </a:lnSpc>
                        <a:spcBef>
                          <a:spcPts val="0"/>
                        </a:spcBef>
                        <a:spcAft>
                          <a:spcPts val="0"/>
                        </a:spcAft>
                      </a:pPr>
                      <a:endParaRPr sz="700" b="0" spc="60">
                        <a:latin typeface="微软雅黑" panose="020B0503020204020204" pitchFamily="34" charset="-122"/>
                        <a:ea typeface="微软雅黑" panose="020B0503020204020204" pitchFamily="34" charset="-122"/>
                      </a:endParaRPr>
                    </a:p>
                  </a:txBody>
                  <a:tcPr marL="25400" marR="25400" marT="25400" marB="25400" anchor="ctr" anchorCtr="0"/>
                </a:tc>
              </a:tr>
            </a:tbl>
          </a:graphicData>
        </a:graphic>
      </p:graphicFrame>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00" y="43716"/>
            <a:ext cx="252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b="1" dirty="0">
                <a:solidFill>
                  <a:schemeClr val="accent1">
                    <a:lumMod val="75000"/>
                  </a:schemeClr>
                </a:solidFill>
                <a:latin typeface="微软雅黑" panose="020B0503020204020204" pitchFamily="34" charset="-122"/>
                <a:ea typeface="微软雅黑" panose="020B0503020204020204" pitchFamily="34" charset="-122"/>
                <a:sym typeface="+mn-ea"/>
              </a:rPr>
              <a:t>本周工作内容</a:t>
            </a:r>
            <a:endParaRPr 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custDataLst>
              <p:tags r:id="rId1"/>
            </p:custDataLst>
          </p:nvPr>
        </p:nvSpPr>
        <p:spPr bwMode="auto">
          <a:xfrm>
            <a:off x="252000" y="41201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6" name="矩形 5"/>
          <p:cNvSpPr/>
          <p:nvPr/>
        </p:nvSpPr>
        <p:spPr>
          <a:xfrm>
            <a:off x="323215" y="555625"/>
            <a:ext cx="1445895" cy="432435"/>
          </a:xfrm>
          <a:prstGeom prst="rect">
            <a:avLst/>
          </a:prstGeom>
          <a:solidFill>
            <a:srgbClr val="306BB7"/>
          </a:solidFill>
          <a:ln w="6350" cap="flat" cmpd="sng">
            <a:noFill/>
            <a:prstDash val="solid"/>
            <a:headEnd type="none" w="med" len="med"/>
            <a:tailEnd type="none" w="med" len="med"/>
          </a:ln>
        </p:spPr>
        <p:txBody>
          <a:bodyPr/>
          <a:lstStyle/>
          <a:p>
            <a:pPr algn="l">
              <a:lnSpc>
                <a:spcPct val="120000"/>
              </a:lnSpc>
            </a:pPr>
            <a:r>
              <a:rPr lang="zh-CN" altLang="en-US" sz="1400">
                <a:solidFill>
                  <a:schemeClr val="bg1"/>
                </a:solidFill>
              </a:rPr>
              <a:t>武汉</a:t>
            </a:r>
            <a:r>
              <a:rPr lang="zh-CN" altLang="en-US" sz="1400">
                <a:solidFill>
                  <a:schemeClr val="bg1"/>
                </a:solidFill>
              </a:rPr>
              <a:t>市三医院</a:t>
            </a:r>
            <a:endParaRPr lang="zh-CN" altLang="en-US" sz="1400">
              <a:solidFill>
                <a:schemeClr val="bg1"/>
              </a:solidFill>
            </a:endParaRPr>
          </a:p>
        </p:txBody>
      </p:sp>
      <p:sp>
        <p:nvSpPr>
          <p:cNvPr id="9" name="文本框 8"/>
          <p:cNvSpPr txBox="1"/>
          <p:nvPr>
            <p:custDataLst>
              <p:tags r:id="rId2"/>
            </p:custDataLst>
          </p:nvPr>
        </p:nvSpPr>
        <p:spPr>
          <a:xfrm>
            <a:off x="612140" y="1059180"/>
            <a:ext cx="1087120" cy="337185"/>
          </a:xfrm>
          <a:prstGeom prst="rect">
            <a:avLst/>
          </a:prstGeom>
          <a:noFill/>
        </p:spPr>
        <p:txBody>
          <a:bodyPr wrap="square" rtlCol="0">
            <a:spAutoFit/>
          </a:bodyPr>
          <a:lstStyle/>
          <a:p>
            <a:r>
              <a:rPr lang="zh-CN" sz="1600" b="1" dirty="0">
                <a:solidFill>
                  <a:schemeClr val="tx1"/>
                </a:solidFill>
                <a:latin typeface="微软雅黑" panose="020B0503020204020204" pitchFamily="34" charset="-122"/>
                <a:ea typeface="微软雅黑" panose="020B0503020204020204" pitchFamily="34" charset="-122"/>
              </a:rPr>
              <a:t>工作内容</a:t>
            </a:r>
            <a:endParaRPr lang="zh-CN" sz="1600" b="1" dirty="0">
              <a:solidFill>
                <a:schemeClr val="tx1"/>
              </a:solidFill>
              <a:latin typeface="微软雅黑" panose="020B0503020204020204" pitchFamily="34" charset="-122"/>
              <a:ea typeface="微软雅黑" panose="020B0503020204020204" pitchFamily="34" charset="-122"/>
            </a:endParaRPr>
          </a:p>
        </p:txBody>
      </p:sp>
      <p:sp>
        <p:nvSpPr>
          <p:cNvPr id="2" name="文本框 1" descr="7b0a202020202262756c6c6574223a20227b5c2263617465676f727949645c223a31303030352c5c2274656d706c61746549645c223a32303233313539397d220a7d0a"/>
          <p:cNvSpPr txBox="1"/>
          <p:nvPr>
            <p:custDataLst>
              <p:tags r:id="rId3"/>
            </p:custDataLst>
          </p:nvPr>
        </p:nvSpPr>
        <p:spPr>
          <a:xfrm>
            <a:off x="828040" y="1419225"/>
            <a:ext cx="7550150" cy="2676525"/>
          </a:xfrm>
          <a:prstGeom prst="rect">
            <a:avLst/>
          </a:prstGeom>
          <a:noFill/>
        </p:spPr>
        <p:txBody>
          <a:bodyPr wrap="square" rtlCol="0">
            <a:spAutoFit/>
          </a:bodyPr>
          <a:lstStyle/>
          <a:p>
            <a:pPr algn="l">
              <a:lnSpc>
                <a:spcPct val="200000"/>
              </a:lnSpc>
              <a:spcBef>
                <a:spcPts val="0"/>
              </a:spcBef>
              <a:spcAft>
                <a:spcPts val="0"/>
              </a:spcAft>
              <a:buClrTx/>
              <a:buSzTx/>
              <a:buFont typeface="Wingdings" panose="05000000000000000000" charset="0"/>
              <a:buChar char="Ø"/>
            </a:pPr>
            <a:r>
              <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rPr>
              <a:t>系统优化工作：</a:t>
            </a:r>
            <a:r>
              <a:rPr 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增加考核系数显示功能</a:t>
            </a:r>
            <a:endParaRPr 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200000"/>
              </a:lnSpc>
              <a:spcBef>
                <a:spcPts val="0"/>
              </a:spcBef>
              <a:spcAft>
                <a:spcPts val="0"/>
              </a:spcAft>
              <a:buClrTx/>
              <a:buSzTx/>
              <a:buFont typeface="Wingdings" panose="05000000000000000000" charset="0"/>
              <a:buChar char="Ø"/>
            </a:pPr>
            <a:r>
              <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rPr>
              <a:t>临床科室培训进度：</a:t>
            </a:r>
            <a:r>
              <a:rPr 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共完成全院的</a:t>
            </a:r>
            <a:r>
              <a:rPr lang="en-US" alt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55</a:t>
            </a: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个科室的培训工作，剩余</a:t>
            </a:r>
            <a:r>
              <a:rPr lang="en-US" alt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个科室</a:t>
            </a:r>
            <a:endParaRPr sz="1400"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200000"/>
              </a:lnSpc>
              <a:spcBef>
                <a:spcPts val="0"/>
              </a:spcBef>
              <a:spcAft>
                <a:spcPts val="0"/>
              </a:spcAft>
              <a:buClrTx/>
              <a:buSzTx/>
              <a:buFont typeface="Wingdings" panose="05000000000000000000" charset="0"/>
              <a:buChar char="Ø"/>
            </a:pPr>
            <a:r>
              <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rPr>
              <a:t>目标值管理：</a:t>
            </a:r>
            <a:r>
              <a:rPr 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完成目标值统计报表，并与质管办确认</a:t>
            </a:r>
            <a:endPar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200000"/>
              </a:lnSpc>
              <a:spcBef>
                <a:spcPts val="0"/>
              </a:spcBef>
              <a:spcAft>
                <a:spcPts val="0"/>
              </a:spcAft>
              <a:buClrTx/>
              <a:buSzTx/>
              <a:buFont typeface="Wingdings" panose="05000000000000000000" charset="0"/>
              <a:buChar char="Ø"/>
            </a:pPr>
            <a:r>
              <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rPr>
              <a:t>跟进组织架构开发进度：</a:t>
            </a: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组织架构核心功能开发完成</a:t>
            </a:r>
            <a:endPar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200000"/>
              </a:lnSpc>
              <a:spcBef>
                <a:spcPts val="0"/>
              </a:spcBef>
              <a:spcAft>
                <a:spcPts val="0"/>
              </a:spcAft>
              <a:buClrTx/>
              <a:buSzTx/>
              <a:buFont typeface="Wingdings" panose="05000000000000000000" charset="0"/>
              <a:buChar char="Ø"/>
            </a:pPr>
            <a:r>
              <a:rPr lang="zh-CN" sz="1400" b="1" spc="120" dirty="0">
                <a:latin typeface="微软雅黑" panose="020B0503020204020204" pitchFamily="34" charset="-122"/>
                <a:ea typeface="微软雅黑" panose="020B0503020204020204" pitchFamily="34" charset="-122"/>
                <a:cs typeface="微软雅黑" panose="020B0503020204020204" pitchFamily="34" charset="-122"/>
                <a:sym typeface="+mn-ea"/>
              </a:rPr>
              <a:t>终验文档进度：</a:t>
            </a:r>
            <a:r>
              <a:rPr lang="zh-CN" altLang="en-US" sz="1400" dirty="0">
                <a:sym typeface="+mn-ea"/>
              </a:rPr>
              <a:t>共</a:t>
            </a:r>
            <a:r>
              <a:rPr lang="en-US" altLang="zh-CN" sz="1400" dirty="0">
                <a:sym typeface="+mn-ea"/>
              </a:rPr>
              <a:t>59</a:t>
            </a:r>
            <a:r>
              <a:rPr lang="zh-CN" altLang="en-US" sz="1400" dirty="0">
                <a:sym typeface="+mn-ea"/>
              </a:rPr>
              <a:t>个文档，需要博科提供的</a:t>
            </a:r>
            <a:r>
              <a:rPr lang="en-US" altLang="zh-CN" sz="1400" dirty="0">
                <a:sym typeface="+mn-ea"/>
              </a:rPr>
              <a:t>21</a:t>
            </a:r>
            <a:r>
              <a:rPr lang="zh-CN" altLang="en-US" sz="1400" dirty="0">
                <a:sym typeface="+mn-ea"/>
              </a:rPr>
              <a:t>个，公司提供</a:t>
            </a:r>
            <a:r>
              <a:rPr lang="en-US" altLang="zh-CN" sz="1400" dirty="0">
                <a:sym typeface="+mn-ea"/>
              </a:rPr>
              <a:t>38</a:t>
            </a:r>
            <a:r>
              <a:rPr lang="zh-CN" altLang="en-US" sz="1400" dirty="0">
                <a:sym typeface="+mn-ea"/>
              </a:rPr>
              <a:t>个；</a:t>
            </a:r>
            <a:r>
              <a:rPr lang="en-US" altLang="zh-CN" sz="1400" dirty="0">
                <a:sym typeface="+mn-ea"/>
              </a:rPr>
              <a:t>38</a:t>
            </a:r>
            <a:r>
              <a:rPr lang="zh-CN" altLang="en-US" sz="1400" dirty="0">
                <a:sym typeface="+mn-ea"/>
              </a:rPr>
              <a:t>个中已经完成的</a:t>
            </a:r>
            <a:r>
              <a:rPr lang="en-US" altLang="zh-CN" sz="1400" dirty="0">
                <a:sym typeface="+mn-ea"/>
              </a:rPr>
              <a:t>31</a:t>
            </a:r>
            <a:r>
              <a:rPr lang="zh-CN" altLang="en-US" sz="1400" dirty="0">
                <a:sym typeface="+mn-ea"/>
              </a:rPr>
              <a:t>个（以给博科待确认）；未完成</a:t>
            </a:r>
            <a:r>
              <a:rPr lang="en-US" altLang="zh-CN" sz="1400" dirty="0">
                <a:sym typeface="+mn-ea"/>
              </a:rPr>
              <a:t>7</a:t>
            </a:r>
            <a:r>
              <a:rPr lang="zh-CN" altLang="en-US" sz="1400" dirty="0">
                <a:sym typeface="+mn-ea"/>
              </a:rPr>
              <a:t>个。</a:t>
            </a:r>
            <a:endParaRPr lang="zh-CN" altLang="en-US" sz="1400" b="1"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00" y="43716"/>
            <a:ext cx="252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b="1" dirty="0">
                <a:solidFill>
                  <a:schemeClr val="accent1">
                    <a:lumMod val="75000"/>
                  </a:schemeClr>
                </a:solidFill>
                <a:latin typeface="微软雅黑" panose="020B0503020204020204" pitchFamily="34" charset="-122"/>
                <a:ea typeface="微软雅黑" panose="020B0503020204020204" pitchFamily="34" charset="-122"/>
                <a:sym typeface="+mn-ea"/>
              </a:rPr>
              <a:t>本周工作内容</a:t>
            </a:r>
            <a:endParaRPr 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Line 3"/>
          <p:cNvSpPr>
            <a:spLocks noChangeShapeType="1"/>
          </p:cNvSpPr>
          <p:nvPr>
            <p:custDataLst>
              <p:tags r:id="rId1"/>
            </p:custDataLst>
          </p:nvPr>
        </p:nvSpPr>
        <p:spPr bwMode="auto">
          <a:xfrm>
            <a:off x="252000" y="41201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6" name="矩形 5"/>
          <p:cNvSpPr/>
          <p:nvPr/>
        </p:nvSpPr>
        <p:spPr>
          <a:xfrm>
            <a:off x="323215" y="555625"/>
            <a:ext cx="1456690" cy="432435"/>
          </a:xfrm>
          <a:prstGeom prst="rect">
            <a:avLst/>
          </a:prstGeom>
          <a:solidFill>
            <a:srgbClr val="306BB7"/>
          </a:solidFill>
          <a:ln w="6350" cap="flat" cmpd="sng">
            <a:noFill/>
            <a:prstDash val="solid"/>
            <a:headEnd type="none" w="med" len="med"/>
            <a:tailEnd type="none" w="med" len="med"/>
          </a:ln>
        </p:spPr>
        <p:txBody>
          <a:bodyPr/>
          <a:lstStyle/>
          <a:p>
            <a:pPr algn="l">
              <a:lnSpc>
                <a:spcPct val="120000"/>
              </a:lnSpc>
            </a:pPr>
            <a:r>
              <a:rPr lang="zh-CN" altLang="en-US" sz="1400">
                <a:solidFill>
                  <a:schemeClr val="bg1"/>
                </a:solidFill>
              </a:rPr>
              <a:t>信丰县人民</a:t>
            </a:r>
            <a:r>
              <a:rPr lang="zh-CN" altLang="en-US" sz="1400">
                <a:solidFill>
                  <a:schemeClr val="bg1"/>
                </a:solidFill>
              </a:rPr>
              <a:t>医院</a:t>
            </a:r>
            <a:endParaRPr lang="zh-CN" altLang="en-US" sz="1400">
              <a:solidFill>
                <a:schemeClr val="bg1"/>
              </a:solidFill>
            </a:endParaRPr>
          </a:p>
        </p:txBody>
      </p:sp>
      <p:sp>
        <p:nvSpPr>
          <p:cNvPr id="5" name="文本框 4"/>
          <p:cNvSpPr txBox="1"/>
          <p:nvPr>
            <p:custDataLst>
              <p:tags r:id="rId2"/>
            </p:custDataLst>
          </p:nvPr>
        </p:nvSpPr>
        <p:spPr>
          <a:xfrm>
            <a:off x="610870" y="1203325"/>
            <a:ext cx="1087120" cy="337185"/>
          </a:xfrm>
          <a:prstGeom prst="rect">
            <a:avLst/>
          </a:prstGeom>
          <a:noFill/>
        </p:spPr>
        <p:txBody>
          <a:bodyPr wrap="square" rtlCol="0">
            <a:spAutoFit/>
          </a:bodyPr>
          <a:lstStyle/>
          <a:p>
            <a:r>
              <a:rPr lang="zh-CN" sz="1600" b="1" dirty="0">
                <a:solidFill>
                  <a:schemeClr val="tx1"/>
                </a:solidFill>
                <a:latin typeface="微软雅黑" panose="020B0503020204020204" pitchFamily="34" charset="-122"/>
                <a:ea typeface="微软雅黑" panose="020B0503020204020204" pitchFamily="34" charset="-122"/>
              </a:rPr>
              <a:t>工作内容</a:t>
            </a:r>
            <a:endParaRPr lang="zh-CN" sz="1600" b="1" dirty="0">
              <a:solidFill>
                <a:schemeClr val="tx1"/>
              </a:solidFill>
              <a:latin typeface="微软雅黑" panose="020B0503020204020204" pitchFamily="34" charset="-122"/>
              <a:ea typeface="微软雅黑" panose="020B0503020204020204" pitchFamily="34" charset="-122"/>
            </a:endParaRPr>
          </a:p>
        </p:txBody>
      </p:sp>
      <p:sp>
        <p:nvSpPr>
          <p:cNvPr id="8" name="文本框 7" descr="7b0a202020202262756c6c6574223a20227b5c2263617465676f727949645c223a31303030352c5c2274656d706c61746549645c223a32303233313539397d220a7d0a"/>
          <p:cNvSpPr txBox="1"/>
          <p:nvPr>
            <p:custDataLst>
              <p:tags r:id="rId3"/>
            </p:custDataLst>
          </p:nvPr>
        </p:nvSpPr>
        <p:spPr>
          <a:xfrm>
            <a:off x="972185" y="1563370"/>
            <a:ext cx="7106920" cy="737235"/>
          </a:xfrm>
          <a:prstGeom prst="rect">
            <a:avLst/>
          </a:prstGeom>
          <a:noFill/>
        </p:spPr>
        <p:txBody>
          <a:bodyPr wrap="square" rtlCol="0">
            <a:spAutoFit/>
          </a:bodyPr>
          <a:lstStyle/>
          <a:p>
            <a:pPr algn="l">
              <a:lnSpc>
                <a:spcPct val="150000"/>
              </a:lnSpc>
              <a:spcBef>
                <a:spcPts val="0"/>
              </a:spcBef>
              <a:spcAft>
                <a:spcPts val="0"/>
              </a:spcAft>
              <a:buClrTx/>
              <a:buSzTx/>
              <a:buFont typeface="Wingdings" panose="05000000000000000000" charset="0"/>
              <a:buChar char="Ø"/>
            </a:pP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第一版编目端</a:t>
            </a:r>
            <a:r>
              <a:rPr 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条件</a:t>
            </a: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编写已完成，编目端质控功能测试中。</a:t>
            </a:r>
            <a:endParaRPr lang="en-US" altLang="zh-CN" sz="1400"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spcBef>
                <a:spcPts val="0"/>
              </a:spcBef>
              <a:spcAft>
                <a:spcPts val="0"/>
              </a:spcAft>
              <a:buClrTx/>
              <a:buSzTx/>
              <a:buFont typeface="Wingdings" panose="05000000000000000000" charset="0"/>
              <a:buChar char="Ø"/>
            </a:pPr>
            <a:r>
              <a:rPr lang="zh-CN" altLang="en-US" sz="1400" spc="120" dirty="0">
                <a:latin typeface="微软雅黑" panose="020B0503020204020204" pitchFamily="34" charset="-122"/>
                <a:ea typeface="微软雅黑" panose="020B0503020204020204" pitchFamily="34" charset="-122"/>
                <a:cs typeface="微软雅黑" panose="020B0503020204020204" pitchFamily="34" charset="-122"/>
                <a:sym typeface="+mn-ea"/>
              </a:rPr>
              <a:t>环节质控条件已全院上线，目前正在进行日常运维工作。</a:t>
            </a:r>
            <a:endParaRPr lang="zh-CN" sz="1400" spc="12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00" y="43716"/>
            <a:ext cx="252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b="1" dirty="0">
                <a:solidFill>
                  <a:schemeClr val="accent1">
                    <a:lumMod val="75000"/>
                  </a:schemeClr>
                </a:solidFill>
                <a:latin typeface="微软雅黑" panose="020B0503020204020204" pitchFamily="34" charset="-122"/>
                <a:ea typeface="微软雅黑" panose="020B0503020204020204" pitchFamily="34" charset="-122"/>
                <a:sym typeface="+mn-ea"/>
              </a:rPr>
              <a:t>本周遗留</a:t>
            </a:r>
            <a:r>
              <a:rPr lang="zh-CN" b="1" dirty="0">
                <a:solidFill>
                  <a:schemeClr val="accent1">
                    <a:lumMod val="75000"/>
                  </a:schemeClr>
                </a:solidFill>
                <a:latin typeface="微软雅黑" panose="020B0503020204020204" pitchFamily="34" charset="-122"/>
                <a:ea typeface="微软雅黑" panose="020B0503020204020204" pitchFamily="34" charset="-122"/>
                <a:sym typeface="+mn-ea"/>
              </a:rPr>
              <a:t>问题</a:t>
            </a:r>
            <a:endParaRPr lang="zh-CN"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1" name="Line 3"/>
          <p:cNvSpPr>
            <a:spLocks noChangeShapeType="1"/>
          </p:cNvSpPr>
          <p:nvPr>
            <p:custDataLst>
              <p:tags r:id="rId1"/>
            </p:custDataLst>
          </p:nvPr>
        </p:nvSpPr>
        <p:spPr bwMode="auto">
          <a:xfrm>
            <a:off x="252000" y="41201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6" name="矩形 5"/>
          <p:cNvSpPr/>
          <p:nvPr/>
        </p:nvSpPr>
        <p:spPr>
          <a:xfrm>
            <a:off x="323215" y="555625"/>
            <a:ext cx="1631315" cy="432435"/>
          </a:xfrm>
          <a:prstGeom prst="rect">
            <a:avLst/>
          </a:prstGeom>
          <a:solidFill>
            <a:srgbClr val="306BB7"/>
          </a:solidFill>
          <a:ln w="6350" cap="flat" cmpd="sng">
            <a:noFill/>
            <a:prstDash val="solid"/>
            <a:headEnd type="none" w="med" len="med"/>
            <a:tailEnd type="none" w="med" len="med"/>
          </a:ln>
        </p:spPr>
        <p:txBody>
          <a:bodyPr/>
          <a:lstStyle/>
          <a:p>
            <a:pPr algn="l">
              <a:lnSpc>
                <a:spcPct val="120000"/>
              </a:lnSpc>
            </a:pPr>
            <a:r>
              <a:rPr lang="zh-CN" altLang="en-US" sz="1400">
                <a:solidFill>
                  <a:schemeClr val="bg1"/>
                </a:solidFill>
                <a:sym typeface="+mn-ea"/>
              </a:rPr>
              <a:t>武汉市三医院</a:t>
            </a:r>
            <a:endParaRPr lang="zh-CN" altLang="en-US" sz="1400">
              <a:solidFill>
                <a:schemeClr val="bg1"/>
              </a:solidFill>
            </a:endParaRPr>
          </a:p>
        </p:txBody>
      </p:sp>
      <p:grpSp>
        <p:nvGrpSpPr>
          <p:cNvPr id="4" name="组合 3"/>
          <p:cNvGrpSpPr/>
          <p:nvPr/>
        </p:nvGrpSpPr>
        <p:grpSpPr>
          <a:xfrm>
            <a:off x="835660" y="1350645"/>
            <a:ext cx="6605905" cy="1050925"/>
            <a:chOff x="10175" y="4824"/>
            <a:chExt cx="10403" cy="1655"/>
          </a:xfrm>
        </p:grpSpPr>
        <p:sp>
          <p:nvSpPr>
            <p:cNvPr id="15" name="文本框 14"/>
            <p:cNvSpPr txBox="1"/>
            <p:nvPr>
              <p:custDataLst>
                <p:tags r:id="rId2"/>
              </p:custDataLst>
            </p:nvPr>
          </p:nvSpPr>
          <p:spPr>
            <a:xfrm>
              <a:off x="11226" y="4824"/>
              <a:ext cx="9352" cy="165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spc="12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编目端质控</a:t>
              </a:r>
              <a:r>
                <a:rPr lang="zh-CN" altLang="en-US" sz="1600" spc="12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已上线但被撤回</a:t>
              </a:r>
              <a:endParaRPr lang="zh-CN" altLang="en-US" sz="1600" spc="12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b="1" spc="120" dirty="0">
                  <a:latin typeface="微软雅黑" panose="020B0503020204020204" pitchFamily="34" charset="-122"/>
                  <a:ea typeface="微软雅黑" panose="020B0503020204020204" pitchFamily="34" charset="-122"/>
                  <a:cs typeface="微软雅黑" panose="020B0503020204020204" pitchFamily="34" charset="-122"/>
                  <a:sym typeface="+mn-ea"/>
                </a:rPr>
                <a:t>原因：</a:t>
              </a:r>
              <a:r>
                <a:rPr lang="zh-CN" altLang="en-US" sz="1600" spc="12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1600" dirty="0">
                  <a:solidFill>
                    <a:srgbClr val="404040"/>
                  </a:solidFill>
                  <a:sym typeface="+mn-ea"/>
                </a:rPr>
                <a:t>编码端质控时出现编码重复及系统报错的问题影响编码员正常工作。</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3" name="文本框 2"/>
            <p:cNvSpPr txBox="1"/>
            <p:nvPr>
              <p:custDataLst>
                <p:tags r:id="rId3"/>
              </p:custDataLst>
            </p:nvPr>
          </p:nvSpPr>
          <p:spPr>
            <a:xfrm>
              <a:off x="10175" y="4824"/>
              <a:ext cx="1052" cy="725"/>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rPr>
                <a:t>01</a:t>
              </a:r>
              <a:endParaRPr kumimoji="0" lang="en-US" altLang="zh-CN" sz="2400" b="1"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endParaRPr>
            </a:p>
          </p:txBody>
        </p:sp>
      </p:grpSp>
      <p:grpSp>
        <p:nvGrpSpPr>
          <p:cNvPr id="2" name="组合 1"/>
          <p:cNvGrpSpPr/>
          <p:nvPr/>
        </p:nvGrpSpPr>
        <p:grpSpPr>
          <a:xfrm>
            <a:off x="835660" y="2421890"/>
            <a:ext cx="6674485" cy="1059815"/>
            <a:chOff x="10175" y="4810"/>
            <a:chExt cx="10511" cy="1669"/>
          </a:xfrm>
        </p:grpSpPr>
        <p:sp>
          <p:nvSpPr>
            <p:cNvPr id="7" name="文本框 6"/>
            <p:cNvSpPr txBox="1"/>
            <p:nvPr>
              <p:custDataLst>
                <p:tags r:id="rId4"/>
              </p:custDataLst>
            </p:nvPr>
          </p:nvSpPr>
          <p:spPr>
            <a:xfrm>
              <a:off x="11226" y="4824"/>
              <a:ext cx="9460" cy="1655"/>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spc="12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与信息科对接医务科接口数据无进展</a:t>
              </a:r>
              <a:endParaRPr lang="zh-CN" altLang="en-US" sz="1600" spc="12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1E223B"/>
                  </a:solidFill>
                  <a:effectLst/>
                  <a:uLnTx/>
                  <a:uFillTx/>
                  <a:latin typeface="+mn-ea"/>
                  <a:sym typeface="宋体" panose="02010600030101010101" pitchFamily="2" charset="-122"/>
                </a:rPr>
                <a:t>原因：</a:t>
              </a:r>
              <a:r>
                <a:rPr kumimoji="0" lang="zh-CN" altLang="en-US" sz="160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接口信息已经提交给信息科，并多次催促信息科，但是接口数据一直没有提供。</a:t>
              </a:r>
              <a:endParaRPr kumimoji="0" lang="zh-CN" altLang="en-US" sz="160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9" name="文本框 8"/>
            <p:cNvSpPr txBox="1"/>
            <p:nvPr>
              <p:custDataLst>
                <p:tags r:id="rId5"/>
              </p:custDataLst>
            </p:nvPr>
          </p:nvSpPr>
          <p:spPr>
            <a:xfrm>
              <a:off x="10175" y="4810"/>
              <a:ext cx="1052" cy="725"/>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rPr>
                <a:t>02</a:t>
              </a:r>
              <a:endParaRPr kumimoji="0" lang="en-US" altLang="zh-CN" sz="2400" b="1"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endParaRPr>
            </a:p>
          </p:txBody>
        </p:sp>
      </p:grpSp>
      <p:grpSp>
        <p:nvGrpSpPr>
          <p:cNvPr id="16" name="组合 15"/>
          <p:cNvGrpSpPr/>
          <p:nvPr/>
        </p:nvGrpSpPr>
        <p:grpSpPr>
          <a:xfrm>
            <a:off x="835660" y="3483610"/>
            <a:ext cx="6411595" cy="758190"/>
            <a:chOff x="10175" y="4781"/>
            <a:chExt cx="10097" cy="1194"/>
          </a:xfrm>
        </p:grpSpPr>
        <p:sp>
          <p:nvSpPr>
            <p:cNvPr id="17" name="文本框 16"/>
            <p:cNvSpPr txBox="1"/>
            <p:nvPr>
              <p:custDataLst>
                <p:tags r:id="rId6"/>
              </p:custDataLst>
            </p:nvPr>
          </p:nvSpPr>
          <p:spPr>
            <a:xfrm>
              <a:off x="11226" y="4824"/>
              <a:ext cx="9046" cy="1151"/>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dirty="0">
                  <a:highlight>
                    <a:srgbClr val="FFFF00"/>
                  </a:highlight>
                  <a:sym typeface="+mn-ea"/>
                </a:rPr>
                <a:t>终验《试运行用户意见反馈表》</a:t>
              </a:r>
              <a:r>
                <a:rPr lang="zh-CN" altLang="en-US" sz="1600" dirty="0">
                  <a:highlight>
                    <a:srgbClr val="FFFF00"/>
                  </a:highlight>
                  <a:sym typeface="+mn-ea"/>
                </a:rPr>
                <a:t>签字未完成</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1E223B"/>
                  </a:solidFill>
                  <a:effectLst/>
                  <a:uLnTx/>
                  <a:uFillTx/>
                  <a:latin typeface="+mn-ea"/>
                  <a:sym typeface="宋体" panose="02010600030101010101" pitchFamily="2" charset="-122"/>
                </a:rPr>
                <a:t>原因：</a:t>
              </a: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病案科反馈系统问题未处理</a:t>
              </a:r>
              <a:r>
                <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rPr>
                <a:t>完。</a:t>
              </a:r>
              <a:endParaRPr kumimoji="0" lang="zh-CN" altLang="en-US" sz="1600" b="0" i="0" u="none" strike="noStrike" kern="1200" cap="none" spc="0" normalizeH="0" baseline="0" noProof="0" dirty="0">
                <a:ln>
                  <a:noFill/>
                </a:ln>
                <a:solidFill>
                  <a:srgbClr val="1E223B"/>
                </a:solidFill>
                <a:effectLst/>
                <a:uLnTx/>
                <a:uFillTx/>
                <a:latin typeface="思源黑体 Normal" panose="020B0400000000000000" pitchFamily="34" charset="-122"/>
                <a:ea typeface="思源黑体 Normal" panose="020B0400000000000000" pitchFamily="34" charset="-122"/>
                <a:sym typeface="宋体" panose="02010600030101010101" pitchFamily="2" charset="-122"/>
              </a:endParaRPr>
            </a:p>
          </p:txBody>
        </p:sp>
        <p:sp>
          <p:nvSpPr>
            <p:cNvPr id="18" name="文本框 17"/>
            <p:cNvSpPr txBox="1"/>
            <p:nvPr>
              <p:custDataLst>
                <p:tags r:id="rId7"/>
              </p:custDataLst>
            </p:nvPr>
          </p:nvSpPr>
          <p:spPr>
            <a:xfrm>
              <a:off x="10175" y="4781"/>
              <a:ext cx="1052" cy="725"/>
            </a:xfrm>
            <a:prstGeom prst="rect">
              <a:avLst/>
            </a:prstGeom>
            <a:noFill/>
          </p:spPr>
          <p:txBody>
            <a:bodyPr wrap="square" rtlCol="0" anchor="t">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rPr>
                <a:t>03</a:t>
              </a:r>
              <a:endParaRPr kumimoji="0" lang="en-US" altLang="zh-CN" sz="2400" b="1" i="0" u="none" strike="noStrike" kern="1200" cap="none" spc="0" normalizeH="0" baseline="0" noProof="0" dirty="0">
                <a:ln>
                  <a:noFill/>
                </a:ln>
                <a:solidFill>
                  <a:srgbClr val="1F4E79"/>
                </a:solidFill>
                <a:effectLst/>
                <a:uLnTx/>
                <a:uFillTx/>
                <a:latin typeface="思源黑体 Normal" panose="020B0400000000000000" pitchFamily="34" charset="-122"/>
                <a:ea typeface="思源黑体 Normal" panose="020B0400000000000000" pitchFamily="34" charset="-122"/>
                <a:cs typeface="Source Han Sans Normal" panose="020B0400000000000000"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00" y="187226"/>
            <a:ext cx="2520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mn-ea"/>
              </a:rPr>
              <a:t>下周工作计划</a:t>
            </a:r>
            <a:endParaRPr lang="zh-CN" altLang="en-US"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1" name="Line 3"/>
          <p:cNvSpPr>
            <a:spLocks noChangeShapeType="1"/>
          </p:cNvSpPr>
          <p:nvPr>
            <p:custDataLst>
              <p:tags r:id="rId1"/>
            </p:custDataLst>
          </p:nvPr>
        </p:nvSpPr>
        <p:spPr bwMode="auto">
          <a:xfrm>
            <a:off x="252000" y="55552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aphicFrame>
        <p:nvGraphicFramePr>
          <p:cNvPr id="4" name="表格 3"/>
          <p:cNvGraphicFramePr/>
          <p:nvPr>
            <p:custDataLst>
              <p:tags r:id="rId2"/>
            </p:custDataLst>
          </p:nvPr>
        </p:nvGraphicFramePr>
        <p:xfrm>
          <a:off x="252095" y="915035"/>
          <a:ext cx="8625840" cy="1755775"/>
        </p:xfrm>
        <a:graphic>
          <a:graphicData uri="http://schemas.openxmlformats.org/drawingml/2006/table">
            <a:tbl>
              <a:tblPr firstRow="1" bandRow="1"/>
              <a:tblGrid>
                <a:gridCol w="505460"/>
                <a:gridCol w="4180840"/>
                <a:gridCol w="1035050"/>
                <a:gridCol w="1029335"/>
                <a:gridCol w="756285"/>
                <a:gridCol w="1118870"/>
              </a:tblGrid>
              <a:tr h="274320">
                <a:tc>
                  <a:txBody>
                    <a:bodyPr/>
                    <a:lstStyle/>
                    <a:p>
                      <a:pPr>
                        <a:buNone/>
                      </a:pPr>
                      <a:r>
                        <a:rPr lang="zh-CN" altLang="en-US" sz="1200">
                          <a:solidFill>
                            <a:srgbClr val="FFFFFF"/>
                          </a:solidFill>
                        </a:rPr>
                        <a:t>序号</a:t>
                      </a:r>
                      <a:endParaRPr lang="zh-CN" altLang="en-US" sz="1200">
                        <a:solidFill>
                          <a:srgbClr val="FFFFFF"/>
                        </a:solidFill>
                      </a:endParaRPr>
                    </a:p>
                  </a:txBody>
                  <a:tcPr>
                    <a:lnL w="19050" cap="rnd">
                      <a:solidFill>
                        <a:srgbClr val="86A3A1"/>
                      </a:solidFill>
                      <a:prstDash val="solid"/>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buNone/>
                      </a:pPr>
                      <a:r>
                        <a:rPr lang="zh-CN" altLang="en-US" sz="1200">
                          <a:solidFill>
                            <a:srgbClr val="FFFFFF"/>
                          </a:solidFill>
                        </a:rPr>
                        <a:t>计划内容</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buNone/>
                      </a:pPr>
                      <a:r>
                        <a:rPr lang="zh-CN" altLang="en-US" sz="1200">
                          <a:solidFill>
                            <a:srgbClr val="FFFFFF"/>
                          </a:solidFill>
                        </a:rPr>
                        <a:t>开始时间</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buNone/>
                      </a:pPr>
                      <a:r>
                        <a:rPr lang="zh-CN" altLang="en-US" sz="1200">
                          <a:solidFill>
                            <a:srgbClr val="FFFFFF"/>
                          </a:solidFill>
                        </a:rPr>
                        <a:t>完成时间</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buNone/>
                      </a:pPr>
                      <a:r>
                        <a:rPr lang="zh-CN" altLang="en-US" sz="1200">
                          <a:solidFill>
                            <a:srgbClr val="FFFFFF"/>
                          </a:solidFill>
                        </a:rPr>
                        <a:t>负责人</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buNone/>
                      </a:pPr>
                      <a:r>
                        <a:rPr lang="zh-CN" altLang="en-US" sz="1200">
                          <a:solidFill>
                            <a:srgbClr val="FFFFFF"/>
                          </a:solidFill>
                        </a:rPr>
                        <a:t>备注说明</a:t>
                      </a:r>
                      <a:endParaRPr lang="zh-CN" altLang="en-US" sz="1200">
                        <a:solidFill>
                          <a:srgbClr val="FFFFFF"/>
                        </a:solidFill>
                      </a:endParaRPr>
                    </a:p>
                  </a:txBody>
                  <a:tcPr>
                    <a:lnL w="3175">
                      <a:solidFill>
                        <a:srgbClr val="FFFFFF"/>
                      </a:solidFill>
                      <a:prstDash val="dot"/>
                    </a:lnL>
                    <a:lnR w="19050" cap="rnd">
                      <a:solidFill>
                        <a:srgbClr val="86A3A1"/>
                      </a:solidFill>
                      <a:prstDash val="solid"/>
                    </a:lnR>
                    <a:lnT w="19050" cap="rnd">
                      <a:solidFill>
                        <a:srgbClr val="86A3A1"/>
                      </a:solidFill>
                      <a:prstDash val="solid"/>
                    </a:lnT>
                    <a:lnB w="19050">
                      <a:solidFill>
                        <a:srgbClr val="86A3A1"/>
                      </a:solidFill>
                      <a:prstDash val="solid"/>
                    </a:lnB>
                    <a:solidFill>
                      <a:srgbClr val="86A3A1"/>
                    </a:solidFill>
                  </a:tcPr>
                </a:tc>
              </a:tr>
              <a:tr h="396240">
                <a:tc>
                  <a:txBody>
                    <a:bodyPr/>
                    <a:lstStyle/>
                    <a:p>
                      <a:pPr algn="ctr">
                        <a:buNone/>
                      </a:pPr>
                      <a:r>
                        <a:rPr lang="en-US" altLang="zh-CN" sz="1200">
                          <a:solidFill>
                            <a:srgbClr val="404040"/>
                          </a:solidFill>
                        </a:rPr>
                        <a:t>1</a:t>
                      </a:r>
                      <a:endParaRPr lang="en-US" altLang="zh-CN" sz="1200">
                        <a:solidFill>
                          <a:srgbClr val="404040"/>
                        </a:solidFill>
                      </a:endParaRPr>
                    </a:p>
                  </a:txBody>
                  <a:tcPr anchor="ctr">
                    <a:lnL w="19050" cap="rnd">
                      <a:solidFill>
                        <a:srgbClr val="86A3A1"/>
                      </a:solidFill>
                      <a:prstDash val="solid"/>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marL="171450" indent="-171450">
                        <a:buFont typeface="Arial" panose="020B0604020202020204" pitchFamily="34" charset="0"/>
                        <a:buChar char="•"/>
                      </a:pPr>
                      <a:r>
                        <a:rPr lang="zh-CN" altLang="en-US" sz="1200">
                          <a:solidFill>
                            <a:srgbClr val="404040"/>
                          </a:solidFill>
                          <a:sym typeface="+mn-ea"/>
                        </a:rPr>
                        <a:t>质量与安全系统优化工作：完成质管办提交的《2023年8月21日需求讨论》</a:t>
                      </a:r>
                      <a:endParaRPr lang="zh-CN" altLang="en-US" sz="1200">
                        <a:solidFill>
                          <a:srgbClr val="404040"/>
                        </a:solidFill>
                        <a:sym typeface="+mn-ea"/>
                      </a:endParaRPr>
                    </a:p>
                  </a:txBody>
                  <a:tcPr anchor="ct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r>
                        <a:rPr sz="1200">
                          <a:solidFill>
                            <a:srgbClr val="404040"/>
                          </a:solidFill>
                          <a:sym typeface="+mn-ea"/>
                        </a:rPr>
                        <a:t>2023/8/28</a:t>
                      </a:r>
                      <a:endParaRPr sz="1200">
                        <a:solidFill>
                          <a:srgbClr val="404040"/>
                        </a:solidFill>
                        <a:sym typeface="+mn-ea"/>
                      </a:endParaRPr>
                    </a:p>
                  </a:txBody>
                  <a:tcPr anchor="ct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r>
                        <a:rPr sz="1200">
                          <a:solidFill>
                            <a:srgbClr val="404040"/>
                          </a:solidFill>
                          <a:sym typeface="+mn-ea"/>
                        </a:rPr>
                        <a:t>2023/9/1</a:t>
                      </a:r>
                      <a:endParaRPr sz="1200">
                        <a:solidFill>
                          <a:srgbClr val="404040"/>
                        </a:solidFill>
                        <a:sym typeface="+mn-ea"/>
                      </a:endParaRPr>
                    </a:p>
                  </a:txBody>
                  <a:tcPr anchor="ct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r>
                        <a:rPr lang="zh-CN" altLang="en-US" sz="1200" dirty="0">
                          <a:solidFill>
                            <a:srgbClr val="404040"/>
                          </a:solidFill>
                        </a:rPr>
                        <a:t>张三</a:t>
                      </a:r>
                      <a:endParaRPr lang="zh-CN" altLang="en-US" sz="1200" dirty="0">
                        <a:solidFill>
                          <a:srgbClr val="404040"/>
                        </a:solidFill>
                      </a:endParaRPr>
                    </a:p>
                  </a:txBody>
                  <a:tcPr anchor="ct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endParaRPr lang="zh-CN" altLang="en-US" sz="1200" dirty="0">
                        <a:solidFill>
                          <a:srgbClr val="404040"/>
                        </a:solidFill>
                      </a:endParaRPr>
                    </a:p>
                  </a:txBody>
                  <a:tcPr anchor="ctr">
                    <a:lnL w="3175">
                      <a:solidFill>
                        <a:srgbClr val="86A3A1"/>
                      </a:solidFill>
                      <a:prstDash val="dot"/>
                    </a:lnL>
                    <a:lnR w="19050" cap="rnd">
                      <a:solidFill>
                        <a:srgbClr val="86A3A1"/>
                      </a:solidFill>
                      <a:prstDash val="solid"/>
                    </a:lnR>
                    <a:lnT w="19050">
                      <a:solidFill>
                        <a:srgbClr val="86A3A1"/>
                      </a:solidFill>
                      <a:prstDash val="solid"/>
                    </a:lnT>
                    <a:lnB w="3175">
                      <a:solidFill>
                        <a:srgbClr val="86A3A1"/>
                      </a:solidFill>
                      <a:prstDash val="dot"/>
                    </a:lnB>
                    <a:solidFill>
                      <a:srgbClr val="F2F2F2"/>
                    </a:solidFill>
                  </a:tcPr>
                </a:tc>
              </a:tr>
              <a:tr h="313055">
                <a:tc>
                  <a:txBody>
                    <a:bodyPr/>
                    <a:lstStyle/>
                    <a:p>
                      <a:pPr algn="ctr">
                        <a:buNone/>
                      </a:pPr>
                      <a:r>
                        <a:rPr lang="en-US" altLang="zh-CN" sz="1200">
                          <a:solidFill>
                            <a:srgbClr val="404040"/>
                          </a:solidFill>
                        </a:rPr>
                        <a:t>2</a:t>
                      </a:r>
                      <a:endParaRPr lang="en-US" altLang="zh-CN" sz="1200">
                        <a:solidFill>
                          <a:srgbClr val="404040"/>
                        </a:solidFill>
                      </a:endParaRPr>
                    </a:p>
                  </a:txBody>
                  <a:tcPr anchor="ctr">
                    <a:lnL w="19050" cap="rnd">
                      <a:solidFill>
                        <a:srgbClr val="86A3A1"/>
                      </a:solidFill>
                      <a:prstDash val="solid"/>
                    </a:lnL>
                    <a:lnR w="3175">
                      <a:solidFill>
                        <a:srgbClr val="86A3A1"/>
                      </a:solidFill>
                      <a:prstDash val="dot"/>
                    </a:lnR>
                    <a:lnT w="3175">
                      <a:solidFill>
                        <a:srgbClr val="86A3A1"/>
                      </a:solidFill>
                      <a:prstDash val="dot"/>
                    </a:lnT>
                    <a:lnB w="3175">
                      <a:solidFill>
                        <a:srgbClr val="86A3A1"/>
                      </a:solidFill>
                      <a:prstDash val="dot"/>
                    </a:lnB>
                    <a:solidFill>
                      <a:srgbClr val="FFFFFF"/>
                    </a:solidFill>
                  </a:tcPr>
                </a:tc>
                <a:tc>
                  <a:txBody>
                    <a:bodyPr/>
                    <a:lstStyle/>
                    <a:p>
                      <a:pPr marL="171450" indent="-171450">
                        <a:buFont typeface="Arial" panose="020B0604020202020204" pitchFamily="34" charset="0"/>
                        <a:buChar char="•"/>
                      </a:pPr>
                      <a:r>
                        <a:rPr lang="zh-CN" altLang="en-US" sz="1200">
                          <a:solidFill>
                            <a:srgbClr val="404040"/>
                          </a:solidFill>
                          <a:sym typeface="+mn-ea"/>
                        </a:rPr>
                        <a:t>组织架构开发：文件管理核心功能与院内组织架构融合</a:t>
                      </a:r>
                      <a:endParaRPr lang="zh-CN" altLang="en-US"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FFFFF"/>
                    </a:solidFill>
                  </a:tcPr>
                </a:tc>
                <a:tc>
                  <a:txBody>
                    <a:bodyPr/>
                    <a:lstStyle/>
                    <a:p>
                      <a:pPr>
                        <a:buNone/>
                      </a:pPr>
                      <a:r>
                        <a:rPr sz="1200">
                          <a:solidFill>
                            <a:srgbClr val="404040"/>
                          </a:solidFill>
                          <a:sym typeface="+mn-ea"/>
                        </a:rPr>
                        <a:t>2023/8/28</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FFFFF"/>
                    </a:solidFill>
                  </a:tcPr>
                </a:tc>
                <a:tc>
                  <a:txBody>
                    <a:bodyPr/>
                    <a:lstStyle/>
                    <a:p>
                      <a:pPr>
                        <a:buNone/>
                      </a:pPr>
                      <a:r>
                        <a:rPr sz="1200">
                          <a:solidFill>
                            <a:srgbClr val="404040"/>
                          </a:solidFill>
                          <a:sym typeface="+mn-ea"/>
                        </a:rPr>
                        <a:t>2023/9/1</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FFFFF"/>
                    </a:solidFill>
                  </a:tcPr>
                </a:tc>
                <a:tc>
                  <a:txBody>
                    <a:bodyPr/>
                    <a:lstStyle/>
                    <a:p>
                      <a:pPr>
                        <a:buNone/>
                      </a:pPr>
                      <a:r>
                        <a:rPr lang="zh-CN" altLang="en-US" sz="1200" dirty="0">
                          <a:solidFill>
                            <a:srgbClr val="404040"/>
                          </a:solidFill>
                          <a:sym typeface="+mn-ea"/>
                        </a:rPr>
                        <a:t>张三</a:t>
                      </a:r>
                      <a:endParaRPr lang="zh-CN" altLang="en-US" sz="1200" dirty="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FFFFF"/>
                    </a:solidFill>
                  </a:tcPr>
                </a:tc>
                <a:tc>
                  <a:txBody>
                    <a:bodyPr/>
                    <a:lstStyle/>
                    <a:p>
                      <a:pPr>
                        <a:buNone/>
                      </a:pPr>
                      <a:endParaRPr lang="zh-CN" altLang="en-US" sz="1200" dirty="0">
                        <a:solidFill>
                          <a:srgbClr val="404040"/>
                        </a:solidFill>
                      </a:endParaRPr>
                    </a:p>
                  </a:txBody>
                  <a:tcPr anchor="ctr">
                    <a:lnL w="3175">
                      <a:solidFill>
                        <a:srgbClr val="86A3A1"/>
                      </a:solidFill>
                      <a:prstDash val="dot"/>
                    </a:lnL>
                    <a:lnR w="19050" cap="rnd">
                      <a:solidFill>
                        <a:srgbClr val="86A3A1"/>
                      </a:solidFill>
                      <a:prstDash val="solid"/>
                    </a:lnR>
                    <a:lnT w="3175">
                      <a:solidFill>
                        <a:srgbClr val="86A3A1"/>
                      </a:solidFill>
                      <a:prstDash val="dot"/>
                    </a:lnT>
                    <a:lnB w="3175">
                      <a:solidFill>
                        <a:srgbClr val="86A3A1"/>
                      </a:solidFill>
                      <a:prstDash val="dot"/>
                    </a:lnB>
                    <a:solidFill>
                      <a:srgbClr val="FFFFFF"/>
                    </a:solidFill>
                  </a:tcPr>
                </a:tc>
              </a:tr>
              <a:tr h="396240">
                <a:tc>
                  <a:txBody>
                    <a:bodyPr/>
                    <a:lstStyle/>
                    <a:p>
                      <a:pPr algn="ctr">
                        <a:buNone/>
                      </a:pPr>
                      <a:r>
                        <a:rPr lang="en-US" altLang="zh-CN" sz="1200">
                          <a:solidFill>
                            <a:srgbClr val="404040"/>
                          </a:solidFill>
                        </a:rPr>
                        <a:t>3</a:t>
                      </a:r>
                      <a:endParaRPr lang="en-US" altLang="zh-CN" sz="1200">
                        <a:solidFill>
                          <a:srgbClr val="404040"/>
                        </a:solidFill>
                      </a:endParaRPr>
                    </a:p>
                  </a:txBody>
                  <a:tcPr anchor="ctr">
                    <a:lnL w="19050" cap="rnd">
                      <a:solidFill>
                        <a:srgbClr val="86A3A1"/>
                      </a:solidFill>
                      <a:prstDash val="solid"/>
                    </a:lnL>
                    <a:lnR w="3175">
                      <a:solidFill>
                        <a:srgbClr val="86A3A1"/>
                      </a:solidFill>
                      <a:prstDash val="dot"/>
                    </a:lnR>
                    <a:lnT w="3175">
                      <a:solidFill>
                        <a:srgbClr val="86A3A1"/>
                      </a:solidFill>
                      <a:prstDash val="dot"/>
                    </a:lnT>
                    <a:lnB w="3175">
                      <a:solidFill>
                        <a:srgbClr val="86A3A1"/>
                      </a:solidFill>
                      <a:prstDash val="dot"/>
                    </a:lnB>
                    <a:solidFill>
                      <a:srgbClr val="F2F2F2"/>
                    </a:solidFill>
                  </a:tcPr>
                </a:tc>
                <a:tc>
                  <a:txBody>
                    <a:bodyPr/>
                    <a:lstStyle/>
                    <a:p>
                      <a:pPr marL="171450" indent="-171450" algn="l">
                        <a:buClrTx/>
                        <a:buSzTx/>
                        <a:buFont typeface="Arial" panose="020B0604020202020204" pitchFamily="34" charset="0"/>
                        <a:buChar char="•"/>
                      </a:pPr>
                      <a:r>
                        <a:rPr lang="zh-CN" altLang="en-US" sz="1200">
                          <a:solidFill>
                            <a:srgbClr val="404040"/>
                          </a:solidFill>
                          <a:sym typeface="+mn-ea"/>
                        </a:rPr>
                        <a:t>终验文档工作：本周完成《开发进度周报》、《开发进度月报》、《项目开发总结报告》、《需求评审问题反馈表软件》</a:t>
                      </a:r>
                      <a:endParaRPr lang="zh-CN" altLang="en-US"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2F2F2"/>
                    </a:solidFill>
                  </a:tcPr>
                </a:tc>
                <a:tc>
                  <a:txBody>
                    <a:bodyPr/>
                    <a:lstStyle/>
                    <a:p>
                      <a:pPr>
                        <a:buNone/>
                      </a:pPr>
                      <a:r>
                        <a:rPr sz="1200">
                          <a:solidFill>
                            <a:srgbClr val="404040"/>
                          </a:solidFill>
                          <a:sym typeface="+mn-ea"/>
                        </a:rPr>
                        <a:t>2023/8/28</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2F2F2"/>
                    </a:solidFill>
                  </a:tcPr>
                </a:tc>
                <a:tc>
                  <a:txBody>
                    <a:bodyPr/>
                    <a:lstStyle/>
                    <a:p>
                      <a:pPr>
                        <a:buNone/>
                      </a:pPr>
                      <a:r>
                        <a:rPr sz="1200">
                          <a:solidFill>
                            <a:srgbClr val="404040"/>
                          </a:solidFill>
                          <a:sym typeface="+mn-ea"/>
                        </a:rPr>
                        <a:t>2023/9/1</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2F2F2"/>
                    </a:solidFill>
                  </a:tcPr>
                </a:tc>
                <a:tc>
                  <a:txBody>
                    <a:bodyPr/>
                    <a:lstStyle/>
                    <a:p>
                      <a:pPr>
                        <a:buNone/>
                      </a:pPr>
                      <a:r>
                        <a:rPr lang="zh-CN" altLang="en-US" sz="1200" dirty="0">
                          <a:solidFill>
                            <a:srgbClr val="404040"/>
                          </a:solidFill>
                          <a:sym typeface="+mn-ea"/>
                        </a:rPr>
                        <a:t>张三</a:t>
                      </a:r>
                      <a:endParaRPr lang="zh-CN" altLang="en-US" sz="1200" dirty="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3175">
                      <a:solidFill>
                        <a:srgbClr val="86A3A1"/>
                      </a:solidFill>
                      <a:prstDash val="dot"/>
                    </a:lnB>
                    <a:solidFill>
                      <a:srgbClr val="F2F2F2"/>
                    </a:solidFill>
                  </a:tcPr>
                </a:tc>
                <a:tc>
                  <a:txBody>
                    <a:bodyPr/>
                    <a:lstStyle/>
                    <a:p>
                      <a:pPr>
                        <a:buNone/>
                      </a:pPr>
                      <a:endParaRPr lang="zh-CN" altLang="en-US" sz="1200" dirty="0">
                        <a:solidFill>
                          <a:srgbClr val="404040"/>
                        </a:solidFill>
                      </a:endParaRPr>
                    </a:p>
                  </a:txBody>
                  <a:tcPr anchor="ctr">
                    <a:lnL w="3175">
                      <a:solidFill>
                        <a:srgbClr val="86A3A1"/>
                      </a:solidFill>
                      <a:prstDash val="dot"/>
                    </a:lnL>
                    <a:lnR w="19050" cap="rnd">
                      <a:solidFill>
                        <a:srgbClr val="86A3A1"/>
                      </a:solidFill>
                      <a:prstDash val="solid"/>
                    </a:lnR>
                    <a:lnT w="3175">
                      <a:solidFill>
                        <a:srgbClr val="86A3A1"/>
                      </a:solidFill>
                      <a:prstDash val="dot"/>
                    </a:lnT>
                    <a:lnB w="3175">
                      <a:solidFill>
                        <a:srgbClr val="86A3A1"/>
                      </a:solidFill>
                      <a:prstDash val="dot"/>
                    </a:lnB>
                    <a:solidFill>
                      <a:srgbClr val="F2F2F2"/>
                    </a:solidFill>
                  </a:tcPr>
                </a:tc>
              </a:tr>
              <a:tr h="375920">
                <a:tc>
                  <a:txBody>
                    <a:bodyPr/>
                    <a:lstStyle/>
                    <a:p>
                      <a:pPr algn="ctr">
                        <a:buNone/>
                      </a:pPr>
                      <a:r>
                        <a:rPr lang="en-US" altLang="zh-CN" sz="1200">
                          <a:solidFill>
                            <a:srgbClr val="404040"/>
                          </a:solidFill>
                        </a:rPr>
                        <a:t>4</a:t>
                      </a:r>
                      <a:endParaRPr lang="en-US" altLang="zh-CN" sz="1200">
                        <a:solidFill>
                          <a:srgbClr val="404040"/>
                        </a:solidFill>
                      </a:endParaRPr>
                    </a:p>
                  </a:txBody>
                  <a:tcPr anchor="ctr">
                    <a:lnL w="19050" cap="rnd">
                      <a:solidFill>
                        <a:srgbClr val="86A3A1"/>
                      </a:solidFill>
                      <a:prstDash val="solid"/>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marL="171450" indent="-171450">
                        <a:buFont typeface="Arial" panose="020B0604020202020204" pitchFamily="34" charset="0"/>
                        <a:buChar char="•"/>
                      </a:pPr>
                      <a:r>
                        <a:rPr lang="zh-CN" altLang="en-US" sz="1200">
                          <a:solidFill>
                            <a:srgbClr val="404040"/>
                          </a:solidFill>
                          <a:sym typeface="+mn-ea"/>
                        </a:rPr>
                        <a:t>编码端质控推广上线</a:t>
                      </a:r>
                      <a:endParaRPr lang="zh-CN" altLang="en-US"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r>
                        <a:rPr sz="1200">
                          <a:solidFill>
                            <a:srgbClr val="404040"/>
                          </a:solidFill>
                          <a:sym typeface="+mn-ea"/>
                        </a:rPr>
                        <a:t>2023/8/28</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r>
                        <a:rPr sz="1200">
                          <a:solidFill>
                            <a:srgbClr val="404040"/>
                          </a:solidFill>
                          <a:sym typeface="+mn-ea"/>
                        </a:rPr>
                        <a:t>2023/9/1</a:t>
                      </a:r>
                      <a:endParaRPr sz="120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r>
                        <a:rPr lang="zh-CN" altLang="en-US" sz="1200" dirty="0">
                          <a:solidFill>
                            <a:srgbClr val="404040"/>
                          </a:solidFill>
                          <a:sym typeface="+mn-ea"/>
                        </a:rPr>
                        <a:t>张三</a:t>
                      </a:r>
                      <a:endParaRPr lang="zh-CN" altLang="en-US" sz="1200" dirty="0">
                        <a:solidFill>
                          <a:srgbClr val="404040"/>
                        </a:solidFill>
                        <a:sym typeface="+mn-ea"/>
                      </a:endParaRPr>
                    </a:p>
                  </a:txBody>
                  <a:tcPr anchor="ct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endParaRPr lang="zh-CN" altLang="en-US" sz="1200" dirty="0">
                        <a:solidFill>
                          <a:srgbClr val="404040"/>
                        </a:solidFill>
                      </a:endParaRPr>
                    </a:p>
                  </a:txBody>
                  <a:tcPr anchor="ctr">
                    <a:lnL w="3175">
                      <a:solidFill>
                        <a:srgbClr val="86A3A1"/>
                      </a:solidFill>
                      <a:prstDash val="dot"/>
                    </a:lnL>
                    <a:lnR w="19050" cap="rnd">
                      <a:solidFill>
                        <a:srgbClr val="86A3A1"/>
                      </a:solidFill>
                      <a:prstDash val="solid"/>
                    </a:lnR>
                    <a:lnT w="3175">
                      <a:solidFill>
                        <a:srgbClr val="86A3A1"/>
                      </a:solidFill>
                      <a:prstDash val="dot"/>
                    </a:lnT>
                    <a:lnB w="19050" cap="rnd">
                      <a:solidFill>
                        <a:srgbClr val="86A3A1"/>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52095" y="187325"/>
            <a:ext cx="1879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lgn="ctr">
              <a:buClrTx/>
              <a:buSzTx/>
              <a:buFont typeface="Arial" panose="020B0604020202020204" pitchFamily="34" charset="0"/>
              <a:buNone/>
            </a:pP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mn-ea"/>
              </a:rPr>
              <a:t>需协调事宜</a:t>
            </a:r>
            <a:endParaRPr lang="zh-CN" altLang="en-US"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1" name="Line 3"/>
          <p:cNvSpPr>
            <a:spLocks noChangeShapeType="1"/>
          </p:cNvSpPr>
          <p:nvPr>
            <p:custDataLst>
              <p:tags r:id="rId1"/>
            </p:custDataLst>
          </p:nvPr>
        </p:nvSpPr>
        <p:spPr bwMode="auto">
          <a:xfrm>
            <a:off x="252000" y="555526"/>
            <a:ext cx="2520000" cy="0"/>
          </a:xfrm>
          <a:prstGeom prst="line">
            <a:avLst/>
          </a:prstGeom>
          <a:noFill/>
          <a:ln w="6350">
            <a:solidFill>
              <a:srgbClr val="002C4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aphicFrame>
        <p:nvGraphicFramePr>
          <p:cNvPr id="3" name="表格 2"/>
          <p:cNvGraphicFramePr/>
          <p:nvPr>
            <p:custDataLst>
              <p:tags r:id="rId2"/>
            </p:custDataLst>
          </p:nvPr>
        </p:nvGraphicFramePr>
        <p:xfrm>
          <a:off x="251460" y="915670"/>
          <a:ext cx="8632825" cy="1085850"/>
        </p:xfrm>
        <a:graphic>
          <a:graphicData uri="http://schemas.openxmlformats.org/drawingml/2006/table">
            <a:tbl>
              <a:tblPr firstRow="1" bandRow="1"/>
              <a:tblGrid>
                <a:gridCol w="564515"/>
                <a:gridCol w="3413125"/>
                <a:gridCol w="1664970"/>
                <a:gridCol w="1311910"/>
                <a:gridCol w="765175"/>
                <a:gridCol w="913130"/>
              </a:tblGrid>
              <a:tr h="318770">
                <a:tc>
                  <a:txBody>
                    <a:bodyPr/>
                    <a:lstStyle/>
                    <a:p>
                      <a:pPr algn="ctr">
                        <a:buNone/>
                      </a:pPr>
                      <a:r>
                        <a:rPr lang="zh-CN" altLang="en-US" sz="1200">
                          <a:solidFill>
                            <a:srgbClr val="FFFFFF"/>
                          </a:solidFill>
                        </a:rPr>
                        <a:t>序号</a:t>
                      </a:r>
                      <a:endParaRPr lang="zh-CN" altLang="en-US" sz="1200">
                        <a:solidFill>
                          <a:srgbClr val="FFFFFF"/>
                        </a:solidFill>
                      </a:endParaRPr>
                    </a:p>
                  </a:txBody>
                  <a:tcPr>
                    <a:lnL w="19050" cap="rnd">
                      <a:solidFill>
                        <a:srgbClr val="86A3A1"/>
                      </a:solidFill>
                      <a:prstDash val="solid"/>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lgn="l">
                        <a:buNone/>
                      </a:pPr>
                      <a:r>
                        <a:rPr lang="zh-CN" altLang="en-US" sz="1200">
                          <a:solidFill>
                            <a:srgbClr val="FFFFFF"/>
                          </a:solidFill>
                        </a:rPr>
                        <a:t>问题描述</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lgn="l">
                        <a:buNone/>
                      </a:pPr>
                      <a:r>
                        <a:rPr lang="zh-CN" altLang="en-US" sz="1200">
                          <a:solidFill>
                            <a:srgbClr val="FFFFFF"/>
                          </a:solidFill>
                        </a:rPr>
                        <a:t>协助人员</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lgn="l">
                        <a:buNone/>
                      </a:pPr>
                      <a:r>
                        <a:rPr lang="zh-CN" altLang="en-US" sz="1200">
                          <a:solidFill>
                            <a:srgbClr val="FFFFFF"/>
                          </a:solidFill>
                        </a:rPr>
                        <a:t>期望完成时间</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lgn="ctr">
                        <a:buNone/>
                      </a:pPr>
                      <a:r>
                        <a:rPr lang="zh-CN" altLang="en-US" sz="1200">
                          <a:solidFill>
                            <a:srgbClr val="FFFFFF"/>
                          </a:solidFill>
                        </a:rPr>
                        <a:t>状态</a:t>
                      </a:r>
                      <a:endParaRPr lang="zh-CN" altLang="en-US" sz="1200">
                        <a:solidFill>
                          <a:srgbClr val="FFFFFF"/>
                        </a:solidFill>
                      </a:endParaRPr>
                    </a:p>
                  </a:txBody>
                  <a:tcPr>
                    <a:lnL w="3175">
                      <a:solidFill>
                        <a:srgbClr val="FFFFFF"/>
                      </a:solidFill>
                      <a:prstDash val="dot"/>
                    </a:lnL>
                    <a:lnR w="3175">
                      <a:solidFill>
                        <a:srgbClr val="FFFFFF"/>
                      </a:solidFill>
                      <a:prstDash val="dot"/>
                    </a:lnR>
                    <a:lnT w="19050" cap="rnd">
                      <a:solidFill>
                        <a:srgbClr val="86A3A1"/>
                      </a:solidFill>
                      <a:prstDash val="solid"/>
                    </a:lnT>
                    <a:lnB w="19050">
                      <a:solidFill>
                        <a:srgbClr val="86A3A1"/>
                      </a:solidFill>
                      <a:prstDash val="solid"/>
                    </a:lnB>
                    <a:solidFill>
                      <a:srgbClr val="86A3A1"/>
                    </a:solidFill>
                  </a:tcPr>
                </a:tc>
                <a:tc>
                  <a:txBody>
                    <a:bodyPr/>
                    <a:lstStyle/>
                    <a:p>
                      <a:pPr algn="ctr">
                        <a:buNone/>
                      </a:pPr>
                      <a:r>
                        <a:rPr lang="zh-CN" altLang="en-US" sz="1200">
                          <a:solidFill>
                            <a:srgbClr val="FFFFFF"/>
                          </a:solidFill>
                        </a:rPr>
                        <a:t>备注</a:t>
                      </a:r>
                      <a:endParaRPr lang="zh-CN" altLang="en-US" sz="1200">
                        <a:solidFill>
                          <a:srgbClr val="FFFFFF"/>
                        </a:solidFill>
                      </a:endParaRPr>
                    </a:p>
                  </a:txBody>
                  <a:tcPr>
                    <a:lnL w="3175">
                      <a:solidFill>
                        <a:srgbClr val="FFFFFF"/>
                      </a:solidFill>
                      <a:prstDash val="dot"/>
                    </a:lnL>
                    <a:lnR w="19050" cap="rnd">
                      <a:solidFill>
                        <a:srgbClr val="86A3A1"/>
                      </a:solidFill>
                      <a:prstDash val="solid"/>
                    </a:lnR>
                    <a:lnT w="19050" cap="rnd">
                      <a:solidFill>
                        <a:srgbClr val="86A3A1"/>
                      </a:solidFill>
                      <a:prstDash val="solid"/>
                    </a:lnT>
                    <a:lnB w="19050">
                      <a:solidFill>
                        <a:srgbClr val="86A3A1"/>
                      </a:solidFill>
                      <a:prstDash val="solid"/>
                    </a:lnB>
                    <a:solidFill>
                      <a:srgbClr val="86A3A1"/>
                    </a:solidFill>
                  </a:tcPr>
                </a:tc>
              </a:tr>
              <a:tr h="383540">
                <a:tc>
                  <a:txBody>
                    <a:bodyPr/>
                    <a:lstStyle/>
                    <a:p>
                      <a:pPr algn="ctr">
                        <a:buNone/>
                      </a:pPr>
                      <a:r>
                        <a:rPr lang="en-US" altLang="zh-CN" sz="1200">
                          <a:solidFill>
                            <a:srgbClr val="404040"/>
                          </a:solidFill>
                          <a:latin typeface="+mn-ea"/>
                        </a:rPr>
                        <a:t>1</a:t>
                      </a:r>
                      <a:endParaRPr lang="en-US" altLang="zh-CN" sz="1200">
                        <a:solidFill>
                          <a:srgbClr val="404040"/>
                        </a:solidFill>
                        <a:latin typeface="+mn-ea"/>
                      </a:endParaRPr>
                    </a:p>
                  </a:txBody>
                  <a:tcPr>
                    <a:lnL w="19050" cap="rnd">
                      <a:solidFill>
                        <a:srgbClr val="86A3A1"/>
                      </a:solidFill>
                      <a:prstDash val="solid"/>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marL="171450" indent="-171450">
                        <a:buFont typeface="Arial" panose="020B0604020202020204" pitchFamily="34" charset="0"/>
                        <a:buChar char="•"/>
                      </a:pPr>
                      <a:r>
                        <a:rPr lang="zh-CN" altLang="en-US" sz="1200">
                          <a:solidFill>
                            <a:srgbClr val="404040"/>
                          </a:solidFill>
                          <a:latin typeface="+mn-ea"/>
                          <a:sym typeface="+mn-ea"/>
                        </a:rPr>
                        <a:t>终验文档工作</a:t>
                      </a:r>
                      <a:endParaRPr lang="zh-CN" altLang="en-US" sz="1200" dirty="0">
                        <a:solidFill>
                          <a:srgbClr val="404040"/>
                        </a:solidFill>
                        <a:latin typeface="+mn-ea"/>
                        <a:sym typeface="+mn-ea"/>
                      </a:endParaRPr>
                    </a:p>
                  </a:txBody>
                  <a:tcP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r>
                        <a:rPr lang="zh-CN" altLang="en-US" sz="1200">
                          <a:solidFill>
                            <a:srgbClr val="404040"/>
                          </a:solidFill>
                          <a:latin typeface="+mn-ea"/>
                        </a:rPr>
                        <a:t>博科</a:t>
                      </a:r>
                      <a:endParaRPr lang="zh-CN" altLang="en-US" sz="1200">
                        <a:solidFill>
                          <a:srgbClr val="404040"/>
                        </a:solidFill>
                        <a:latin typeface="+mn-ea"/>
                      </a:endParaRPr>
                    </a:p>
                  </a:txBody>
                  <a:tcP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r>
                        <a:rPr sz="1200">
                          <a:solidFill>
                            <a:srgbClr val="404040"/>
                          </a:solidFill>
                          <a:latin typeface="+mn-ea"/>
                          <a:sym typeface="+mn-ea"/>
                        </a:rPr>
                        <a:t>2023/</a:t>
                      </a:r>
                      <a:r>
                        <a:rPr lang="en-US" sz="1200">
                          <a:solidFill>
                            <a:srgbClr val="404040"/>
                          </a:solidFill>
                          <a:latin typeface="+mn-ea"/>
                          <a:sym typeface="+mn-ea"/>
                        </a:rPr>
                        <a:t>9/1</a:t>
                      </a:r>
                      <a:endParaRPr lang="en-US" altLang="zh-CN" sz="1200">
                        <a:solidFill>
                          <a:srgbClr val="404040"/>
                        </a:solidFill>
                        <a:latin typeface="+mn-ea"/>
                        <a:sym typeface="+mn-ea"/>
                      </a:endParaRPr>
                    </a:p>
                  </a:txBody>
                  <a:tcP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endParaRPr lang="zh-CN" altLang="en-US" sz="1200">
                        <a:solidFill>
                          <a:srgbClr val="404040"/>
                        </a:solidFill>
                        <a:latin typeface="+mn-ea"/>
                      </a:endParaRPr>
                    </a:p>
                  </a:txBody>
                  <a:tcPr>
                    <a:lnL w="3175">
                      <a:solidFill>
                        <a:srgbClr val="86A3A1"/>
                      </a:solidFill>
                      <a:prstDash val="dot"/>
                    </a:lnL>
                    <a:lnR w="3175">
                      <a:solidFill>
                        <a:srgbClr val="86A3A1"/>
                      </a:solidFill>
                      <a:prstDash val="dot"/>
                    </a:lnR>
                    <a:lnT w="19050">
                      <a:solidFill>
                        <a:srgbClr val="86A3A1"/>
                      </a:solidFill>
                      <a:prstDash val="solid"/>
                    </a:lnT>
                    <a:lnB w="3175">
                      <a:solidFill>
                        <a:srgbClr val="86A3A1"/>
                      </a:solidFill>
                      <a:prstDash val="dot"/>
                    </a:lnB>
                    <a:solidFill>
                      <a:srgbClr val="F2F2F2"/>
                    </a:solidFill>
                  </a:tcPr>
                </a:tc>
                <a:tc>
                  <a:txBody>
                    <a:bodyPr/>
                    <a:lstStyle/>
                    <a:p>
                      <a:pPr>
                        <a:buNone/>
                      </a:pPr>
                      <a:endParaRPr lang="zh-CN" altLang="en-US" sz="1200">
                        <a:solidFill>
                          <a:srgbClr val="404040"/>
                        </a:solidFill>
                        <a:latin typeface="+mn-ea"/>
                      </a:endParaRPr>
                    </a:p>
                  </a:txBody>
                  <a:tcPr>
                    <a:lnL w="3175">
                      <a:solidFill>
                        <a:srgbClr val="86A3A1"/>
                      </a:solidFill>
                      <a:prstDash val="dot"/>
                    </a:lnL>
                    <a:lnR w="19050" cap="rnd">
                      <a:solidFill>
                        <a:srgbClr val="86A3A1"/>
                      </a:solidFill>
                      <a:prstDash val="solid"/>
                    </a:lnR>
                    <a:lnT w="19050">
                      <a:solidFill>
                        <a:srgbClr val="86A3A1"/>
                      </a:solidFill>
                      <a:prstDash val="solid"/>
                    </a:lnT>
                    <a:lnB w="3175">
                      <a:solidFill>
                        <a:srgbClr val="86A3A1"/>
                      </a:solidFill>
                      <a:prstDash val="dot"/>
                    </a:lnB>
                    <a:solidFill>
                      <a:srgbClr val="F2F2F2"/>
                    </a:solidFill>
                  </a:tcPr>
                </a:tc>
              </a:tr>
              <a:tr h="383540">
                <a:tc>
                  <a:txBody>
                    <a:bodyPr/>
                    <a:lstStyle/>
                    <a:p>
                      <a:pPr algn="ctr">
                        <a:buNone/>
                      </a:pPr>
                      <a:r>
                        <a:rPr lang="en-US" altLang="zh-CN" sz="1200">
                          <a:solidFill>
                            <a:srgbClr val="404040"/>
                          </a:solidFill>
                          <a:latin typeface="+mn-ea"/>
                        </a:rPr>
                        <a:t>2</a:t>
                      </a:r>
                      <a:endParaRPr lang="en-US" altLang="zh-CN" sz="1200">
                        <a:solidFill>
                          <a:srgbClr val="404040"/>
                        </a:solidFill>
                        <a:latin typeface="+mn-ea"/>
                      </a:endParaRPr>
                    </a:p>
                  </a:txBody>
                  <a:tcPr>
                    <a:lnL w="19050" cap="rnd">
                      <a:solidFill>
                        <a:srgbClr val="86A3A1"/>
                      </a:solidFill>
                      <a:prstDash val="solid"/>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marL="171450" indent="-171450">
                        <a:buFont typeface="Arial" panose="020B0604020202020204" pitchFamily="34" charset="0"/>
                        <a:buChar char="•"/>
                      </a:pPr>
                      <a:r>
                        <a:rPr lang="zh-CN" altLang="en-US" sz="1200">
                          <a:solidFill>
                            <a:srgbClr val="404040"/>
                          </a:solidFill>
                          <a:latin typeface="+mn-ea"/>
                          <a:sym typeface="+mn-ea"/>
                        </a:rPr>
                        <a:t>编码端质控推广上线</a:t>
                      </a:r>
                      <a:endParaRPr lang="zh-CN" altLang="en-US" sz="1200" dirty="0">
                        <a:solidFill>
                          <a:srgbClr val="404040"/>
                        </a:solidFill>
                        <a:latin typeface="+mn-ea"/>
                        <a:sym typeface="+mn-ea"/>
                      </a:endParaRPr>
                    </a:p>
                  </a:txBody>
                  <a:tcP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r>
                        <a:rPr lang="zh-CN" altLang="en-US" sz="1200">
                          <a:solidFill>
                            <a:srgbClr val="404040"/>
                          </a:solidFill>
                          <a:latin typeface="+mn-ea"/>
                          <a:sym typeface="+mn-ea"/>
                        </a:rPr>
                        <a:t>病案科</a:t>
                      </a:r>
                      <a:endParaRPr lang="zh-CN" altLang="en-US" sz="1200">
                        <a:solidFill>
                          <a:srgbClr val="404040"/>
                        </a:solidFill>
                        <a:latin typeface="+mn-ea"/>
                        <a:sym typeface="+mn-ea"/>
                      </a:endParaRPr>
                    </a:p>
                  </a:txBody>
                  <a:tcP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r>
                        <a:rPr sz="1200">
                          <a:solidFill>
                            <a:srgbClr val="404040"/>
                          </a:solidFill>
                          <a:latin typeface="+mn-ea"/>
                          <a:sym typeface="+mn-ea"/>
                        </a:rPr>
                        <a:t>2023/</a:t>
                      </a:r>
                      <a:r>
                        <a:rPr lang="en-US" sz="1200">
                          <a:solidFill>
                            <a:srgbClr val="404040"/>
                          </a:solidFill>
                          <a:latin typeface="+mn-ea"/>
                          <a:sym typeface="+mn-ea"/>
                        </a:rPr>
                        <a:t>9/1</a:t>
                      </a:r>
                      <a:endParaRPr lang="zh-CN" altLang="en-US" sz="1200">
                        <a:solidFill>
                          <a:srgbClr val="404040"/>
                        </a:solidFill>
                        <a:latin typeface="+mn-ea"/>
                        <a:sym typeface="+mn-ea"/>
                      </a:endParaRPr>
                    </a:p>
                  </a:txBody>
                  <a:tcP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endParaRPr lang="zh-CN" altLang="en-US" sz="1200">
                        <a:solidFill>
                          <a:srgbClr val="404040"/>
                        </a:solidFill>
                        <a:latin typeface="+mn-ea"/>
                      </a:endParaRPr>
                    </a:p>
                  </a:txBody>
                  <a:tcPr>
                    <a:lnL w="3175">
                      <a:solidFill>
                        <a:srgbClr val="86A3A1"/>
                      </a:solidFill>
                      <a:prstDash val="dot"/>
                    </a:lnL>
                    <a:lnR w="3175">
                      <a:solidFill>
                        <a:srgbClr val="86A3A1"/>
                      </a:solidFill>
                      <a:prstDash val="dot"/>
                    </a:lnR>
                    <a:lnT w="3175">
                      <a:solidFill>
                        <a:srgbClr val="86A3A1"/>
                      </a:solidFill>
                      <a:prstDash val="dot"/>
                    </a:lnT>
                    <a:lnB w="19050" cap="rnd">
                      <a:solidFill>
                        <a:srgbClr val="86A3A1"/>
                      </a:solidFill>
                      <a:prstDash val="solid"/>
                    </a:lnB>
                    <a:solidFill>
                      <a:srgbClr val="FFFFFF"/>
                    </a:solidFill>
                  </a:tcPr>
                </a:tc>
                <a:tc>
                  <a:txBody>
                    <a:bodyPr/>
                    <a:lstStyle/>
                    <a:p>
                      <a:pPr>
                        <a:buNone/>
                      </a:pPr>
                      <a:endParaRPr lang="en-US" altLang="zh-CN" sz="1200">
                        <a:solidFill>
                          <a:srgbClr val="404040"/>
                        </a:solidFill>
                        <a:latin typeface="+mn-ea"/>
                      </a:endParaRPr>
                    </a:p>
                  </a:txBody>
                  <a:tcPr>
                    <a:lnL w="3175">
                      <a:solidFill>
                        <a:srgbClr val="86A3A1"/>
                      </a:solidFill>
                      <a:prstDash val="dot"/>
                    </a:lnL>
                    <a:lnR w="19050" cap="rnd">
                      <a:solidFill>
                        <a:srgbClr val="86A3A1"/>
                      </a:solidFill>
                      <a:prstDash val="solid"/>
                    </a:lnR>
                    <a:lnT w="3175">
                      <a:solidFill>
                        <a:srgbClr val="86A3A1"/>
                      </a:solidFill>
                      <a:prstDash val="dot"/>
                    </a:lnT>
                    <a:lnB w="19050" cap="rnd">
                      <a:solidFill>
                        <a:srgbClr val="86A3A1"/>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tags/tag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BEAUTIFY_FLAG" val=""/>
</p:tagLst>
</file>

<file path=ppt/tags/tag14.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4472_1*f*1"/>
  <p:tag name="KSO_WM_TEMPLATE_CATEGORY" val="custom"/>
  <p:tag name="KSO_WM_TEMPLATE_INDEX" val="20234472"/>
  <p:tag name="KSO_WM_UNIT_LAYERLEVEL" val="1"/>
  <p:tag name="KSO_WM_TAG_VERSION" val="3.0"/>
  <p:tag name="KSO_WM_BEAUTIFY_FLAG" val="#wm#"/>
  <p:tag name="KSO_WM_UNIT_PRESET_TEXT" val="单击添加正文，文字是您思想的提炼，为了最终演示发布的良好效果。根据需要可酌情增减文字，以便观者准确理解您所传达的信息。"/>
  <p:tag name="KSO_WM_UNIT_TEXT_TYPE" val="1"/>
</p:tagLst>
</file>

<file path=ppt/tags/tag5.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
  <p:tag name="KSO_WM_UNIT_FILL_FORE_SCHEMECOLOR_INDEX_2_BRIGHTNESS" val="-0.05"/>
  <p:tag name="KSO_WM_UNIT_FILL_FORE_SCHEMECOLOR_INDEX_2" val="14"/>
  <p:tag name="KSO_WM_UNIT_FILL_FORE_SCHEMECOLOR_INDEX_2_POS" val="0.5"/>
  <p:tag name="KSO_WM_UNIT_FILL_FORE_SCHEMECOLOR_INDEX_2_TRANS" val="0"/>
  <p:tag name="KSO_WM_UNIT_FILL_FORE_SCHEMECOLOR_INDEX_3_BRIGHTNESS" val="-0.25"/>
  <p:tag name="KSO_WM_UNIT_FILL_FORE_SCHEMECOLOR_INDEX_3" val="14"/>
  <p:tag name="KSO_WM_UNIT_FILL_FORE_SCHEMECOLOR_INDEX_3_POS" val="1"/>
  <p:tag name="KSO_WM_UNIT_FILL_FORE_SCHEMECOLOR_INDEX_3_TRANS" val="0"/>
  <p:tag name="KSO_WM_UNIT_FILL_GRADIENT_TYPE" val="0"/>
  <p:tag name="KSO_WM_UNIT_FILL_GRADIENT_ANGLE" val="315"/>
  <p:tag name="KSO_WM_UNIT_FILL_GRADIENT_DIRECTION" val="5"/>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15"/>
  <p:tag name="KSO_WM_UNIT_LINE_FORE_SCHEMECOLOR_INDEX_2" val="14"/>
  <p:tag name="KSO_WM_UNIT_LINE_FORE_SCHEMECOLOR_INDEX_2_POS" val="1"/>
  <p:tag name="KSO_WM_UNIT_LINE_FORE_SCHEMECOLOR_INDEX_2_TRANS" val="0"/>
  <p:tag name="KSO_WM_UNIT_LINE_GRADIENT_TYPE" val="0"/>
  <p:tag name="KSO_WM_UNIT_LINE_GRADIENT_ANGLE" val="135"/>
  <p:tag name="KSO_WM_UNIT_LINE_GRADIENT_DIRECTION" val="2"/>
  <p:tag name="KSO_WM_UNIT_LINE_FILL_TYPE" val="5"/>
</p:tagLst>
</file>

<file path=ppt/tags/tag50.xml><?xml version="1.0" encoding="utf-8"?>
<p:tagLst xmlns:p="http://schemas.openxmlformats.org/presentationml/2006/main">
  <p:tag name="TABLE_ENDDRAG_ORIGIN_RECT" val="685*337"/>
  <p:tag name="TABLE_ENDDRAG_RECT" val="17*48*685*337"/>
</p:tagLst>
</file>

<file path=ppt/tags/tag51.xml><?xml version="1.0" encoding="utf-8"?>
<p:tagLst xmlns:p="http://schemas.openxmlformats.org/presentationml/2006/main">
  <p:tag name="KSO_WM_BEAUTIFY_FLAG" val="#wm#"/>
  <p:tag name="KSO_WM_TEMPLATE_CATEGORY" val="custom"/>
  <p:tag name="KSO_WM_TEMPLATE_INDEX" val="20234472"/>
  <p:tag name="KSO_WM_SLIDE_ID" val="custom20234472_1"/>
  <p:tag name="KSO_WM_TEMPLATE_SUBCATEGORY" val="0"/>
  <p:tag name="KSO_WM_TEMPLATE_MASTER_TYPE" val="0"/>
  <p:tag name="KSO_WM_TEMPLATE_COLOR_TYPE" val="0"/>
  <p:tag name="KSO_WM_SLIDE_ITEM_CNT" val="0"/>
  <p:tag name="KSO_WM_SLIDE_INDEX" val="1"/>
  <p:tag name="KSO_WM_TAG_VERSION" val="3.0"/>
  <p:tag name="KSO_WM_SLIDE_LAYOUT" val="a_f_β"/>
  <p:tag name="KSO_WM_SLIDE_LAYOUT_CNT" val="1_1_1"/>
  <p:tag name="KSO_WM_SLIDE_TYPE" val="text"/>
  <p:tag name="KSO_WM_SLIDE_SUBTYPE" val="picTxt"/>
  <p:tag name="KSO_WM_SLIDE_SIZE" val="960*508"/>
  <p:tag name="KSO_WM_SLIDE_POSITION" val="0*-1"/>
</p:tagLst>
</file>

<file path=ppt/tags/tag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TABLE_BEAUTIFY" val="smartTable{91a54b68-ce45-48a8-987c-30502e6b96fd}"/>
  <p:tag name="TABLE_ENDDRAG_ORIGIN_RECT" val="679*136"/>
  <p:tag name="TABLE_ENDDRAG_RECT" val="19*72*679*136"/>
  <p:tag name="TABLE_EMPHASIZE_COLOR" val="8823713"/>
  <p:tag name="TABLE_SKINIDX" val="0"/>
  <p:tag name="TABLE_COLORIDX" val="21"/>
  <p:tag name="TABLE_COLOR_RGB" val="0x000000*0xFFFFFF*0x212121*0xFFFFFF*0x86A3A1*0x7FA694*0xA8CEB0*0xCCE6CD*0xC8E1DD*0xE5F1EF"/>
  <p:tag name="KSO_WM_BEAUTIFY_FLAG" val=""/>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ABLE_BEAUTIFY" val="smartTable{d27ce727-ab81-4bca-a67e-a6943511d07b}"/>
  <p:tag name="TABLE_ENDDRAG_ORIGIN_RECT" val="679*85"/>
  <p:tag name="TABLE_ENDDRAG_RECT" val="19*72*679*85"/>
  <p:tag name="KSO_WM_BEAUTIFY_FLAG" val=""/>
  <p:tag name="TABLE_EMPHASIZE_COLOR" val="8823713"/>
  <p:tag name="TABLE_SKINIDX" val="0"/>
  <p:tag name="TABLE_COLORIDX" val="21"/>
  <p:tag name="TABLE_COLOR_RGB" val="0x000000*0xFFFFFF*0x212121*0xFFFFFF*0x86A3A1*0x7FA694*0xA8CEB0*0xCCE6CD*0xC8E1DD*0xE5F1EF"/>
</p:tagLst>
</file>

<file path=ppt/tags/tag6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COMMONDATA" val="eyJoZGlkIjoiZjQyZjE1ZTYyM2I0YmUwZjg5NGUzYzExNzBkYTI0YzYifQ=="/>
  <p:tag name="KSO_WPP_MARK_KEY" val="c9b1979e-088e-4cd9-810d-7f119e20b104"/>
  <p:tag name="commondata" val="eyJoZGlkIjoiMzEwNTM5NzYwMDRjMzkwZTVkZjY2ODkwMGIxNGU0OTU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A000120141119A01PPBG">
  <a:themeElements>
    <a:clrScheme name="自定义 264">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cap="flat" cmpd="sng">
          <a:solidFill>
            <a:srgbClr val="002C42"/>
          </a:solidFill>
          <a:prstDash val="solid"/>
          <a:headEnd type="none" w="med" len="med"/>
          <a:tailEnd type="none" w="med" len="med"/>
        </a:ln>
      </a:spPr>
      <a:body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1119A01PPBG">
  <a:themeElements>
    <a:clrScheme name="">
      <a:dk1>
        <a:srgbClr val="000000"/>
      </a:dk1>
      <a:lt1>
        <a:srgbClr val="FFFFFF"/>
      </a:lt1>
      <a:dk2>
        <a:srgbClr val="4E9289"/>
      </a:dk2>
      <a:lt2>
        <a:srgbClr val="DDE5E4"/>
      </a:lt2>
      <a:accent1>
        <a:srgbClr val="78B7AF"/>
      </a:accent1>
      <a:accent2>
        <a:srgbClr val="83AAB0"/>
      </a:accent2>
      <a:accent3>
        <a:srgbClr val="8E9EB2"/>
      </a:accent3>
      <a:accent4>
        <a:srgbClr val="9991B3"/>
      </a:accent4>
      <a:accent5>
        <a:srgbClr val="A485B5"/>
      </a:accent5>
      <a:accent6>
        <a:srgbClr val="AF79B7"/>
      </a:accent6>
      <a:hlink>
        <a:srgbClr val="F59E00"/>
      </a:hlink>
      <a:folHlink>
        <a:srgbClr val="B2B2B2"/>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cap="flat" cmpd="sng">
          <a:solidFill>
            <a:srgbClr val="002C42"/>
          </a:solidFill>
          <a:prstDash val="solid"/>
          <a:headEnd type="none" w="med" len="med"/>
          <a:tailEnd type="none" w="med" len="med"/>
        </a:ln>
      </a:spPr>
      <a:body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1119A01PPBG">
  <a:themeElements>
    <a:clrScheme name="">
      <a:dk1>
        <a:srgbClr val="000000"/>
      </a:dk1>
      <a:lt1>
        <a:srgbClr val="FFFFFF"/>
      </a:lt1>
      <a:dk2>
        <a:srgbClr val="4E9289"/>
      </a:dk2>
      <a:lt2>
        <a:srgbClr val="DDE5E4"/>
      </a:lt2>
      <a:accent1>
        <a:srgbClr val="78B7AF"/>
      </a:accent1>
      <a:accent2>
        <a:srgbClr val="83AAB0"/>
      </a:accent2>
      <a:accent3>
        <a:srgbClr val="8E9EB2"/>
      </a:accent3>
      <a:accent4>
        <a:srgbClr val="9991B3"/>
      </a:accent4>
      <a:accent5>
        <a:srgbClr val="A485B5"/>
      </a:accent5>
      <a:accent6>
        <a:srgbClr val="AF79B7"/>
      </a:accent6>
      <a:hlink>
        <a:srgbClr val="F59E00"/>
      </a:hlink>
      <a:folHlink>
        <a:srgbClr val="B2B2B2"/>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cap="flat" cmpd="sng">
          <a:solidFill>
            <a:srgbClr val="002C42"/>
          </a:solidFill>
          <a:prstDash val="solid"/>
          <a:headEnd type="none" w="med" len="med"/>
          <a:tailEnd type="none" w="med" len="med"/>
        </a:ln>
      </a:spPr>
      <a:body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1119A01PPBG">
  <a:themeElements>
    <a:clrScheme name="">
      <a:dk1>
        <a:srgbClr val="000000"/>
      </a:dk1>
      <a:lt1>
        <a:srgbClr val="FFFFFF"/>
      </a:lt1>
      <a:dk2>
        <a:srgbClr val="4E9289"/>
      </a:dk2>
      <a:lt2>
        <a:srgbClr val="DDE5E4"/>
      </a:lt2>
      <a:accent1>
        <a:srgbClr val="78B7AF"/>
      </a:accent1>
      <a:accent2>
        <a:srgbClr val="83AAB0"/>
      </a:accent2>
      <a:accent3>
        <a:srgbClr val="8E9EB2"/>
      </a:accent3>
      <a:accent4>
        <a:srgbClr val="9991B3"/>
      </a:accent4>
      <a:accent5>
        <a:srgbClr val="A485B5"/>
      </a:accent5>
      <a:accent6>
        <a:srgbClr val="AF79B7"/>
      </a:accent6>
      <a:hlink>
        <a:srgbClr val="F59E00"/>
      </a:hlink>
      <a:folHlink>
        <a:srgbClr val="B2B2B2"/>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cap="flat" cmpd="sng">
          <a:solidFill>
            <a:srgbClr val="002C42"/>
          </a:solidFill>
          <a:prstDash val="solid"/>
          <a:headEnd type="none" w="med" len="med"/>
          <a:tailEnd type="none" w="med" len="med"/>
        </a:ln>
      </a:spPr>
      <a:body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WPS 演示</Application>
  <PresentationFormat>全屏显示(16:9)</PresentationFormat>
  <Paragraphs>412</Paragraphs>
  <Slides>10</Slides>
  <Notes>6</Notes>
  <HiddenSlides>0</HiddenSlides>
  <MMClips>0</MMClips>
  <ScaleCrop>false</ScaleCrop>
  <HeadingPairs>
    <vt:vector size="6" baseType="variant">
      <vt:variant>
        <vt:lpstr>已用的字体</vt:lpstr>
      </vt:variant>
      <vt:variant>
        <vt:i4>34</vt:i4>
      </vt:variant>
      <vt:variant>
        <vt:lpstr>主题</vt:lpstr>
      </vt:variant>
      <vt:variant>
        <vt:i4>4</vt:i4>
      </vt:variant>
      <vt:variant>
        <vt:lpstr>幻灯片标题</vt:lpstr>
      </vt:variant>
      <vt:variant>
        <vt:i4>10</vt:i4>
      </vt:variant>
    </vt:vector>
  </HeadingPairs>
  <TitlesOfParts>
    <vt:vector size="48" baseType="lpstr">
      <vt:lpstr>Arial</vt:lpstr>
      <vt:lpstr>宋体</vt:lpstr>
      <vt:lpstr>Wingdings</vt:lpstr>
      <vt:lpstr>Calibri</vt:lpstr>
      <vt:lpstr>Roboto Light</vt:lpstr>
      <vt:lpstr>Avenir Next Ultra Light</vt:lpstr>
      <vt:lpstr>Bebas Neue</vt:lpstr>
      <vt:lpstr>Helvetica</vt:lpstr>
      <vt:lpstr>Poppins</vt:lpstr>
      <vt:lpstr>Montserrat</vt:lpstr>
      <vt:lpstr>AMGDT</vt:lpstr>
      <vt:lpstr>Verdana</vt:lpstr>
      <vt:lpstr>Raleway</vt:lpstr>
      <vt:lpstr>Lato Black</vt:lpstr>
      <vt:lpstr>Segoe Print</vt:lpstr>
      <vt:lpstr>Lato</vt:lpstr>
      <vt:lpstr>Carlito</vt:lpstr>
      <vt:lpstr>Titillium</vt:lpstr>
      <vt:lpstr>Raleway Light</vt:lpstr>
      <vt:lpstr>微软雅黑</vt:lpstr>
      <vt:lpstr>Times New Roman</vt:lpstr>
      <vt:lpstr>Arial Unicode MS</vt:lpstr>
      <vt:lpstr>Arial</vt:lpstr>
      <vt:lpstr>思源黑体 Normal</vt:lpstr>
      <vt:lpstr>黑体</vt:lpstr>
      <vt:lpstr>Wingdings</vt:lpstr>
      <vt:lpstr>Source Han Sans Normal</vt:lpstr>
      <vt:lpstr>Lato Light</vt:lpstr>
      <vt:lpstr>Arial Black</vt:lpstr>
      <vt:lpstr>1.1875rem / 1.5 -apple-system</vt:lpstr>
      <vt:lpstr>-apple-system</vt:lpstr>
      <vt:lpstr>0.875rem / 1.6 -apple-system</vt:lpstr>
      <vt:lpstr>+中文正文</vt:lpstr>
      <vt:lpstr>MiSans Normal</vt:lpstr>
      <vt:lpstr>A000120141119A01PPBG</vt:lpstr>
      <vt:lpstr>1_A000120141119A01PPBG</vt:lpstr>
      <vt:lpstr>2_A000120141119A01PPBG</vt:lpstr>
      <vt:lpstr>3_A000120141119A01PPBG</vt:lpstr>
      <vt:lpstr>PowerPoint 演示文稿</vt:lpstr>
      <vt:lpstr>PowerPoint 演示文稿</vt:lpstr>
      <vt:lpstr>PowerPoint 演示文稿</vt:lpstr>
      <vt:lpstr>单击此处添加标题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付云翔</cp:lastModifiedBy>
  <cp:revision>3512</cp:revision>
  <dcterms:created xsi:type="dcterms:W3CDTF">2021-05-21T11:37:00Z</dcterms:created>
  <dcterms:modified xsi:type="dcterms:W3CDTF">2025-07-23T06:30:10Z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D4941A05F2F449D6959F54FE89EA6976_12</vt:lpwstr>
  </property>
</Properties>
</file>