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6CECB-AABE-47AD-AD4E-F9EF2C9D922C}">
  <a:tblStyle styleId="{3446CECB-AABE-47AD-AD4E-F9EF2C9D9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EB0C6-6B97-4850-8A17-256658F5F6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1"/>
    <p:restoredTop sz="94647"/>
  </p:normalViewPr>
  <p:slideViewPr>
    <p:cSldViewPr snapToGrid="0">
      <p:cViewPr varScale="1">
        <p:scale>
          <a:sx n="136" d="100"/>
          <a:sy n="136" d="100"/>
        </p:scale>
        <p:origin x="15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780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22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33b10ca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33b10ca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08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33b10c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33b10ca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22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33b10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33b10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58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33b10ca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33b10ca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15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33b10ca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33b10ca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8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33b10ca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33b10ca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91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33b10ca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33b10ca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81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33b10ca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33b10ca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33b10ca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33b10ca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love/tracerutils/issue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love/tracerutil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tracerutils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R package for EM tracers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402575"/>
            <a:ext cx="8520600" cy="30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https://github.com/fmlove/tracerutils/issues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I try to keep this page up-to-date with any features I’m planning to add. 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there are any that you particularly want, comment on the issue!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 Submit </a:t>
            </a:r>
            <a:r>
              <a:rPr lang="en-GB" dirty="0"/>
              <a:t>issues if you find a bug, or have an idea for a function you’d like.</a:t>
            </a:r>
            <a:endParaRPr dirty="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 and new features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38" y="147707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get it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https://github.com/fmlove/tracerutils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51350" y="2302825"/>
            <a:ext cx="7641300" cy="123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if (!require("devtools")) install.packages("devtools")</a:t>
            </a:r>
            <a:b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devtools::install_github("fmlove/tracerutils")</a:t>
            </a:r>
            <a:b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library(tracerutils)</a:t>
            </a:r>
            <a:endParaRPr b="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338" y="162280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51350" y="4487475"/>
            <a:ext cx="7641300" cy="133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116000" tIns="91425" rIns="18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If you have other packages loaded in R when you do this, you might get a warning message along the lines of </a:t>
            </a: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lazy-load database '/Library/Frameworks/R.framework/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Versions/3.5/Resources/library/catmaid/R/catmaid.rdb' is corrupt</a:t>
            </a:r>
            <a:r>
              <a:rPr lang="en-GB" sz="1200"/>
              <a:t>.  If this happens, just go to Session &gt; Restart R, and reload the packages.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751350" y="3642050"/>
            <a:ext cx="76413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current version is </a:t>
            </a:r>
            <a:r>
              <a:rPr lang="en-GB" sz="1800"/>
              <a:t>0.6.1</a:t>
            </a:r>
            <a:r>
              <a:rPr lang="en-GB"/>
              <a:t>.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" y="4868107"/>
            <a:ext cx="644996" cy="575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369625" y="685225"/>
          <a:ext cx="8404750" cy="5476120"/>
        </p:xfrm>
        <a:graphic>
          <a:graphicData uri="http://schemas.openxmlformats.org/drawingml/2006/table">
            <a:tbl>
              <a:tblPr>
                <a:noFill/>
                <a:tableStyleId>{3446CECB-AABE-47AD-AD4E-F9EF2C9D922C}</a:tableStyleId>
              </a:tblPr>
              <a:tblGrid>
                <a:gridCol w="4202375"/>
                <a:gridCol w="4202375"/>
              </a:tblGrid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check_duplicate_synapses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Check a neuron for potential duplicate synapses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find_glomeruli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Finds the glomerulus associated with a PN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glomerular.valence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Valence information for olfactory glomeruli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new_3d_plot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Open a new 3D plot and plot a brain surface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plot_catmaid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Quickly plot neurons from CATMAID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sample_connections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Randomly sample synapses or connections of a neuron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simple_catmaid_url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Generate a CATMAID URL for a node or connector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split_neuron_local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Split a neuron and return 'downstream' section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synapses_per_neuropil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Count the number of synapses one or more neurons make in each neuropil volume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tagged_nodes</a:t>
                      </a:r>
                      <a:endParaRPr sz="13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highlight>
                            <a:srgbClr val="FFFFFF"/>
                          </a:highlight>
                        </a:rPr>
                        <a:t>Generate URLs for specifically tagged nodes on a neuron</a:t>
                      </a:r>
                      <a:endParaRPr sz="13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434400"/>
            <a:ext cx="85206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Essentially a shortcut for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112875"/>
            <a:ext cx="85206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Reads one or more neurons from CATMAID and plots them in your current RGL window if there is one, and in a new window if there isn’t.  You can optionally specify a CATMAID volume to plot with the neuron, and adjust colours/alpha values.  Also returns the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neuron</a:t>
            </a:r>
            <a:r>
              <a:rPr lang="en-GB" sz="1400"/>
              <a:t> or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neuronlist</a:t>
            </a:r>
            <a:r>
              <a:rPr lang="en-GB" sz="1400"/>
              <a:t> read in from CATMAID, as with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read_neuron_catmaid</a:t>
            </a:r>
            <a:r>
              <a:rPr lang="en-GB" sz="1400"/>
              <a:t> or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read_neurons_catmaid</a:t>
            </a:r>
            <a:r>
              <a:rPr lang="en-GB" sz="1400"/>
              <a:t>.</a:t>
            </a:r>
            <a:endParaRPr sz="1400"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965250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new_3d_plot()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3607275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plot_catmaid(skid)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785150"/>
            <a:ext cx="5790300" cy="820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nat::nopen3d()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plot3d(elmr::FAFB.surf, col = “gray”, alpha = 0.1)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nat::nview3d(“frontal”)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260572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Gives you a brain volume in a pan-enabled window, which you can then plot CATMAID neurons onto.  Includes optional parameters so you can adjust what volume is plotted (e.g. plot a single neuropil, or a different template brain) and features like colour.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150" y="828125"/>
            <a:ext cx="1642320" cy="17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00" y="5422175"/>
            <a:ext cx="5790300" cy="50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plot_catmaid(23829, “LH_R”)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150" y="5019450"/>
            <a:ext cx="1642325" cy="177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PNs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434400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Returns the glomerulus (or multiple glomeruli) for each PN skid in a vector.  This is based on annotations, so the neurons must be annotated with 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glomerulus __</a:t>
            </a:r>
            <a:r>
              <a:rPr lang="en-GB" sz="1400"/>
              <a:t> for this to work.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3812325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This one is a variable, not a function.  It’s a named vector containing our best guess at the behavioural valence (e.g. aversive, pheromonal, food-related, etc.) for each olfactory glomerulus.  </a:t>
            </a:r>
            <a:endParaRPr sz="1400"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965250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find_glomeruli(skids)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3306725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glomerular.valence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11700" y="2031563"/>
            <a:ext cx="5790300" cy="820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 find_glomeruli(c(23829, 38885, 46105))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[1] "DL4"          "DA2"          "VP1m/VP1/VP5"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4462725"/>
            <a:ext cx="7675500" cy="1703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glomerular.valence[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DA2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DA2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"Aversive"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 glomerular.valence[c(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DA2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DL4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DA1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DA2          DL4          DA1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"Aversive"   "Aversive" "Pheromonal"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434400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Based on my initial sampling script, but more flexible and (hopefully) easier to use.  Has parameters to accommodate different types of sampling, neuron subsetting, and output.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965250"/>
            <a:ext cx="8520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sample_connections(neuron)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7550" y="2198700"/>
          <a:ext cx="8588900" cy="37979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{4A6EB0C6-6B97-4850-8A17-256658F5F651}</a:tableStyleId>
              </a:tblPr>
              <a:tblGrid>
                <a:gridCol w="1300675"/>
                <a:gridCol w="7288225"/>
              </a:tblGrid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neuron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A CATMAID neuron object (e.g. from </a:t>
                      </a:r>
                      <a:r>
                        <a:rPr lang="en-GB" sz="1000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read_neuron_catmaid)</a:t>
                      </a: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.  </a:t>
                      </a:r>
                      <a:r>
                        <a:rPr lang="en-GB" sz="1000" b="1">
                          <a:highlight>
                            <a:srgbClr val="FFFFFF"/>
                          </a:highlight>
                        </a:rPr>
                        <a:t>This is the only required input.</a:t>
                      </a:r>
                      <a:endParaRPr sz="1000" b="1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The number of units (connections or synapses) to return, if not all.  Usually you will want all of them, but you might want a smaller subset if e.g. you want to complete a set number of synapses to estimate the average number of </a:t>
                      </a:r>
                      <a:r>
                        <a:rPr lang="en-GB" sz="1000" dirty="0" err="1">
                          <a:highlight>
                            <a:srgbClr val="FFFFFF"/>
                          </a:highlight>
                        </a:rPr>
                        <a:t>postsynapses</a:t>
                      </a: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.</a:t>
                      </a:r>
                      <a:endParaRPr sz="100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type of unit to sample. Options are "downstream" (outgoing connections), "upstream" (incoming connections), and "connector" (outgoing </a:t>
                      </a:r>
                      <a:r>
                        <a:rPr lang="en-GB" sz="1000" i="1">
                          <a:highlight>
                            <a:srgbClr val="FFFFFF"/>
                          </a:highlight>
                        </a:rPr>
                        <a:t>synapses</a:t>
                      </a: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). Defaults to "downstream", since this is what we use most often.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fileout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function will write your result to a CSV file if you specify a path here, so you can easily use it elsewhere (e.g. import to a Google Sheet).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node.id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id of a treenode where the neuron should be cut, if you want to limit the sample to up-/downstream portion of the neuron.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 err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node.direction</a:t>
                      </a:r>
                      <a:endParaRPr sz="1000" b="1" dirty="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If node.id is specfied, the section of cut neuron to retain. Options are "downstream" (i.e. distal to the cut point) or "upstream" (proximal to the cut point). Defaults to "downstream".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volume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</a:rPr>
                        <a:t>The name of a FAFB neuropil that the sample should be constrained to, if you only want to sample within a particular neuropil.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539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plot</a:t>
                      </a:r>
                      <a:endParaRPr sz="1000" b="1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1143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Since you can cut a neuron and/or limit to a particular </a:t>
                      </a:r>
                      <a:r>
                        <a:rPr lang="en-GB" sz="1000" dirty="0" err="1">
                          <a:highlight>
                            <a:srgbClr val="FFFFFF"/>
                          </a:highlight>
                        </a:rPr>
                        <a:t>neuropil</a:t>
                      </a:r>
                      <a:r>
                        <a:rPr lang="en-GB" sz="1000" dirty="0">
                          <a:highlight>
                            <a:srgbClr val="FFFFFF"/>
                          </a:highlight>
                        </a:rPr>
                        <a:t>, setting this to TRUE will give you a 3D plot so you can check that you’ve gotten the correct portion of your neuron.</a:t>
                      </a:r>
                      <a:endParaRPr sz="1000" dirty="0"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Sampling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00225" y="1029000"/>
            <a:ext cx="5004900" cy="593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#get neuron and find points in LH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neuron = read.neuron.catmaid(23829)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neuron.distal = distal_to(neuron, neuron$tags$SCHLEGEL_LH)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neuron.distal.points = neuron$d[neuron.distal,]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#select connectors in LH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connectors = neuron$connectors[neuron$connectors$treenode_id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%in% neuron.distal.points$PointNo,]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#for downstream partners - outgoing connections only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connectors.outgoing = connectors[connectors$prepost == 0,]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connectors.incoming = connectors[connectors$prepost == 1,]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#get connections for each synapse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 =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catmaid_get_connectors(connectors.outgoing$connector_id)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connections.xyz = do.call("rbind",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lapply(connections$connector_id, function(x){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connectors.outgoing[connectors.outgoing$connector_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== x, c("x", "y", "z")] }))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connections.full = cbind(connections, connections.xyz)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connections.perm =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connections.full[sample(nrow(connections.full)),]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#—URL generator—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connector_URL &lt;- function(dfrow){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base = "https://neuropil.janelia.org/tracing/fafb/v13"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paste0(base, "?pid=1")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"&amp;zp=", dfrow[,"z"])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"&amp;yp=", dfrow[,"y"])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"&amp;xp=", dfrow[,"x"])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"&amp;tool=tracingtool")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"&amp;active_skeleton_id=23829")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"&amp;active_node_id=",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dfrow[,"connector_id"])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catmaid_url = paste0(catmaid_url, "&amp;sid0=9&amp;s0=0")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invisible(catmaid_url)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#———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# connections.perm$URL = sapply(1:nrow(connections.perm), function(x){ connector_URL(connections.perm[x,], skid = connections.perm[x,"post"], nodevar = NULL)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# write.csv(connections.perm, file = "DL4_random_conn.csv")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728625" y="1029000"/>
            <a:ext cx="3260400" cy="575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neuron = read.neuron.catmaid(23829)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connections.perm =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sample_connectons(neuron = neuron,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node.id = neuron$tags$SCHLEGEL_LH,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fileout = "DL4_random_conn.csv")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268725" y="3542850"/>
            <a:ext cx="396300" cy="31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Interacting with CATMAID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965250"/>
            <a:ext cx="85206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tagged_nodes(neuron, tag)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Given a neuron or skeleton ID and a tag (e.g. “backbone”), 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</a:rPr>
              <a:t>this will return a data frame (optionally written to a CSV) with the node IDs, coordinates, and CATMAID URLs</a:t>
            </a:r>
            <a:r>
              <a:rPr lang="en-GB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2368600"/>
            <a:ext cx="85206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check_duplicate_synapses</a:t>
            </a:r>
            <a:r>
              <a:rPr lang="en-GB" b="1" dirty="0">
                <a:latin typeface="Courier New"/>
                <a:ea typeface="Courier New"/>
                <a:cs typeface="Courier New"/>
                <a:sym typeface="Courier New"/>
              </a:rPr>
              <a:t>(neuron)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It’s not uncommon for different tracers in CATMAID to accidentally mark a synapse twice.  Given a neuron or skeleton ID, this will look for connectors within adjustable distance thresholds (defaults to </a:t>
            </a:r>
            <a:r>
              <a:rPr lang="en-GB" dirty="0" smtClean="0">
                <a:solidFill>
                  <a:schemeClr val="dk2"/>
                </a:solidFill>
              </a:rPr>
              <a:t>200nm </a:t>
            </a:r>
            <a:r>
              <a:rPr lang="en-GB" dirty="0">
                <a:solidFill>
                  <a:schemeClr val="dk2"/>
                </a:solidFill>
              </a:rPr>
              <a:t>in X-Y or Z directions) that could be duplicates.  Returns a data frame (and optionally CSV) </a:t>
            </a:r>
            <a:r>
              <a:rPr lang="en-GB" dirty="0">
                <a:solidFill>
                  <a:schemeClr val="dk2"/>
                </a:solidFill>
                <a:highlight>
                  <a:srgbClr val="FFFFFF"/>
                </a:highlight>
              </a:rPr>
              <a:t>with IDs of the identified connector pairs, their distances, and URLs to the connectors in CATMAID.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4246774"/>
            <a:ext cx="8520600" cy="1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simple_catmaid_URL(dfrow, skid)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Admittedly not actually </a:t>
            </a:r>
            <a:r>
              <a:rPr lang="en-GB" i="1">
                <a:solidFill>
                  <a:schemeClr val="dk2"/>
                </a:solidFill>
              </a:rPr>
              <a:t>that</a:t>
            </a:r>
            <a:r>
              <a:rPr lang="en-GB">
                <a:solidFill>
                  <a:schemeClr val="dk2"/>
                </a:solidFill>
              </a:rPr>
              <a:t> simple.  This is mostly used by other package functions to generate URLs, but I made it externally available in case anyone else would like to use it.  It is designed to work with a row from a data frame (e.g. those returned by functions in the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catmaid</a:t>
            </a:r>
            <a:r>
              <a:rPr lang="en-GB">
                <a:solidFill>
                  <a:schemeClr val="dk2"/>
                </a:solidFill>
              </a:rPr>
              <a:t> R package), and other arguments are used to specify which columns correspond to which URL parameters.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8200"/>
            <a:ext cx="3870725" cy="35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2017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11700" y="965250"/>
            <a:ext cx="85206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synapses_per_neuropil(neurons)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Calculates the number of incoming and outgoing synapses in each neuropil for a list of neurons or skeleton IDs.  Returns a list with one data frame for each neuron, in which each neuropil is a row and there are columns for outgoing/incoming synapses.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1700" y="2518900"/>
            <a:ext cx="85206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split_neuron_local(neuron, node)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Allows you to cut a neuron at a particular node and keep either the upstream or downstream section.  Works with the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subset.neuron</a:t>
            </a:r>
            <a:r>
              <a:rPr lang="en-GB">
                <a:solidFill>
                  <a:schemeClr val="dk2"/>
                </a:solidFill>
              </a:rPr>
              <a:t> and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distal_to</a:t>
            </a:r>
            <a:r>
              <a:rPr lang="en-GB">
                <a:solidFill>
                  <a:schemeClr val="dk2"/>
                </a:solidFill>
              </a:rPr>
              <a:t> functions from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nat</a:t>
            </a:r>
            <a:r>
              <a:rPr lang="en-GB">
                <a:solidFill>
                  <a:schemeClr val="dk2"/>
                </a:solidFill>
              </a:rPr>
              <a:t> and 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elmr</a:t>
            </a:r>
            <a:r>
              <a:rPr lang="en-GB">
                <a:solidFill>
                  <a:schemeClr val="dk2"/>
                </a:solidFill>
              </a:rPr>
              <a:t>, but also keeps tags and connectors for the split portion of the neuron.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3816450"/>
            <a:ext cx="4706700" cy="8205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 n = read.neuron.catmaid(1812610)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 n.split = split_neuron_local(neuron = n,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node = n$tags$test_2)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Microsoft Macintosh PowerPoint</Application>
  <PresentationFormat>On-screen Show (4:3)</PresentationFormat>
  <Paragraphs>151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Simple Light</vt:lpstr>
      <vt:lpstr>tracerutils</vt:lpstr>
      <vt:lpstr>How to get it</vt:lpstr>
      <vt:lpstr>PowerPoint Presentation</vt:lpstr>
      <vt:lpstr>Plotting</vt:lpstr>
      <vt:lpstr>Working with PNs</vt:lpstr>
      <vt:lpstr>Sampling</vt:lpstr>
      <vt:lpstr>Sampling</vt:lpstr>
      <vt:lpstr>Interacting with CATMAID</vt:lpstr>
      <vt:lpstr>Other</vt:lpstr>
      <vt:lpstr>Bugs and new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tracerutils</dc:title>
  <cp:lastModifiedBy>Fiona Love</cp:lastModifiedBy>
  <cp:revision>2</cp:revision>
  <dcterms:modified xsi:type="dcterms:W3CDTF">2018-10-11T10:40:38Z</dcterms:modified>
</cp:coreProperties>
</file>