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79" r:id="rId4"/>
    <p:sldId id="261" r:id="rId5"/>
    <p:sldId id="276" r:id="rId6"/>
    <p:sldId id="277" r:id="rId7"/>
    <p:sldId id="278" r:id="rId8"/>
    <p:sldId id="259" r:id="rId9"/>
    <p:sldId id="260" r:id="rId10"/>
    <p:sldId id="271" r:id="rId11"/>
    <p:sldId id="272" r:id="rId12"/>
    <p:sldId id="270" r:id="rId13"/>
    <p:sldId id="262" r:id="rId14"/>
    <p:sldId id="263" r:id="rId15"/>
    <p:sldId id="284" r:id="rId16"/>
    <p:sldId id="264" r:id="rId17"/>
    <p:sldId id="281" r:id="rId18"/>
    <p:sldId id="282" r:id="rId19"/>
    <p:sldId id="283" r:id="rId20"/>
    <p:sldId id="269" r:id="rId21"/>
    <p:sldId id="285" r:id="rId22"/>
    <p:sldId id="286" r:id="rId23"/>
    <p:sldId id="287" r:id="rId24"/>
    <p:sldId id="265" r:id="rId25"/>
    <p:sldId id="266" r:id="rId26"/>
    <p:sldId id="267" r:id="rId27"/>
    <p:sldId id="268" r:id="rId28"/>
    <p:sldId id="288" r:id="rId29"/>
    <p:sldId id="280" r:id="rId30"/>
    <p:sldId id="27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8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4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6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2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84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7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7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9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2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7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3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4789E-C902-416A-8291-F6F2D0A0CC9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FC1B4-1118-4A3A-8335-8EE8E3FB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805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aeonae1/IntroductionTo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90551" y="909824"/>
            <a:ext cx="7197726" cy="2421464"/>
          </a:xfrm>
        </p:spPr>
        <p:txBody>
          <a:bodyPr/>
          <a:lstStyle/>
          <a:p>
            <a:r>
              <a:rPr lang="en-US" altLang="ko-KR" dirty="0" smtClean="0"/>
              <a:t>DWS Presentation #3</a:t>
            </a:r>
            <a:br>
              <a:rPr lang="en-US" altLang="ko-KR" dirty="0" smtClean="0"/>
            </a:br>
            <a:r>
              <a:rPr lang="en-US" altLang="ko-KR" dirty="0" smtClean="0"/>
              <a:t>Final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82762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/>
              <a:t>Team #1</a:t>
            </a:r>
          </a:p>
          <a:p>
            <a:r>
              <a:rPr lang="en-US" altLang="ko-KR" dirty="0"/>
              <a:t>201711376 </a:t>
            </a:r>
            <a:r>
              <a:rPr lang="ko-KR" altLang="en-US" dirty="0"/>
              <a:t>김경진</a:t>
            </a:r>
          </a:p>
          <a:p>
            <a:r>
              <a:rPr lang="en-US" altLang="ko-KR" dirty="0"/>
              <a:t>201810568 </a:t>
            </a:r>
            <a:r>
              <a:rPr lang="ko-KR" altLang="en-US" dirty="0"/>
              <a:t>박용준</a:t>
            </a:r>
          </a:p>
          <a:p>
            <a:r>
              <a:rPr lang="en-US" altLang="ko-KR" dirty="0"/>
              <a:t>201811263 </a:t>
            </a:r>
            <a:r>
              <a:rPr lang="ko-KR" altLang="en-US" dirty="0"/>
              <a:t>백종원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87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Store  : type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DFD 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Data Store</a:t>
            </a:r>
            <a:r>
              <a:rPr lang="ko-KR" altLang="en-US" dirty="0" smtClean="0"/>
              <a:t>들을 구현하기 위해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들을 정의하였다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정의된 구조체들은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util.h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구현되어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Mode</a:t>
            </a:r>
          </a:p>
          <a:p>
            <a:pPr lvl="1"/>
            <a:r>
              <a:rPr lang="en-US" altLang="ko-KR" dirty="0" smtClean="0"/>
              <a:t>Time</a:t>
            </a:r>
          </a:p>
          <a:p>
            <a:pPr lvl="1"/>
            <a:r>
              <a:rPr lang="en-US" altLang="ko-KR" dirty="0" err="1" smtClean="0"/>
              <a:t>Alm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Stopwatch</a:t>
            </a:r>
          </a:p>
          <a:p>
            <a:pPr lvl="1"/>
            <a:r>
              <a:rPr lang="en-US" altLang="ko-KR" dirty="0" smtClean="0"/>
              <a:t>Backlight</a:t>
            </a:r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63" y="991744"/>
            <a:ext cx="422969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8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Store :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DFD </a:t>
            </a:r>
            <a:r>
              <a:rPr lang="ko-KR" altLang="en-US" dirty="0"/>
              <a:t>상의 </a:t>
            </a:r>
            <a:r>
              <a:rPr lang="en-US" altLang="ko-KR" dirty="0"/>
              <a:t>Data Store</a:t>
            </a:r>
            <a:r>
              <a:rPr lang="ko-KR" altLang="en-US" dirty="0"/>
              <a:t>들은 </a:t>
            </a:r>
            <a:r>
              <a:rPr lang="ko-KR" altLang="en-US" dirty="0" smtClean="0"/>
              <a:t>사진과 </a:t>
            </a:r>
            <a:r>
              <a:rPr lang="ko-KR" altLang="en-US" dirty="0"/>
              <a:t>같이 </a:t>
            </a:r>
            <a:r>
              <a:rPr lang="en-US" altLang="ko-KR" dirty="0" err="1"/>
              <a:t>alpha.c</a:t>
            </a:r>
            <a:r>
              <a:rPr lang="ko-KR" altLang="en-US" dirty="0"/>
              <a:t>에서 </a:t>
            </a:r>
            <a:r>
              <a:rPr lang="ko-KR" altLang="en-US" dirty="0" smtClean="0"/>
              <a:t>전역에 구조체로 </a:t>
            </a:r>
            <a:r>
              <a:rPr lang="ko-KR" altLang="en-US" dirty="0"/>
              <a:t>선언한다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각각의 구조체가 가지는 의미는 아래와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alm</a:t>
            </a:r>
            <a:r>
              <a:rPr lang="en-US" altLang="ko-KR" dirty="0" smtClean="0"/>
              <a:t> AL : Alarm</a:t>
            </a:r>
          </a:p>
          <a:p>
            <a:pPr lvl="1"/>
            <a:r>
              <a:rPr lang="en-US" altLang="ko-KR" dirty="0" smtClean="0"/>
              <a:t>stopwatch ST : Stopwatch</a:t>
            </a:r>
          </a:p>
          <a:p>
            <a:pPr lvl="1"/>
            <a:r>
              <a:rPr lang="en-US" altLang="ko-KR" dirty="0" smtClean="0"/>
              <a:t>mode MD : Mode</a:t>
            </a:r>
          </a:p>
          <a:p>
            <a:pPr lvl="1"/>
            <a:r>
              <a:rPr lang="en-US" altLang="ko-KR" dirty="0" smtClean="0"/>
              <a:t>time CT : Current Time</a:t>
            </a:r>
          </a:p>
          <a:p>
            <a:pPr lvl="1"/>
            <a:r>
              <a:rPr lang="en-US" altLang="ko-KR" dirty="0" smtClean="0"/>
              <a:t>time TD : Time Difference</a:t>
            </a:r>
          </a:p>
          <a:p>
            <a:pPr lvl="1"/>
            <a:r>
              <a:rPr lang="en-US" altLang="ko-KR" dirty="0" smtClean="0"/>
              <a:t>backlight BC : Backlight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118" y="2314114"/>
            <a:ext cx="247684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7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시작과 동시에 실행되는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초기화를 진행한다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절대 시간 불러오기</a:t>
            </a:r>
            <a:endParaRPr lang="en-US" altLang="ko-KR" dirty="0"/>
          </a:p>
          <a:p>
            <a:pPr lvl="1"/>
            <a:r>
              <a:rPr lang="en-US" altLang="ko-KR" dirty="0" err="1" smtClean="0"/>
              <a:t>timb</a:t>
            </a:r>
            <a:r>
              <a:rPr lang="ko-KR" altLang="en-US" dirty="0" smtClean="0"/>
              <a:t>를 활용하여 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 까지 시간을 구해준다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TD</a:t>
            </a:r>
            <a:r>
              <a:rPr lang="ko-KR" altLang="en-US" dirty="0" smtClean="0"/>
              <a:t>의 초기화에 쓰인다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 Store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Store : AL, ST, MD, CT, TD, BC </a:t>
            </a:r>
            <a:r>
              <a:rPr lang="ko-KR" altLang="en-US" dirty="0" smtClean="0"/>
              <a:t>들에 초기값을 대입하여 초기화</a:t>
            </a:r>
            <a:endParaRPr lang="en-US" altLang="ko-KR" dirty="0"/>
          </a:p>
          <a:p>
            <a:r>
              <a:rPr lang="en-US" altLang="ko-KR" dirty="0" smtClean="0"/>
              <a:t>Console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창 이름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창 마우스 커서 숨기기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 창에 시계 기본 화면 그리기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41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Interface(s)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버튼 </a:t>
            </a:r>
            <a:r>
              <a:rPr lang="en-US" altLang="ko-KR" dirty="0" smtClean="0"/>
              <a:t>A,B,C,D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interface</a:t>
            </a:r>
          </a:p>
          <a:p>
            <a:pPr lvl="1"/>
            <a:r>
              <a:rPr lang="en-US" altLang="ko-KR" dirty="0" err="1" smtClean="0"/>
              <a:t>buttonA_interface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buttonB_interface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buttonC_interface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buttonD_inteface</a:t>
            </a:r>
            <a:endParaRPr lang="en-US" altLang="ko-KR" dirty="0" smtClean="0"/>
          </a:p>
          <a:p>
            <a:r>
              <a:rPr lang="ko-KR" altLang="en-US" dirty="0" smtClean="0"/>
              <a:t>키보드로 입력을 받았다면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버튼의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</a:p>
          <a:p>
            <a:r>
              <a:rPr lang="en-US" altLang="ko-KR" dirty="0" err="1" smtClean="0"/>
              <a:t>Button_Operator</a:t>
            </a:r>
            <a:r>
              <a:rPr lang="ko-KR" altLang="en-US" dirty="0" smtClean="0"/>
              <a:t>에서 호출되어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Selector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linux_kbhit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키보드 입력을 대기한다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linux_kbhit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입력 버퍼가 비어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아닌지를 판별하여 </a:t>
            </a:r>
            <a:r>
              <a:rPr lang="en-US" altLang="ko-KR" dirty="0" smtClean="0"/>
              <a:t>0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리턴한다</a:t>
            </a:r>
            <a:endParaRPr lang="en-US" altLang="ko-KR" dirty="0"/>
          </a:p>
          <a:p>
            <a:r>
              <a:rPr lang="ko-KR" altLang="en-US" dirty="0" smtClean="0"/>
              <a:t>입력이 있었다면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err="1" smtClean="0"/>
              <a:t>getch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통해 버퍼의 첫번째 글자를 가져온다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가져온 글자를 </a:t>
            </a:r>
            <a:r>
              <a:rPr lang="en-US" altLang="ko-KR" dirty="0" err="1" smtClean="0"/>
              <a:t>buttonD_interface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buttonC_interface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buttonB_interface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buttonA_interface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순으로 호출한다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거치면서</a:t>
            </a:r>
            <a:r>
              <a:rPr lang="en-US" altLang="ko-KR" dirty="0" smtClean="0"/>
              <a:t> true</a:t>
            </a:r>
            <a:r>
              <a:rPr lang="ko-KR" altLang="en-US" dirty="0" smtClean="0"/>
              <a:t>가 리턴이 된다면 </a:t>
            </a:r>
            <a:r>
              <a:rPr lang="en-US" altLang="ko-KR" dirty="0" smtClean="0"/>
              <a:t>Selected Button</a:t>
            </a:r>
            <a:r>
              <a:rPr lang="ko-KR" altLang="en-US" dirty="0" smtClean="0"/>
              <a:t>을 해당 버튼으로 설정하고 </a:t>
            </a:r>
            <a:r>
              <a:rPr lang="en-US" altLang="ko-KR" dirty="0" smtClean="0"/>
              <a:t>break;</a:t>
            </a:r>
          </a:p>
          <a:p>
            <a:r>
              <a:rPr lang="ko-KR" altLang="en-US" dirty="0" smtClean="0"/>
              <a:t>입력이 없었다면 </a:t>
            </a:r>
            <a:r>
              <a:rPr lang="en-US" altLang="ko-KR" dirty="0" smtClean="0"/>
              <a:t>Selected Button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No Button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return;</a:t>
            </a:r>
          </a:p>
          <a:p>
            <a:r>
              <a:rPr lang="en-US" altLang="ko-KR" dirty="0" smtClean="0"/>
              <a:t>Selected Button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No Button/A/B/C/D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0,1,2,3,4</a:t>
            </a:r>
            <a:r>
              <a:rPr lang="ko-KR" altLang="en-US" dirty="0" smtClean="0"/>
              <a:t>로 대응되어 처리합니다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7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520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Button Operator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Selected Button</a:t>
            </a:r>
            <a:r>
              <a:rPr lang="ko-KR" altLang="en-US" dirty="0" smtClean="0"/>
              <a:t>에 따라 작동합니다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Mode</a:t>
            </a:r>
            <a:r>
              <a:rPr lang="ko-KR" altLang="en-US" dirty="0" smtClean="0"/>
              <a:t>는 다음과 같은 요소로 구성됩니다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category_alpha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대분류로서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timekeeping, stopwatch, alarm 3</a:t>
            </a:r>
            <a:r>
              <a:rPr lang="ko-KR" altLang="en-US" dirty="0" smtClean="0"/>
              <a:t>개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category_beta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대분류</a:t>
            </a:r>
            <a:r>
              <a:rPr lang="ko-KR" altLang="en-US" dirty="0" smtClean="0"/>
              <a:t> 별 세부적인 기능에 대한 소분류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stopwatch_indicator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stopwatch</a:t>
            </a:r>
            <a:r>
              <a:rPr lang="ko-KR" altLang="en-US" dirty="0" smtClean="0"/>
              <a:t>가 켜졌는지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alarm_indicator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alarm</a:t>
            </a:r>
            <a:r>
              <a:rPr lang="ko-KR" altLang="en-US" dirty="0" smtClean="0"/>
              <a:t>이 켜졌는지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alarm_buzzing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알람이</a:t>
            </a:r>
            <a:r>
              <a:rPr lang="ko-KR" altLang="en-US" dirty="0" smtClean="0"/>
              <a:t> 울리고 있는지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9629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14106"/>
          </a:xfrm>
        </p:spPr>
        <p:txBody>
          <a:bodyPr>
            <a:normAutofit/>
          </a:bodyPr>
          <a:lstStyle/>
          <a:p>
            <a:r>
              <a:rPr lang="ko-KR" altLang="en-US" dirty="0"/>
              <a:t>어떠한 경우에든 </a:t>
            </a:r>
            <a:r>
              <a:rPr lang="en-US" altLang="ko-KR" dirty="0" err="1"/>
              <a:t>Alarm_Buzzing</a:t>
            </a:r>
            <a:r>
              <a:rPr lang="ko-KR" altLang="en-US" dirty="0"/>
              <a:t>을 최우선적으로 처리</a:t>
            </a:r>
            <a:endParaRPr lang="en-US" altLang="ko-KR" dirty="0"/>
          </a:p>
          <a:p>
            <a:pPr lvl="1"/>
            <a:r>
              <a:rPr lang="en-US" altLang="ko-KR" dirty="0" err="1"/>
              <a:t>Alarm_Buzzing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일 경우 버튼에 대한 처리를 생략하고 </a:t>
            </a:r>
            <a:r>
              <a:rPr lang="en-US" altLang="ko-KR" dirty="0" err="1"/>
              <a:t>Realtime</a:t>
            </a:r>
            <a:r>
              <a:rPr lang="en-US" altLang="ko-KR" dirty="0"/>
              <a:t> </a:t>
            </a:r>
            <a:r>
              <a:rPr lang="en-US" altLang="ko-KR" dirty="0" err="1"/>
              <a:t>Manaer</a:t>
            </a:r>
            <a:r>
              <a:rPr lang="ko-KR" altLang="en-US" dirty="0"/>
              <a:t>로 이동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모드에서 </a:t>
            </a:r>
            <a:r>
              <a:rPr lang="en-US" altLang="ko-KR" dirty="0" smtClean="0"/>
              <a:t>D</a:t>
            </a:r>
            <a:r>
              <a:rPr lang="ko-KR" altLang="en-US" dirty="0" smtClean="0"/>
              <a:t>를 누르면 </a:t>
            </a:r>
            <a:r>
              <a:rPr lang="en-US" altLang="ko-KR" dirty="0" smtClean="0"/>
              <a:t>Backlight</a:t>
            </a:r>
            <a:r>
              <a:rPr lang="ko-KR" altLang="en-US" dirty="0" smtClean="0"/>
              <a:t>가 켜집니다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이때 </a:t>
            </a:r>
            <a:r>
              <a:rPr lang="en-US" altLang="ko-KR" dirty="0" err="1" smtClean="0"/>
              <a:t>BC.value</a:t>
            </a:r>
            <a:r>
              <a:rPr lang="ko-KR" altLang="en-US" dirty="0" smtClean="0"/>
              <a:t>를 노란색으로 변경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BC.BacklightTime</a:t>
            </a:r>
            <a:r>
              <a:rPr lang="ko-KR" altLang="en-US" dirty="0" smtClean="0"/>
              <a:t>을 현재 시간에서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뒤로 설정합니다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기본 모드의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를 누르면 모드 변경</a:t>
            </a:r>
            <a:r>
              <a:rPr lang="en-US" altLang="ko-KR" dirty="0" smtClean="0"/>
              <a:t>(Timekeeping - &gt; Stopwatch -&gt; Alarm)</a:t>
            </a:r>
          </a:p>
          <a:p>
            <a:r>
              <a:rPr lang="en-US" altLang="ko-KR" dirty="0" smtClean="0"/>
              <a:t>Data Store</a:t>
            </a:r>
            <a:r>
              <a:rPr lang="ko-KR" altLang="en-US" dirty="0" smtClean="0"/>
              <a:t>의 정보들을 적절히 조합하여 명령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Mode, Selected Button </a:t>
            </a:r>
            <a:r>
              <a:rPr lang="ko-KR" altLang="en-US" dirty="0" smtClean="0"/>
              <a:t>에 따라서 생기는 케이스들에 대해 적합하게 처리하도록 구현되었다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버튼의 역할에 따라 </a:t>
            </a:r>
            <a:r>
              <a:rPr lang="en-US" altLang="ko-KR" dirty="0" smtClean="0"/>
              <a:t>Mode</a:t>
            </a:r>
            <a:r>
              <a:rPr lang="ko-KR" altLang="en-US" dirty="0" smtClean="0"/>
              <a:t>를 미리 </a:t>
            </a:r>
            <a:r>
              <a:rPr lang="ko-KR" altLang="en-US" dirty="0" smtClean="0"/>
              <a:t>세분화하였습니다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해야 할 명령들은 모두 </a:t>
            </a:r>
            <a:r>
              <a:rPr lang="en-US" altLang="ko-KR" dirty="0" smtClean="0"/>
              <a:t>switch/case </a:t>
            </a:r>
            <a:r>
              <a:rPr lang="ko-KR" altLang="en-US" dirty="0" smtClean="0"/>
              <a:t>문으로 </a:t>
            </a:r>
            <a:r>
              <a:rPr lang="ko-KR" altLang="en-US" dirty="0" smtClean="0"/>
              <a:t>구현하였습니다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모드를 변경해야 할 경우</a:t>
            </a:r>
            <a:r>
              <a:rPr lang="en-US" altLang="ko-KR" dirty="0" smtClean="0"/>
              <a:t>, Mode Changer</a:t>
            </a:r>
            <a:r>
              <a:rPr lang="ko-KR" altLang="en-US" dirty="0" smtClean="0"/>
              <a:t>를 통해 변경할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222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Operator-</a:t>
            </a:r>
            <a:r>
              <a:rPr lang="en-US" altLang="ko-KR" dirty="0" err="1" smtClean="0"/>
              <a:t>TimeKeeping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Timekeeping</a:t>
            </a:r>
            <a:r>
              <a:rPr lang="ko-KR" altLang="en-US" dirty="0"/>
              <a:t> </a:t>
            </a:r>
            <a:r>
              <a:rPr lang="ko-KR" altLang="en-US" dirty="0" smtClean="0"/>
              <a:t>에서는 모드가 다음과 같이 세분화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시간을 출력한다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시간 변경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명세된</a:t>
            </a:r>
            <a:r>
              <a:rPr lang="ko-KR" altLang="en-US" dirty="0" smtClean="0"/>
              <a:t> 시간 변경 수행</a:t>
            </a:r>
            <a:r>
              <a:rPr lang="en-US" altLang="ko-KR" dirty="0" smtClean="0"/>
              <a:t>(</a:t>
            </a:r>
            <a:r>
              <a:rPr lang="ko-KR" altLang="en-US" dirty="0"/>
              <a:t>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)-&gt; 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Button Operator</a:t>
            </a:r>
            <a:r>
              <a:rPr lang="ko-KR" altLang="en-US" dirty="0" smtClean="0"/>
              <a:t>에서는 세분화된 모드에 따라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모드 변경 등의 명령을 수행합니다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98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operator-Stopwatch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Stopwatch</a:t>
            </a:r>
            <a:r>
              <a:rPr lang="ko-KR" altLang="en-US" dirty="0" smtClean="0"/>
              <a:t>에서는 모드가 다음과 같이 세분화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스톱워치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스톱 </a:t>
            </a:r>
            <a:r>
              <a:rPr lang="ko-KR" altLang="en-US" dirty="0" err="1" smtClean="0"/>
              <a:t>워치</a:t>
            </a:r>
            <a:r>
              <a:rPr lang="ko-KR" altLang="en-US" dirty="0" smtClean="0"/>
              <a:t> 기능을 수행합니다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스톱워치 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Lap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Lap Time</a:t>
            </a:r>
            <a:r>
              <a:rPr lang="ko-KR" altLang="en-US" dirty="0" smtClean="0"/>
              <a:t>을 기록한다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Lap time</a:t>
            </a:r>
            <a:r>
              <a:rPr lang="ko-KR" altLang="en-US" dirty="0"/>
              <a:t> </a:t>
            </a:r>
            <a:r>
              <a:rPr lang="ko-KR" altLang="en-US" dirty="0" smtClean="0"/>
              <a:t>갱신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52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button operator-alarm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Alarm</a:t>
            </a:r>
            <a:r>
              <a:rPr lang="ko-KR" altLang="en-US" dirty="0" smtClean="0"/>
              <a:t>에서는 모드가 다음과 같이 세분화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 모드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시각을 표시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알람</a:t>
            </a:r>
            <a:r>
              <a:rPr lang="ko-KR" altLang="en-US" dirty="0" smtClean="0"/>
              <a:t> 시각 변경 모드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시각을 변경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9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275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DFD </a:t>
            </a:r>
            <a:r>
              <a:rPr lang="ko-KR" altLang="en-US" dirty="0" smtClean="0"/>
              <a:t>변경 사항</a:t>
            </a:r>
            <a:endParaRPr lang="en-US" altLang="ko-KR" dirty="0" smtClean="0"/>
          </a:p>
          <a:p>
            <a:r>
              <a:rPr lang="ko-KR" altLang="en-US" dirty="0" smtClean="0"/>
              <a:t>구현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Store</a:t>
            </a:r>
          </a:p>
          <a:p>
            <a:pPr lvl="1"/>
            <a:r>
              <a:rPr lang="ko-KR" altLang="en-US" dirty="0" smtClean="0"/>
              <a:t>구현 기능들 </a:t>
            </a:r>
            <a:endParaRPr lang="en-US" altLang="ko-KR" dirty="0"/>
          </a:p>
          <a:p>
            <a:pPr lvl="1"/>
            <a:r>
              <a:rPr lang="ko-KR" altLang="en-US" dirty="0" smtClean="0"/>
              <a:t>헤더 파일들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</a:t>
            </a:r>
            <a:endParaRPr lang="en-US" altLang="ko-KR" dirty="0"/>
          </a:p>
          <a:p>
            <a:r>
              <a:rPr lang="ko-KR" altLang="en-US" dirty="0" smtClean="0"/>
              <a:t>소감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소감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리뷰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544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Time 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59648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자연적인 시간 흐름을 구현하기 위한 프로세스</a:t>
            </a:r>
            <a:endParaRPr lang="en-US" altLang="ko-KR" dirty="0" smtClean="0"/>
          </a:p>
          <a:p>
            <a:r>
              <a:rPr lang="en-US" altLang="ko-KR" dirty="0" smtClean="0"/>
              <a:t>CT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timeb</a:t>
            </a:r>
            <a:r>
              <a:rPr lang="ko-KR" altLang="en-US" dirty="0" smtClean="0"/>
              <a:t>를 활용하여 절대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시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불러온다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DW</a:t>
            </a:r>
            <a:r>
              <a:rPr lang="ko-KR" altLang="en-US" dirty="0" smtClean="0"/>
              <a:t>에서 표시될 시간과의 차이인 </a:t>
            </a:r>
            <a:r>
              <a:rPr lang="en-US" altLang="ko-KR" dirty="0" smtClean="0"/>
              <a:t>TD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CT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r>
              <a:rPr lang="en-US" altLang="ko-KR" dirty="0" smtClean="0"/>
              <a:t>CT</a:t>
            </a:r>
            <a:r>
              <a:rPr lang="ko-KR" altLang="en-US" dirty="0" smtClean="0"/>
              <a:t>를 기반으로 동작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Alarm</a:t>
            </a:r>
          </a:p>
          <a:p>
            <a:pPr lvl="1"/>
            <a:r>
              <a:rPr lang="en-US" altLang="ko-KR" dirty="0" smtClean="0"/>
              <a:t>Stopwatch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Backlight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TD</a:t>
            </a:r>
            <a:r>
              <a:rPr lang="ko-KR" altLang="en-US" dirty="0" smtClean="0"/>
              <a:t>를 제외한 모든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들은 시간 범위가 조정된다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유효한 시간 범위인지 확인하기 위함</a:t>
            </a:r>
            <a:r>
              <a:rPr lang="en-US" altLang="ko-KR" dirty="0" smtClean="0"/>
              <a:t>. ex) 15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시  </a:t>
            </a:r>
            <a:r>
              <a:rPr lang="en-US" altLang="ko-KR" dirty="0" smtClean="0"/>
              <a:t>-3</a:t>
            </a:r>
            <a:r>
              <a:rPr lang="ko-KR" altLang="en-US" dirty="0" smtClean="0"/>
              <a:t>분 </a:t>
            </a:r>
            <a:r>
              <a:rPr lang="en-US" altLang="ko-KR" dirty="0" smtClean="0"/>
              <a:t>-&gt; 16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01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57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timeCheck</a:t>
            </a:r>
            <a:r>
              <a:rPr lang="en-US" altLang="ko-KR" dirty="0" smtClean="0"/>
              <a:t>(Time *) </a:t>
            </a:r>
            <a:r>
              <a:rPr lang="ko-KR" altLang="en-US" dirty="0" smtClean="0"/>
              <a:t>함수를 활용한다</a:t>
            </a:r>
            <a:r>
              <a:rPr lang="en-US" altLang="ko-KR" dirty="0" smtClean="0"/>
              <a:t>. “</a:t>
            </a:r>
            <a:r>
              <a:rPr lang="en-US" altLang="ko-KR" dirty="0" err="1" smtClean="0"/>
              <a:t>util.h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구현되어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1" y="2065867"/>
            <a:ext cx="5455493" cy="32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7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manager-alarm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알람은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정각에 울리는 </a:t>
            </a:r>
            <a:r>
              <a:rPr lang="ko-KR" altLang="en-US" dirty="0" smtClean="0"/>
              <a:t>정보의 </a:t>
            </a:r>
            <a:r>
              <a:rPr lang="ko-KR" altLang="en-US" dirty="0" smtClean="0"/>
              <a:t>특성 상 현재 시각의 초가 </a:t>
            </a:r>
            <a:r>
              <a:rPr lang="en-US" altLang="ko-KR" dirty="0" smtClean="0"/>
              <a:t>0 ~ 5</a:t>
            </a:r>
            <a:r>
              <a:rPr lang="ko-KR" altLang="en-US" dirty="0" smtClean="0"/>
              <a:t>일 때 울린다</a:t>
            </a:r>
            <a:endParaRPr lang="en-US" altLang="ko-KR" dirty="0" smtClean="0"/>
          </a:p>
          <a:p>
            <a:r>
              <a:rPr lang="en-US" altLang="ko-KR" dirty="0" smtClean="0"/>
              <a:t>if(</a:t>
            </a:r>
            <a:r>
              <a:rPr lang="ko-KR" altLang="en-US" dirty="0" err="1" smtClean="0"/>
              <a:t>현재시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</a:t>
            </a:r>
            <a:r>
              <a:rPr lang="ko-KR" altLang="en-US" dirty="0" err="1" smtClean="0"/>
              <a:t>알람시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&amp;&amp; </a:t>
            </a:r>
            <a:r>
              <a:rPr lang="ko-KR" altLang="en-US" dirty="0" smtClean="0"/>
              <a:t>현재분 </a:t>
            </a:r>
            <a:r>
              <a:rPr lang="en-US" altLang="ko-KR" dirty="0" smtClean="0"/>
              <a:t>== </a:t>
            </a:r>
            <a:r>
              <a:rPr lang="ko-KR" altLang="en-US" dirty="0" err="1" smtClean="0"/>
              <a:t>알람분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&amp;&amp; </a:t>
            </a:r>
            <a:r>
              <a:rPr lang="ko-KR" altLang="en-US" dirty="0" err="1" smtClean="0"/>
              <a:t>현재초</a:t>
            </a:r>
            <a:r>
              <a:rPr lang="en-US" altLang="ko-KR" dirty="0" smtClean="0"/>
              <a:t>&lt;5)</a:t>
            </a:r>
          </a:p>
          <a:p>
            <a:pPr lvl="1"/>
            <a:r>
              <a:rPr lang="en-US" altLang="ko-KR" dirty="0" err="1" smtClean="0"/>
              <a:t>alarm_buzzing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바꾼다</a:t>
            </a:r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Selected_Button</a:t>
            </a:r>
            <a:r>
              <a:rPr lang="en-US" altLang="ko-KR" dirty="0" smtClean="0"/>
              <a:t> != 0), </a:t>
            </a:r>
            <a:r>
              <a:rPr lang="ko-KR" altLang="en-US" dirty="0" smtClean="0"/>
              <a:t>즉 버튼이 입력된다면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alarm_buzzing</a:t>
            </a:r>
            <a:r>
              <a:rPr lang="en-US" altLang="ko-KR" dirty="0" smtClean="0"/>
              <a:t> = false</a:t>
            </a:r>
          </a:p>
          <a:p>
            <a:r>
              <a:rPr lang="en-US" altLang="ko-KR" dirty="0" smtClean="0"/>
              <a:t>Ring</a:t>
            </a:r>
            <a:endParaRPr lang="en-US" altLang="ko-KR" dirty="0"/>
          </a:p>
          <a:p>
            <a:pPr lvl="1"/>
            <a:r>
              <a:rPr lang="ko-KR" altLang="en-US" dirty="0" err="1" smtClean="0"/>
              <a:t>알람이</a:t>
            </a:r>
            <a:r>
              <a:rPr lang="ko-KR" altLang="en-US" dirty="0" smtClean="0"/>
              <a:t> 울리는 중이 아니라면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계속 대입된다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653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manager-stopwatch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스톱워치 시간 </a:t>
            </a:r>
            <a:r>
              <a:rPr lang="en-US" altLang="ko-KR" dirty="0"/>
              <a:t>= </a:t>
            </a:r>
            <a:r>
              <a:rPr lang="ko-KR" altLang="en-US" dirty="0"/>
              <a:t>현재 시간 </a:t>
            </a:r>
            <a:r>
              <a:rPr lang="en-US" altLang="ko-KR" dirty="0"/>
              <a:t>– </a:t>
            </a:r>
            <a:r>
              <a:rPr lang="ko-KR" altLang="en-US" dirty="0"/>
              <a:t>스톱워치 시작 시간 </a:t>
            </a:r>
            <a:r>
              <a:rPr lang="en-US" altLang="ko-KR" dirty="0"/>
              <a:t>+ </a:t>
            </a:r>
            <a:r>
              <a:rPr lang="en-US" altLang="ko-KR" dirty="0" err="1" smtClean="0"/>
              <a:t>initlalTime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처리합니다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만약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분을 넘겼다면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StopwatchTime,StartTime,Laptime,InitialTime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전부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94" y="2833430"/>
            <a:ext cx="5200650" cy="14382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94" y="4976812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1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manager-backlight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97224"/>
            <a:ext cx="10131425" cy="3649133"/>
          </a:xfrm>
        </p:spPr>
        <p:txBody>
          <a:bodyPr/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Manager</a:t>
            </a:r>
            <a:r>
              <a:rPr lang="ko-KR" altLang="en-US" dirty="0" smtClean="0"/>
              <a:t>에서는 현재 시간과 </a:t>
            </a:r>
            <a:r>
              <a:rPr lang="en-US" altLang="ko-KR" dirty="0" err="1" smtClean="0"/>
              <a:t>BacklightTime</a:t>
            </a:r>
            <a:r>
              <a:rPr lang="ko-KR" altLang="en-US" dirty="0" smtClean="0"/>
              <a:t>을 비교합니다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만약 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 가 같다면 </a:t>
            </a:r>
            <a:r>
              <a:rPr lang="en-US" altLang="ko-KR" dirty="0" err="1" smtClean="0"/>
              <a:t>BC.value</a:t>
            </a:r>
            <a:r>
              <a:rPr lang="en-US" altLang="ko-KR" dirty="0" smtClean="0"/>
              <a:t> = </a:t>
            </a:r>
            <a:r>
              <a:rPr lang="ko-KR" altLang="en-US" dirty="0" smtClean="0"/>
              <a:t>기본값으로 변경시켜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5" y="4513049"/>
            <a:ext cx="10550934" cy="10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2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Panel And Speaker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모드를 읽고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Speaker</a:t>
            </a:r>
            <a:r>
              <a:rPr lang="ko-KR" altLang="en-US" dirty="0" smtClean="0"/>
              <a:t>를 관리합니다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Panel</a:t>
            </a:r>
          </a:p>
          <a:p>
            <a:pPr lvl="1"/>
            <a:r>
              <a:rPr lang="ko-KR" altLang="en-US" dirty="0" smtClean="0"/>
              <a:t>화면에 표시될 정보들을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이때 표시될 정보는 현재 모드 </a:t>
            </a:r>
            <a:r>
              <a:rPr lang="ko-KR" altLang="en-US" dirty="0" err="1" smtClean="0"/>
              <a:t>대분류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별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깜빡일 위치 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show()</a:t>
            </a:r>
            <a:r>
              <a:rPr lang="ko-KR" altLang="en-US" dirty="0" smtClean="0"/>
              <a:t>를 호출하고 표시할 정보들을 전달합니다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Speaker</a:t>
            </a:r>
          </a:p>
          <a:p>
            <a:pPr lvl="1"/>
            <a:r>
              <a:rPr lang="ko-KR" altLang="en-US" dirty="0" err="1" smtClean="0"/>
              <a:t>알람이</a:t>
            </a:r>
            <a:r>
              <a:rPr lang="ko-KR" altLang="en-US" dirty="0" smtClean="0"/>
              <a:t> 울릴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스피커는 작동합니다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7" y="5115154"/>
            <a:ext cx="4357108" cy="1233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134" y="437620"/>
            <a:ext cx="2619375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646" y="2496837"/>
            <a:ext cx="2514600" cy="1847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071" y="4603679"/>
            <a:ext cx="25431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Panel &amp; Speaker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Configure </a:t>
            </a:r>
            <a:r>
              <a:rPr lang="ko-KR" altLang="en-US" dirty="0" smtClean="0"/>
              <a:t>된 </a:t>
            </a:r>
            <a:r>
              <a:rPr lang="ko-KR" altLang="en-US" dirty="0" smtClean="0"/>
              <a:t>정보를 화면에 출력합니다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깜빡여야 할 위치를 전달받은 대로 깜빡입니다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gotoxy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활용하여 시계의 적합한 위치로 커서 이동 후 정보를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300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Alarm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Panel &amp; Speaker Controller 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호출되었을때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(“\a”); </a:t>
            </a:r>
            <a:r>
              <a:rPr lang="ko-KR" altLang="en-US" dirty="0" smtClean="0"/>
              <a:t>를 실행합니다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99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Backlight 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Backlight</a:t>
            </a:r>
            <a:r>
              <a:rPr lang="ko-KR" altLang="en-US" dirty="0" smtClean="0"/>
              <a:t>를 보고 콘솔에 표현될 글자 색깔을 변경시켜줍니다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사용하는 글자 색들은 다음과 같습니다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47" y="5321927"/>
            <a:ext cx="5872095" cy="777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47" y="3330016"/>
            <a:ext cx="7706739" cy="11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file </a:t>
            </a: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152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“ </a:t>
            </a:r>
            <a:r>
              <a:rPr lang="en-US" altLang="ko-KR" dirty="0" err="1" smtClean="0"/>
              <a:t>linux_kbhit.h</a:t>
            </a:r>
            <a:r>
              <a:rPr lang="en-US" altLang="ko-KR" dirty="0" smtClean="0"/>
              <a:t>“</a:t>
            </a:r>
          </a:p>
          <a:p>
            <a:pPr lvl="1"/>
            <a:r>
              <a:rPr lang="en-US" altLang="ko-KR" dirty="0" smtClean="0"/>
              <a:t>VS C++ </a:t>
            </a:r>
            <a:r>
              <a:rPr lang="ko-KR" altLang="en-US" dirty="0" smtClean="0"/>
              <a:t>컴파일러의 </a:t>
            </a:r>
            <a:r>
              <a:rPr lang="en-US" altLang="ko-KR" dirty="0" err="1" smtClean="0"/>
              <a:t>kbhit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기능을 모사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getch.h</a:t>
            </a:r>
            <a:r>
              <a:rPr lang="en-US" altLang="ko-KR" dirty="0" smtClean="0"/>
              <a:t> “</a:t>
            </a:r>
          </a:p>
          <a:p>
            <a:pPr lvl="1"/>
            <a:r>
              <a:rPr lang="en-US" altLang="ko-KR" dirty="0" smtClean="0"/>
              <a:t>VS C++ </a:t>
            </a:r>
            <a:r>
              <a:rPr lang="ko-KR" altLang="en-US" dirty="0" smtClean="0"/>
              <a:t>컴파일러의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기능을 구현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util.h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Data Store </a:t>
            </a:r>
            <a:r>
              <a:rPr lang="en-US" altLang="ko-KR" dirty="0" err="1" smtClean="0"/>
              <a:t>Struct</a:t>
            </a:r>
            <a:r>
              <a:rPr lang="ko-KR" altLang="en-US" dirty="0" smtClean="0"/>
              <a:t>들의 정의 및 구현 상의 편의를 위해 구현한 함수들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</a:t>
            </a:r>
            <a:r>
              <a:rPr lang="en-US" altLang="ko-KR" dirty="0" err="1" smtClean="0"/>
              <a:t>timeCheck</a:t>
            </a:r>
            <a:r>
              <a:rPr lang="en-US" altLang="ko-KR" dirty="0" smtClean="0"/>
              <a:t>(time</a:t>
            </a:r>
            <a:r>
              <a:rPr lang="ko-KR" altLang="en-US" dirty="0" smtClean="0"/>
              <a:t>* </a:t>
            </a:r>
            <a:r>
              <a:rPr lang="en-US" altLang="ko-KR" dirty="0" err="1" smtClean="0"/>
              <a:t>dest</a:t>
            </a:r>
            <a:r>
              <a:rPr lang="en-US" altLang="ko-KR" dirty="0" smtClean="0"/>
              <a:t>);</a:t>
            </a:r>
          </a:p>
          <a:p>
            <a:pPr lvl="2"/>
            <a:r>
              <a:rPr lang="ko-KR" altLang="en-US" dirty="0" smtClean="0"/>
              <a:t>시간의 연산 후 음수나 </a:t>
            </a:r>
            <a:r>
              <a:rPr lang="ko-KR" altLang="en-US" dirty="0" err="1" smtClean="0"/>
              <a:t>초과값들을</a:t>
            </a:r>
            <a:r>
              <a:rPr lang="ko-KR" altLang="en-US" dirty="0" smtClean="0"/>
              <a:t> 보정해주는 역할을 하는 함수</a:t>
            </a:r>
            <a:endParaRPr lang="en-US" altLang="ko-KR" dirty="0" smtClean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int_to_str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to, char temp[3</a:t>
            </a:r>
            <a:r>
              <a:rPr lang="en-US" altLang="ko-KR" dirty="0" smtClean="0"/>
              <a:t>]);</a:t>
            </a:r>
          </a:p>
          <a:p>
            <a:pPr lvl="2"/>
            <a:r>
              <a:rPr lang="ko-KR" altLang="en-US" dirty="0" smtClean="0"/>
              <a:t>두 자리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으로 바꾸는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configure_set</a:t>
            </a:r>
            <a:r>
              <a:rPr lang="en-US" altLang="ko-KR" dirty="0" smtClean="0"/>
              <a:t>(char list[7][3],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location, char goal[3]);</a:t>
            </a:r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개의 패널의 각각의 위치에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넣는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gotoxy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커서를 옮기는 과정</a:t>
            </a:r>
            <a:r>
              <a:rPr lang="en-US" altLang="ko-KR" dirty="0" smtClean="0"/>
              <a:t>. Show</a:t>
            </a:r>
            <a:r>
              <a:rPr lang="ko-KR" altLang="en-US" dirty="0" smtClean="0"/>
              <a:t>할 때 사용된다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1" y="2735192"/>
            <a:ext cx="2622206" cy="37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</a:t>
            </a:r>
            <a:r>
              <a:rPr lang="ko-KR" altLang="en-US" dirty="0" smtClean="0"/>
              <a:t>의 주요 변경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Store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Difference </a:t>
            </a:r>
            <a:r>
              <a:rPr lang="ko-KR" altLang="en-US" dirty="0" smtClean="0"/>
              <a:t>가 추가됨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절대 시간과  </a:t>
            </a:r>
            <a:r>
              <a:rPr lang="en-US" altLang="ko-KR" dirty="0" smtClean="0"/>
              <a:t>DW</a:t>
            </a:r>
            <a:r>
              <a:rPr lang="ko-KR" altLang="en-US" dirty="0" smtClean="0"/>
              <a:t>에서 설정된 시간과의 시간 차이를 저장</a:t>
            </a:r>
            <a:endParaRPr lang="en-US" altLang="ko-KR" dirty="0" smtClean="0"/>
          </a:p>
          <a:p>
            <a:r>
              <a:rPr lang="en-US" altLang="ko-KR" dirty="0" err="1" smtClean="0"/>
              <a:t>initialTime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구현에서 설명</a:t>
            </a:r>
            <a:endParaRPr lang="en-US" altLang="ko-KR" dirty="0" smtClean="0"/>
          </a:p>
          <a:p>
            <a:r>
              <a:rPr lang="en-US" altLang="ko-KR" dirty="0" smtClean="0"/>
              <a:t>Ring Changer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구현에서 설명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62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끝</a:t>
            </a:r>
            <a:r>
              <a:rPr lang="en-US" altLang="ko-KR" dirty="0" smtClean="0"/>
              <a:t>!! </a:t>
            </a:r>
            <a:r>
              <a:rPr lang="ko-KR" altLang="en-US" dirty="0" smtClean="0"/>
              <a:t>다들 수고 많으셨습니다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055" y="2967335"/>
            <a:ext cx="93859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i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팀</a:t>
            </a:r>
            <a:r>
              <a:rPr lang="ko-KR" altLang="en-US" sz="5400" b="1" i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프로젝</a:t>
            </a:r>
            <a:r>
              <a:rPr lang="ko-KR" alt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트</a:t>
            </a:r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끝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!!!!</a:t>
            </a:r>
          </a:p>
          <a:p>
            <a:pPr algn="ctr"/>
            <a:r>
              <a:rPr lang="en-US" altLang="ko-K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@@@</a:t>
            </a:r>
            <a:r>
              <a:rPr lang="ko-KR" alt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수고하</a:t>
            </a:r>
            <a:r>
              <a:rPr lang="ko-KR" altLang="en-US" sz="5400" b="1" i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셨습니다</a:t>
            </a:r>
            <a:r>
              <a:rPr lang="en-US" altLang="ko-KR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@@@@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08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7 -0.01991 -0.00352 -0.03704 -0.00456 -0.05648 C -0.00495 -0.06296 -0.00508 -0.06921 -0.00534 -0.07569 C -0.00508 -0.10231 -0.00508 -0.12893 -0.00456 -0.15555 C -0.00456 -0.15949 -0.00391 -0.16342 -0.00235 -0.16643 C -0.0017 -0.16759 -0.00065 -0.16805 0 -0.16921 C 0.00208 -0.17292 0.0026 -0.17708 0.00547 -0.17893 C 0.00664 -0.17963 0.00807 -0.17963 0.00924 -0.18032 C 0.01015 -0.18055 0.0108 -0.18125 0.01159 -0.18148 C 0.01445 -0.18125 0.01731 -0.18125 0.02018 -0.18032 C 0.02317 -0.17917 0.02435 -0.17083 0.02552 -0.16782 C 0.02903 -0.15949 0.02942 -0.1625 0.03333 -0.15555 C 0.03424 -0.15393 0.03476 -0.15185 0.03554 -0.15 C 0.0375 -0.13958 0.03489 -0.15231 0.03789 -0.14167 C 0.0388 -0.13866 0.03945 -0.13518 0.04023 -0.13217 C 0.04075 -0.13032 0.04127 -0.12847 0.04179 -0.12662 C 0.04127 -0.08403 0.04088 -0.04143 0.04023 0.00116 C 0.0401 0.00718 0.03984 0.0132 0.03945 0.01921 C 0.03932 0.02107 0.03893 0.02269 0.03867 0.02454 C 0.03841 0.02685 0.03815 0.02917 0.03789 0.03148 C 0.03711 0.03889 0.03737 0.03889 0.03633 0.04537 C 0.0362 0.04676 0.03476 0.04931 0.03554 0.04931 C 0.03672 0.04931 0.03711 0.04653 0.03789 0.04537 C 0.03958 0.03634 0.04192 0.02176 0.04492 0.01366 C 0.04739 0.00671 0.05026 0.00023 0.05338 -0.00555 C 0.05638 -0.01134 0.06041 -0.01504 0.06341 -0.02083 C 0.0681 -0.0294 0.07187 -0.03958 0.07656 -0.04815 C 0.08398 -0.06157 0.09297 -0.07245 0.09974 -0.0868 C 0.10416 -0.09583 0.10794 -0.10602 0.11289 -0.11412 C 0.11497 -0.11759 0.11823 -0.11829 0.1207 -0.12106 C 0.12265 -0.12338 0.12422 -0.12662 0.12604 -0.1294 C 0.12682 -0.13449 0.12721 -0.13958 0.12838 -0.14444 C 0.12877 -0.14629 0.12995 -0.14722 0.13073 -0.14861 C 0.13151 -0.15023 0.13216 -0.15254 0.13307 -0.15417 C 0.13489 -0.15741 0.13763 -0.15833 0.13997 -0.15949 L 0.14231 -0.16088 C 0.14466 -0.16042 0.147 -0.16018 0.14922 -0.15949 C 0.15091 -0.15926 0.15442 -0.15856 0.15625 -0.15694 C 0.15807 -0.15509 0.15976 -0.15324 0.16159 -0.15139 C 0.16718 -0.13819 0.1595 -0.15486 0.17174 -0.13889 C 0.17513 -0.13449 0.17786 -0.12893 0.18099 -0.12384 C 0.18229 -0.11875 0.18281 -0.11296 0.18476 -0.10879 C 0.18841 -0.10116 0.19336 -0.09629 0.19713 -0.08958 C 0.20312 -0.07893 0.20898 -0.06829 0.21419 -0.05648 C 0.2457 0.01482 0.20755 -0.06759 0.22578 -0.01389 C 0.22851 -0.00602 0.23294 -0.00069 0.2358 0.00671 C 0.23763 0.01134 0.23867 0.01667 0.23971 0.02199 C 0.24192 0.03241 0.24427 0.04283 0.24596 0.05347 C 0.24856 0.0706 0.24687 0.06389 0.24974 0.07408 C 0.25299 0.10255 0.24909 0.07199 0.25599 0.10996 C 0.2569 0.11528 0.25755 0.12083 0.25833 0.12639 C 0.25859 0.13241 0.25833 0.13843 0.25911 0.14421 C 0.26797 0.21852 0.26002 0.12408 0.26679 0.2007 C 0.26745 0.20833 0.26784 0.21621 0.26836 0.22408 C 0.26888 0.23357 0.26901 0.24329 0.26992 0.25278 C 0.27031 0.25857 0.27148 0.26389 0.27213 0.26945 C 0.27291 0.28102 0.27383 0.28843 0.27213 0.30093 C 0.27148 0.30671 0.26953 0.31204 0.26836 0.31759 C 0.26758 0.32107 0.26745 0.32546 0.26601 0.32847 C 0.26497 0.33079 0.26289 0.33125 0.26133 0.33264 C 0.26028 0.33565 0.25651 0.34746 0.25364 0.35046 C 0.25221 0.35208 0.25052 0.35255 0.24896 0.35324 C 0.23659 0.3588 0.25989 0.34861 0.24049 0.35602 C 0.22435 0.36227 0.25299 0.35671 0.2181 0.36019 C 0.21445 0.36042 0.2108 0.36111 0.20729 0.36158 C 0.20416 0.36204 0.20104 0.36273 0.19791 0.36296 C 0.18125 0.36366 0.16445 0.36366 0.14765 0.36435 L 0.11992 0.36574 C 0.11054 0.3669 0.10117 0.36621 0.09205 0.36968 C 0.07838 0.37523 0.09218 0.37037 0.07656 0.37384 C 0.07343 0.37454 0.07044 0.37593 0.06731 0.37662 C 0.06471 0.37732 0.06211 0.37755 0.0595 0.37801 C 0.05781 0.37847 0.05599 0.37894 0.05416 0.3794 C 0.05312 0.38033 0.05221 0.38148 0.05104 0.38218 C 0.04987 0.38264 0.04179 0.38472 0.04101 0.38496 C 0.03997 0.38519 0.03893 0.38588 0.03789 0.38634 C 0.03528 0.38727 0.03281 0.3882 0.03021 0.38912 L -0.11211 0.38773 C -0.11654 0.3875 -0.12084 0.38426 -0.12526 0.38357 C -0.13164 0.38241 -0.13815 0.38264 -0.14453 0.38218 C -0.18255 0.37871 -0.11433 0.3831 -0.18008 0.3794 C -0.18373 0.37894 -0.18737 0.37871 -0.19102 0.37801 C -0.2142 0.37361 -0.22097 0.37153 -0.24115 0.3669 C -0.25703 0.36343 -0.27266 0.36065 -0.28841 0.35463 C -0.30209 0.34954 -0.31628 0.34583 -0.3293 0.33681 L -0.33946 0.32986 C -0.34779 0.30996 -0.34401 0.32153 -0.33867 0.26806 C -0.33789 0.26065 -0.33633 0.25347 -0.33399 0.24746 C -0.33255 0.24352 -0.33021 0.24097 -0.32787 0.23912 C -0.32331 0.23542 -0.31862 0.23287 -0.31394 0.23079 C -0.31107 0.22963 -0.30821 0.22986 -0.30534 0.2294 C -0.29818 0.22894 -0.29102 0.22871 -0.28373 0.22824 C -0.23008 0.23079 -0.28125 0.22593 -0.2056 0.24468 C -0.15769 0.25648 -0.19792 0.24722 -0.14453 0.25695 C -0.13295 0.25903 -0.12136 0.26088 -0.10977 0.26389 C -0.10456 0.26528 -0.09948 0.26713 -0.09427 0.26806 C -0.08711 0.26945 -0.07982 0.26991 -0.07266 0.27083 L 0.0039 0.26806 C 0.00468 0.26806 0.0108 0.26134 0.0108 0.26111 C 0.01328 0.2581 0.01784 0.25162 0.01784 0.25162 C 0.01862 0.24792 0.01953 0.24421 0.02018 0.24051 C 0.02044 0.23866 0.0207 0.23681 0.02096 0.23496 C 0.02122 0.23148 0.02148 0.22778 0.02174 0.22408 C 0.02148 0.21343 0.02148 0.20278 0.02096 0.19236 C 0.02031 0.18287 0.0194 0.18519 0.01862 0.17871 C 0.01823 0.17593 0.0181 0.17315 0.01784 0.17037 C 0.01758 0.16806 0.01731 0.16574 0.01705 0.16343 C 0.01614 0.15347 0.01627 0.15116 0.01471 0.14005 C 0.01328 0.13009 0.01289 0.12963 0.0108 0.12222 C 0.01054 0.11713 0.01041 0.11227 0.01002 0.10718 C 0.00989 0.10486 0.00937 0.10255 0.00924 0.10023 C 0.00885 0.0838 0.00885 0.06736 0.00859 0.0507 C 0.00833 0.04352 0.00872 0.03588 0.00781 0.02871 C 0.00729 0.02546 0.00521 0.02361 0.00468 0.0206 L 0.0039 0.01644 C 0.00364 0.01273 0.00351 0.00903 0.00312 0.00533 C 0.00299 0.00394 0.00286 0.00232 0.00234 0.00116 C 0.00195 0.00046 0.00039 0.00023 0 0 Z " pathEditMode="relative" ptsTypes="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35 0.00046 -0.00469 0.00139 -0.00703 0.00139 C -0.0293 0.00139 -0.04167 0.00069 -0.06107 -0.00139 C -0.06472 -0.00185 -0.06836 -0.00255 -0.07201 -0.00278 L -0.11368 -0.00556 L -0.16784 -0.00417 C -0.18464 -0.00417 -0.20873 -0.00579 -0.22657 -0.00695 C -0.22735 -0.00741 -0.22826 -0.00741 -0.22891 -0.00833 C -0.23099 -0.01111 -0.23269 -0.01574 -0.23425 -0.01945 C -0.23451 -0.02083 -0.23503 -0.02199 -0.23503 -0.02338 C -0.23503 -0.02917 -0.23295 -0.02847 -0.23047 -0.03033 C -0.22865 -0.02986 -0.22565 -0.03195 -0.225 -0.02894 C -0.22448 -0.02616 -0.22969 -0.02616 -0.22969 -0.02616 C -0.22995 -0.02755 -0.23021 -0.02894 -0.23047 -0.03033 C -0.23099 -0.03264 -0.23151 -0.03495 -0.23203 -0.03727 C -0.23529 -0.05324 -0.23008 -0.04884 -0.25365 -0.05648 C -0.29115 -0.06852 -0.27618 -0.06597 -0.29844 -0.06875 C -0.3073 -0.0662 -0.30756 -0.0669 -0.28763 -0.06482 C -0.28021 -0.06389 -0.27266 -0.06389 -0.26524 -0.06343 C -0.26368 -0.06296 -0.25912 -0.06296 -0.26055 -0.06204 C -0.26355 -0.06019 -0.27292 -0.06088 -0.26993 -0.06065 C -0.24675 -0.05903 -0.22344 -0.0588 -0.20026 -0.05787 C -0.07357 -0.04421 -0.13177 -0.04815 -0.02552 -0.04421 C -0.02227 -0.04375 -0.01211 -0.04283 -0.0155 -0.04283 C -0.06355 -0.04283 -0.03789 -0.04421 -0.07969 -0.04676 C -0.09232 -0.04769 -0.10495 -0.04769 -0.11758 -0.04815 C -0.12813 -0.05 -0.13868 -0.05278 -0.14922 -0.0537 C -0.23959 -0.06134 -0.175 -0.05139 -0.20651 -0.05648 C -0.21953 -0.06412 -0.19571 -0.05046 -0.23972 -0.05926 C -0.24141 -0.05949 -0.24232 -0.06296 -0.24362 -0.06482 C -0.24401 -0.0669 -0.2461 -0.07801 -0.2474 -0.08125 C -0.24935 -0.08611 -0.25157 -0.09051 -0.25365 -0.09491 C -0.25417 -0.1 -0.25443 -0.10509 -0.25521 -0.11019 C -0.25547 -0.1125 -0.25638 -0.11458 -0.25677 -0.1169 C -0.25717 -0.11921 -0.2573 -0.12153 -0.25756 -0.12384 C -0.25782 -0.13033 -0.25821 -0.14167 -0.25899 -0.14861 C -0.25925 -0.15 -0.25951 -0.15139 -0.25977 -0.15278 C -0.25951 -0.16366 -0.25951 -0.17477 -0.25899 -0.18565 C -0.25899 -0.18727 -0.25847 -0.18843 -0.25834 -0.18982 C -0.25795 -0.19352 -0.25808 -0.19722 -0.25756 -0.20093 C -0.25703 -0.2037 -0.25365 -0.20926 -0.25287 -0.21042 C -0.25157 -0.21505 -0.25092 -0.22037 -0.24896 -0.22431 C -0.24714 -0.22801 -0.24427 -0.22963 -0.24206 -0.23241 C -0.23998 -0.23519 -0.23789 -0.23796 -0.23581 -0.24074 C -0.23451 -0.24583 -0.23334 -0.25093 -0.23203 -0.25579 C -0.23125 -0.25833 -0.23086 -0.26111 -0.22969 -0.26273 C -0.22813 -0.26458 -0.22605 -0.26458 -0.22422 -0.26551 C -0.22188 -0.26875 -0.2198 -0.27245 -0.21732 -0.27523 C -0.21589 -0.27662 -0.2142 -0.27685 -0.21263 -0.27778 C -0.21081 -0.27917 -0.20899 -0.28033 -0.2073 -0.28195 C -0.20586 -0.28357 -0.20495 -0.28658 -0.20339 -0.2875 C -0.20013 -0.28935 -0.19662 -0.28912 -0.19336 -0.29028 C -0.1892 -0.29167 -0.18516 -0.29421 -0.18099 -0.29583 C -0.17709 -0.29699 -0.17318 -0.29722 -0.1694 -0.29861 C -0.16472 -0.3 -0.16016 -0.30255 -0.15547 -0.30394 C -0.14727 -0.30671 -0.13894 -0.30787 -0.13073 -0.31088 C -0.1237 -0.31343 -0.11693 -0.31829 -0.1099 -0.3206 C -0.10144 -0.32292 -0.09284 -0.32315 -0.08438 -0.32454 C -0.07761 -0.32593 -0.07097 -0.32732 -0.0642 -0.3287 C -0.02149 -0.33843 -0.04323 -0.33542 -0.0194 -0.33843 C -0.00118 -0.3456 -0.01888 -0.33935 0.01927 -0.34259 C 0.02578 -0.34306 0.03216 -0.34445 0.03854 -0.34514 L 0.21562 -0.34398 C 0.22109 -0.34375 0.23632 -0.3419 0.2427 -0.3412 C 0.25091 -0.33889 0.25937 -0.33796 0.26744 -0.33426 C 0.27786 -0.32963 0.27148 -0.33195 0.28672 -0.3287 C 0.29218 -0.32639 0.29765 -0.32454 0.30299 -0.32199 C 0.30612 -0.32037 0.30911 -0.31783 0.31224 -0.31644 C 0.3207 -0.31273 0.33776 -0.30671 0.33776 -0.30671 C 0.33906 -0.30301 0.33984 -0.29861 0.34166 -0.29583 C 0.34388 -0.29236 0.34935 -0.28889 0.34935 -0.28889 C 0.35755 -0.25509 0.34453 -0.30648 0.35638 -0.26968 C 0.35729 -0.26667 0.35729 -0.2632 0.35794 -0.25995 C 0.35937 -0.25301 0.36132 -0.24653 0.3625 -0.23935 C 0.36328 -0.23472 0.36419 -0.23033 0.36484 -0.2257 C 0.3677 -0.20648 0.36497 -0.21968 0.36797 -0.20648 C 0.36849 -0.20139 0.36888 -0.1963 0.36953 -0.1912 C 0.37057 -0.18171 0.37317 -0.18704 0.36953 -0.16921 C 0.36823 -0.16296 0.36328 -0.15949 0.36015 -0.15695 C 0.35729 -0.14931 0.3552 -0.14213 0.35013 -0.1375 C 0.34713 -0.13495 0.34349 -0.13495 0.3401 -0.13357 C 0.33724 -0.13218 0.3345 -0.13079 0.33164 -0.1294 C 0.31914 -0.11158 0.33906 -0.13843 0.32083 -0.12107 C 0.31836 -0.11875 0.31705 -0.11343 0.31458 -0.11158 C 0.31172 -0.10926 0.30833 -0.10995 0.30533 -0.1088 C 0.28802 -0.10162 0.30924 -0.10579 0.28372 -0.10324 C 0.25612 -0.09491 0.26888 -0.09699 0.24583 -0.09491 C 0.21666 -0.08611 0.23086 -0.08958 0.20325 -0.08403 C 0.20117 -0.0831 0.19922 -0.08171 0.19713 -0.08125 C 0.19192 -0.07986 0.18672 -0.08033 0.18164 -0.07847 C 0.18033 -0.07801 0.17903 -0.07755 0.17773 -0.07708 C 0.17565 -0.07616 0.17369 -0.075 0.17161 -0.07431 C 0.16953 -0.07361 0.16744 -0.07338 0.16536 -0.07292 C 0.16432 -0.07245 0.16328 -0.07199 0.16224 -0.07153 C 0.1608 -0.07107 0.15924 -0.07083 0.15768 -0.07014 C 0.15742 -0.07014 0.15052 -0.06644 0.14922 -0.0662 C 0.14687 -0.06551 0.14453 -0.06528 0.14218 -0.06482 C 0.14036 -0.06389 0.13854 -0.06296 0.13685 -0.06204 C 0.13541 -0.06111 0.13424 -0.05995 0.13294 -0.05926 C 0.13086 -0.0581 0.12877 -0.05741 0.12669 -0.05648 C 0.12591 -0.05602 0.12526 -0.05556 0.12448 -0.05509 C 0.12317 -0.05463 0.12187 -0.0544 0.12057 -0.0537 C 0.11875 -0.05301 0.11692 -0.05162 0.1151 -0.05093 C 0.10104 -0.04514 0.12109 -0.05486 0.10507 -0.04676 C 0.09856 -0.0375 0.10403 -0.04468 0.09661 -0.03727 C 0.09583 -0.03634 0.09518 -0.03519 0.09427 -0.03449 C 0.09244 -0.0331 0.08698 -0.03195 0.0858 -0.03171 C 0.08502 -0.03125 0.08411 -0.03102 0.08346 -0.03033 C 0.08177 -0.0287 0.0806 -0.02546 0.07877 -0.02477 C 0.07721 -0.02431 0.07565 -0.02408 0.07422 -0.02338 C 0.06927 -0.02176 0.07278 -0.02269 0.06875 -0.02083 C 0.06666 -0.01968 0.06458 -0.01898 0.06263 -0.01806 L 0.0595 -0.01667 C 0.05872 -0.01574 0.05807 -0.01435 0.05716 -0.01389 C 0.05403 -0.01181 0.04283 -0.01111 0.04244 -0.01111 C 0.04088 -0.01065 0.03932 -0.01042 0.03789 -0.00972 C 0.03619 -0.00903 0.03476 -0.00787 0.0332 -0.00695 C 0.03242 -0.00648 0.03164 -0.00602 0.03086 -0.00556 C 0.02877 -0.00463 0.02669 -0.00394 0.02474 -0.00278 C 0.02395 -0.00232 0.02317 -0.00162 0.02239 -0.00139 C 0.01744 -0.0007 0.01263 -0.00046 0.00768 0 C 0.00247 0.00139 0.00117 0 0 0 Z " pathEditMode="relative" ptsTypes="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 Level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0" y="2065867"/>
            <a:ext cx="8547686" cy="4479666"/>
          </a:xfrm>
        </p:spPr>
      </p:pic>
    </p:spTree>
    <p:extLst>
      <p:ext uri="{BB962C8B-B14F-4D97-AF65-F5344CB8AC3E}">
        <p14:creationId xmlns:p14="http://schemas.microsoft.com/office/powerpoint/2010/main" val="220671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 Level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0" y="2065867"/>
            <a:ext cx="8098645" cy="4407543"/>
          </a:xfrm>
        </p:spPr>
      </p:pic>
    </p:spTree>
    <p:extLst>
      <p:ext uri="{BB962C8B-B14F-4D97-AF65-F5344CB8AC3E}">
        <p14:creationId xmlns:p14="http://schemas.microsoft.com/office/powerpoint/2010/main" val="30561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 Leve2(Cont’d)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09" y="2065867"/>
            <a:ext cx="8363807" cy="4594551"/>
          </a:xfrm>
        </p:spPr>
      </p:pic>
    </p:spTree>
    <p:extLst>
      <p:ext uri="{BB962C8B-B14F-4D97-AF65-F5344CB8AC3E}">
        <p14:creationId xmlns:p14="http://schemas.microsoft.com/office/powerpoint/2010/main" val="16914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 Level 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4" y="2347382"/>
            <a:ext cx="10888965" cy="3550909"/>
          </a:xfrm>
        </p:spPr>
      </p:pic>
    </p:spTree>
    <p:extLst>
      <p:ext uri="{BB962C8B-B14F-4D97-AF65-F5344CB8AC3E}">
        <p14:creationId xmlns:p14="http://schemas.microsoft.com/office/powerpoint/2010/main" val="15426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430392"/>
            <a:ext cx="10131425" cy="3649133"/>
          </a:xfrm>
        </p:spPr>
        <p:txBody>
          <a:bodyPr/>
          <a:lstStyle/>
          <a:p>
            <a:r>
              <a:rPr lang="en-US" altLang="ko-KR" dirty="0" smtClean="0"/>
              <a:t>Compiler : GCC Cygwin</a:t>
            </a:r>
            <a:endParaRPr lang="en-US" altLang="ko-KR" dirty="0"/>
          </a:p>
          <a:p>
            <a:r>
              <a:rPr lang="en-US" altLang="ko-KR" dirty="0" smtClean="0"/>
              <a:t>IDE : Eclipse for C</a:t>
            </a:r>
          </a:p>
          <a:p>
            <a:r>
              <a:rPr lang="ko-KR" altLang="en-US" dirty="0" smtClean="0"/>
              <a:t>버전 관리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Repository : </a:t>
            </a:r>
            <a:r>
              <a:rPr lang="en-US" altLang="ko-KR" dirty="0" err="1" smtClean="0">
                <a:hlinkClick r:id="rId2"/>
              </a:rPr>
              <a:t>IntroductionToSE</a:t>
            </a:r>
            <a:endParaRPr lang="en-US" altLang="ko-KR" dirty="0" smtClean="0"/>
          </a:p>
          <a:p>
            <a:r>
              <a:rPr lang="en-US" altLang="ko-KR" dirty="0" smtClean="0"/>
              <a:t>Files</a:t>
            </a:r>
          </a:p>
          <a:p>
            <a:pPr lvl="1"/>
            <a:r>
              <a:rPr lang="en-US" altLang="ko-KR" dirty="0" err="1" smtClean="0"/>
              <a:t>alpha.c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Linux_kbhit.h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getch.h</a:t>
            </a:r>
            <a:endParaRPr lang="en-US" altLang="ko-KR" dirty="0" smtClean="0"/>
          </a:p>
          <a:p>
            <a:pPr lvl="1"/>
            <a:r>
              <a:rPr lang="en-US" altLang="ko-KR" dirty="0" err="1"/>
              <a:t>u</a:t>
            </a:r>
            <a:r>
              <a:rPr lang="en-US" altLang="ko-KR" dirty="0" err="1" smtClean="0"/>
              <a:t>til.h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869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smtClean="0"/>
              <a:t>Button Interface(s)</a:t>
            </a:r>
          </a:p>
          <a:p>
            <a:r>
              <a:rPr lang="en-US" altLang="ko-KR" dirty="0" smtClean="0"/>
              <a:t>Button Selector</a:t>
            </a:r>
          </a:p>
          <a:p>
            <a:r>
              <a:rPr lang="en-US" altLang="ko-KR" dirty="0" smtClean="0"/>
              <a:t>Button Operator</a:t>
            </a:r>
          </a:p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Manager</a:t>
            </a:r>
          </a:p>
          <a:p>
            <a:r>
              <a:rPr lang="en-US" altLang="ko-KR" dirty="0" smtClean="0"/>
              <a:t>Panel and Speaker Controller</a:t>
            </a:r>
          </a:p>
          <a:p>
            <a:pPr lvl="1"/>
            <a:r>
              <a:rPr lang="en-US" altLang="ko-KR" dirty="0" smtClean="0"/>
              <a:t>Show</a:t>
            </a:r>
          </a:p>
          <a:p>
            <a:pPr lvl="1"/>
            <a:r>
              <a:rPr lang="en-US" altLang="ko-KR" dirty="0" smtClean="0"/>
              <a:t>Alarm</a:t>
            </a:r>
          </a:p>
          <a:p>
            <a:r>
              <a:rPr lang="en-US" altLang="ko-KR" dirty="0" smtClean="0"/>
              <a:t>Backlight Controller</a:t>
            </a:r>
          </a:p>
          <a:p>
            <a:r>
              <a:rPr lang="en-US" altLang="ko-KR" dirty="0" smtClean="0"/>
              <a:t>Mode Changer</a:t>
            </a:r>
          </a:p>
          <a:p>
            <a:r>
              <a:rPr lang="en-US" altLang="ko-KR" dirty="0" smtClean="0"/>
              <a:t>Ring Changer</a:t>
            </a:r>
          </a:p>
          <a:p>
            <a:r>
              <a:rPr lang="en-US" altLang="ko-KR" dirty="0" smtClean="0"/>
              <a:t>Main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26" y="1765324"/>
            <a:ext cx="4447259" cy="4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0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391</TotalTime>
  <Words>1110</Words>
  <Application>Microsoft Office PowerPoint</Application>
  <PresentationFormat>와이드스크린</PresentationFormat>
  <Paragraphs>204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천체</vt:lpstr>
      <vt:lpstr>DWS Presentation #3 Final Presentation</vt:lpstr>
      <vt:lpstr>목차</vt:lpstr>
      <vt:lpstr>DFD의 주요 변경 사항</vt:lpstr>
      <vt:lpstr>DFD Level 1</vt:lpstr>
      <vt:lpstr>DFD Level 2</vt:lpstr>
      <vt:lpstr>DFD Leve2(Cont’d)</vt:lpstr>
      <vt:lpstr>DFD Level 3</vt:lpstr>
      <vt:lpstr>개발 환경</vt:lpstr>
      <vt:lpstr>구현 기능들</vt:lpstr>
      <vt:lpstr>Data Store  : type Definition</vt:lpstr>
      <vt:lpstr>Data Store : Description</vt:lpstr>
      <vt:lpstr>Init</vt:lpstr>
      <vt:lpstr>Button Interface(s)</vt:lpstr>
      <vt:lpstr>Button Selector</vt:lpstr>
      <vt:lpstr>Mode</vt:lpstr>
      <vt:lpstr>Button Operator</vt:lpstr>
      <vt:lpstr>Button Operator-TimeKeeping</vt:lpstr>
      <vt:lpstr>Button operator-Stopwatch</vt:lpstr>
      <vt:lpstr>button operator-alarm</vt:lpstr>
      <vt:lpstr>Real Time Manager</vt:lpstr>
      <vt:lpstr>REAltime manager-alarm</vt:lpstr>
      <vt:lpstr>realtime manager-stopwatch</vt:lpstr>
      <vt:lpstr>realtime manager-backlight</vt:lpstr>
      <vt:lpstr>Panel And Speaker Controller</vt:lpstr>
      <vt:lpstr>Show</vt:lpstr>
      <vt:lpstr>Alarm</vt:lpstr>
      <vt:lpstr>Backlight Controller</vt:lpstr>
      <vt:lpstr>Header file Description</vt:lpstr>
      <vt:lpstr>Q &amp; A</vt:lpstr>
      <vt:lpstr>팀프로젝트 끝!! 다들 수고 많으셨습니다!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소프트웨어공학개론 DWS Presentation #3</dc:title>
  <dc:creator>Windows 사용자</dc:creator>
  <cp:lastModifiedBy>Windows 사용자</cp:lastModifiedBy>
  <cp:revision>33</cp:revision>
  <dcterms:created xsi:type="dcterms:W3CDTF">2019-11-20T06:12:36Z</dcterms:created>
  <dcterms:modified xsi:type="dcterms:W3CDTF">2019-11-20T13:28:29Z</dcterms:modified>
</cp:coreProperties>
</file>