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9" r:id="rId2"/>
    <p:sldId id="284" r:id="rId3"/>
    <p:sldId id="285" r:id="rId4"/>
    <p:sldId id="286" r:id="rId5"/>
    <p:sldId id="274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21BA97ED-402D-42B7-9ED2-62236B298856}">
          <p14:sldIdLst>
            <p14:sldId id="259"/>
            <p14:sldId id="284"/>
            <p14:sldId id="285"/>
            <p14:sldId id="286"/>
            <p14:sldId id="274"/>
            <p14:sldId id="262"/>
          </p14:sldIdLst>
        </p14:section>
        <p14:section name="使用技巧" id="{D912A2B0-C511-4C9D-9CFC-F7C95D2ACD8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1B2B5-60FD-4749-9208-4FB32F3614F2}" v="6" dt="2019-07-17T10:05:00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3" autoAdjust="0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-1032" y="-102"/>
      </p:cViewPr>
      <p:guideLst>
        <p:guide orient="horz" pos="2136"/>
        <p:guide orient="horz" pos="346"/>
        <p:guide orient="horz" pos="3974"/>
        <p:guide pos="3840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00B1B2B5-60FD-4749-9208-4FB32F3614F2}"/>
    <pc:docChg chg="undo custSel modSld addSection modSection">
      <pc:chgData name="Yunxuan Liu" userId="586587b3-05dd-4d6e-b7f9-09287e9fa419" providerId="ADAL" clId="{00B1B2B5-60FD-4749-9208-4FB32F3614F2}" dt="2019-07-17T10:05:00.434" v="47"/>
      <pc:docMkLst>
        <pc:docMk/>
      </pc:docMkLst>
      <pc:sldChg chg="addSp 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1681692777" sldId="256"/>
        </pc:sldMkLst>
        <pc:grpChg chg="add del mod">
          <ac:chgData name="Yunxuan Liu" userId="586587b3-05dd-4d6e-b7f9-09287e9fa419" providerId="ADAL" clId="{00B1B2B5-60FD-4749-9208-4FB32F3614F2}" dt="2019-07-17T10:01:31.414" v="17" actId="478"/>
          <ac:grpSpMkLst>
            <pc:docMk/>
            <pc:sldMk cId="1681692777" sldId="256"/>
            <ac:grpSpMk id="29" creationId="{842B0655-CA7A-4D9A-9037-D075157DE39E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471741931" sldId="259"/>
        </pc:sldMkLst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7" creationId="{DFB9A5A8-E49F-4049-9C65-14B2FFF2488C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8" creationId="{8D596CBF-7CEC-41F6-BEE4-C2D848436178}"/>
          </ac:spMkLst>
        </pc:spChg>
        <pc:spChg chg="mod ord">
          <ac:chgData name="Yunxuan Liu" userId="586587b3-05dd-4d6e-b7f9-09287e9fa419" providerId="ADAL" clId="{00B1B2B5-60FD-4749-9208-4FB32F3614F2}" dt="2019-07-17T10:01:38.606" v="20" actId="700"/>
          <ac:spMkLst>
            <pc:docMk/>
            <pc:sldMk cId="2471741931" sldId="259"/>
            <ac:spMk id="9" creationId="{4FABEF89-AE50-4B62-992E-EAF1ECDEB7F0}"/>
          </ac:spMkLst>
        </pc:spChg>
      </pc:sldChg>
      <pc:sldChg chg="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108827104" sldId="260"/>
        </pc:sldMkLst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2" creationId="{574A3D85-9D33-4479-8D9C-ADC51F0CC9DC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3" creationId="{E76C67D6-E53A-441C-9A66-128E321C160F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4" creationId="{FCBE395D-756C-4456-B769-48481F9DEA39}"/>
          </ac:spMkLst>
        </pc:spChg>
        <pc:spChg chg="mod ord">
          <ac:chgData name="Yunxuan Liu" userId="586587b3-05dd-4d6e-b7f9-09287e9fa419" providerId="ADAL" clId="{00B1B2B5-60FD-4749-9208-4FB32F3614F2}" dt="2019-07-17T10:01:35.985" v="19" actId="700"/>
          <ac:spMkLst>
            <pc:docMk/>
            <pc:sldMk cId="108827104" sldId="260"/>
            <ac:spMk id="5" creationId="{09664FD2-3CAE-412E-BB76-AEB9E7DB1E6D}"/>
          </ac:spMkLst>
        </pc:spChg>
        <pc:grpChg chg="del mod">
          <ac:chgData name="Yunxuan Liu" userId="586587b3-05dd-4d6e-b7f9-09287e9fa419" providerId="ADAL" clId="{00B1B2B5-60FD-4749-9208-4FB32F3614F2}" dt="2019-07-17T10:01:32.824" v="18" actId="478"/>
          <ac:grpSpMkLst>
            <pc:docMk/>
            <pc:sldMk cId="108827104" sldId="260"/>
            <ac:grpSpMk id="53" creationId="{B8DD9138-6385-497C-A9D4-4DAC7F6001C4}"/>
          </ac:grpSpMkLst>
        </pc:grpChg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2964580851" sldId="261"/>
        </pc:sldMkLst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5" creationId="{B97C29FD-394A-4987-9E5B-90CABEA5711D}"/>
          </ac:spMkLst>
        </pc:spChg>
        <pc:spChg chg="mod ord">
          <ac:chgData name="Yunxuan Liu" userId="586587b3-05dd-4d6e-b7f9-09287e9fa419" providerId="ADAL" clId="{00B1B2B5-60FD-4749-9208-4FB32F3614F2}" dt="2019-07-17T10:01:43.859" v="21" actId="700"/>
          <ac:spMkLst>
            <pc:docMk/>
            <pc:sldMk cId="2964580851" sldId="261"/>
            <ac:spMk id="36" creationId="{91EF4B6C-D964-4616-BA19-0467C0BA7D48}"/>
          </ac:spMkLst>
        </pc:s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103294166" sldId="262"/>
        </pc:sldMkLst>
      </pc:sldChg>
      <pc:sldChg chg="delSp modTransition">
        <pc:chgData name="Yunxuan Liu" userId="586587b3-05dd-4d6e-b7f9-09287e9fa419" providerId="ADAL" clId="{00B1B2B5-60FD-4749-9208-4FB32F3614F2}" dt="2019-07-17T10:05:00.434" v="47"/>
        <pc:sldMkLst>
          <pc:docMk/>
          <pc:sldMk cId="77967765" sldId="263"/>
        </pc:sldMkLst>
        <pc:picChg chg="del">
          <ac:chgData name="Yunxuan Liu" userId="586587b3-05dd-4d6e-b7f9-09287e9fa419" providerId="ADAL" clId="{00B1B2B5-60FD-4749-9208-4FB32F3614F2}" dt="2019-07-17T10:02:09.185" v="22" actId="478"/>
          <ac:picMkLst>
            <pc:docMk/>
            <pc:sldMk cId="77967765" sldId="263"/>
            <ac:picMk id="4" creationId="{0F9C99CA-477C-4A9A-BC25-DD8D24F0559C}"/>
          </ac:picMkLst>
        </pc:pic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468546611" sldId="264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614990324" sldId="265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242618326" sldId="266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4185310245" sldId="267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774626004" sldId="268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1082142924" sldId="269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3609682178" sldId="270"/>
        </pc:sldMkLst>
      </pc:sldChg>
      <pc:sldChg chg="modSp modTransition">
        <pc:chgData name="Yunxuan Liu" userId="586587b3-05dd-4d6e-b7f9-09287e9fa419" providerId="ADAL" clId="{00B1B2B5-60FD-4749-9208-4FB32F3614F2}" dt="2019-07-17T10:05:00.434" v="47"/>
        <pc:sldMkLst>
          <pc:docMk/>
          <pc:sldMk cId="1184582337" sldId="271"/>
        </pc:sldMkLst>
        <pc:grpChg chg="mod">
          <ac:chgData name="Yunxuan Liu" userId="586587b3-05dd-4d6e-b7f9-09287e9fa419" providerId="ADAL" clId="{00B1B2B5-60FD-4749-9208-4FB32F3614F2}" dt="2019-07-17T10:02:39.865" v="24" actId="1076"/>
          <ac:grpSpMkLst>
            <pc:docMk/>
            <pc:sldMk cId="1184582337" sldId="271"/>
            <ac:grpSpMk id="44" creationId="{3947C948-3DD2-43C5-B815-629799F1939F}"/>
          </ac:grpSpMkLst>
        </pc:grpChg>
      </pc:sldChg>
      <pc:sldChg chg="delSp modSp modTransition">
        <pc:chgData name="Yunxuan Liu" userId="586587b3-05dd-4d6e-b7f9-09287e9fa419" providerId="ADAL" clId="{00B1B2B5-60FD-4749-9208-4FB32F3614F2}" dt="2019-07-17T10:05:00.434" v="47"/>
        <pc:sldMkLst>
          <pc:docMk/>
          <pc:sldMk cId="2903712072" sldId="272"/>
        </pc:sldMkLst>
        <pc:grpChg chg="del mod">
          <ac:chgData name="Yunxuan Liu" userId="586587b3-05dd-4d6e-b7f9-09287e9fa419" providerId="ADAL" clId="{00B1B2B5-60FD-4749-9208-4FB32F3614F2}" dt="2019-07-17T10:02:42.771" v="26" actId="478"/>
          <ac:grpSpMkLst>
            <pc:docMk/>
            <pc:sldMk cId="2903712072" sldId="272"/>
            <ac:grpSpMk id="53" creationId="{B8DD9138-6385-497C-A9D4-4DAC7F6001C4}"/>
          </ac:grpSpMkLst>
        </pc:grpChg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2719442463" sldId="273"/>
        </pc:sldMkLst>
      </pc:sldChg>
      <pc:sldChg chg="modTransition">
        <pc:chgData name="Yunxuan Liu" userId="586587b3-05dd-4d6e-b7f9-09287e9fa419" providerId="ADAL" clId="{00B1B2B5-60FD-4749-9208-4FB32F3614F2}" dt="2019-07-17T10:05:00.434" v="47"/>
        <pc:sldMkLst>
          <pc:docMk/>
          <pc:sldMk cId="931542725" sldId="274"/>
        </pc:sldMkLst>
      </pc:sldChg>
      <pc:sldChg chg="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924268912" sldId="275"/>
        </pc:sldMkLst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2" creationId="{B88277DA-65A8-4D0B-895C-90271F78265B}"/>
          </ac:spMkLst>
        </pc:spChg>
        <pc:spChg chg="mod ord">
          <ac:chgData name="Yunxuan Liu" userId="586587b3-05dd-4d6e-b7f9-09287e9fa419" providerId="ADAL" clId="{00B1B2B5-60FD-4749-9208-4FB32F3614F2}" dt="2019-07-17T10:03:09.058" v="30" actId="700"/>
          <ac:spMkLst>
            <pc:docMk/>
            <pc:sldMk cId="924268912" sldId="275"/>
            <ac:spMk id="3" creationId="{15509B58-0BFB-4DD9-B90B-5670776A0C3A}"/>
          </ac:spMkLst>
        </pc:spChg>
      </pc:sldChg>
      <pc:sldChg chg="addSp delSp modSp mod modTransition chgLayout">
        <pc:chgData name="Yunxuan Liu" userId="586587b3-05dd-4d6e-b7f9-09287e9fa419" providerId="ADAL" clId="{00B1B2B5-60FD-4749-9208-4FB32F3614F2}" dt="2019-07-17T10:05:00.434" v="47"/>
        <pc:sldMkLst>
          <pc:docMk/>
          <pc:sldMk cId="3584197272" sldId="276"/>
        </pc:sldMkLst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2" creationId="{B25FB704-07E4-411F-9708-44A04E3FB8E9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3" creationId="{8A00EF98-FF65-4AFA-BCC0-1DE2058E5C4B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4" creationId="{07E55900-E9AD-4A5A-A36B-7665B0D290ED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5" creationId="{5CBBF443-A6B5-484D-8920-CEC6F99316FF}"/>
          </ac:spMkLst>
        </pc:spChg>
        <pc:spChg chg="add del mod ord">
          <ac:chgData name="Yunxuan Liu" userId="586587b3-05dd-4d6e-b7f9-09287e9fa419" providerId="ADAL" clId="{00B1B2B5-60FD-4749-9208-4FB32F3614F2}" dt="2019-07-17T10:03:02.543" v="28" actId="700"/>
          <ac:spMkLst>
            <pc:docMk/>
            <pc:sldMk cId="3584197272" sldId="276"/>
            <ac:spMk id="6" creationId="{74169027-3780-4571-92DE-306866E85774}"/>
          </ac:spMkLst>
        </pc:spChg>
        <pc:spChg chg="add mod ord">
          <ac:chgData name="Yunxuan Liu" userId="586587b3-05dd-4d6e-b7f9-09287e9fa419" providerId="ADAL" clId="{00B1B2B5-60FD-4749-9208-4FB32F3614F2}" dt="2019-07-17T10:03:27.935" v="36" actId="20577"/>
          <ac:spMkLst>
            <pc:docMk/>
            <pc:sldMk cId="3584197272" sldId="276"/>
            <ac:spMk id="7" creationId="{CAE555B2-F524-482B-9F93-A5FF36CFCA96}"/>
          </ac:spMkLst>
        </pc:spChg>
        <pc:spChg chg="mod">
          <ac:chgData name="Yunxuan Liu" userId="586587b3-05dd-4d6e-b7f9-09287e9fa419" providerId="ADAL" clId="{00B1B2B5-60FD-4749-9208-4FB32F3614F2}" dt="2019-07-17T10:03:36.010" v="41" actId="1076"/>
          <ac:spMkLst>
            <pc:docMk/>
            <pc:sldMk cId="3584197272" sldId="276"/>
            <ac:spMk id="8" creationId="{DE90AF01-5E97-4ACD-B282-842B3B2232C7}"/>
          </ac:spMkLst>
        </pc:spChg>
        <pc:spChg chg="add mod ord">
          <ac:chgData name="Yunxuan Liu" userId="586587b3-05dd-4d6e-b7f9-09287e9fa419" providerId="ADAL" clId="{00B1B2B5-60FD-4749-9208-4FB32F3614F2}" dt="2019-07-17T10:03:31.963" v="40" actId="20577"/>
          <ac:spMkLst>
            <pc:docMk/>
            <pc:sldMk cId="3584197272" sldId="276"/>
            <ac:spMk id="9" creationId="{FD6C8BF1-8D8B-4A3C-A39D-8067492D0792}"/>
          </ac:spMkLst>
        </pc:spChg>
        <pc:spChg chg="add mod ord">
          <ac:chgData name="Yunxuan Liu" userId="586587b3-05dd-4d6e-b7f9-09287e9fa419" providerId="ADAL" clId="{00B1B2B5-60FD-4749-9208-4FB32F3614F2}" dt="2019-07-17T10:03:21.780" v="33" actId="20577"/>
          <ac:spMkLst>
            <pc:docMk/>
            <pc:sldMk cId="3584197272" sldId="276"/>
            <ac:spMk id="10" creationId="{3AC51C22-F605-4E76-93B0-384DEA66905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8" creationId="{AE6A36A1-1FB3-4750-A5DC-1FF6A99068F7}"/>
          </ac:spMkLst>
        </pc:spChg>
        <pc:spChg chg="del mod">
          <ac:chgData name="Yunxuan Liu" userId="586587b3-05dd-4d6e-b7f9-09287e9fa419" providerId="ADAL" clId="{00B1B2B5-60FD-4749-9208-4FB32F3614F2}" dt="2019-07-17T10:03:37.968" v="42" actId="478"/>
          <ac:spMkLst>
            <pc:docMk/>
            <pc:sldMk cId="3584197272" sldId="276"/>
            <ac:spMk id="19" creationId="{5EC1D836-0EBF-4ED4-B473-9B81D28EEEEF}"/>
          </ac:spMkLst>
        </pc:spChg>
      </pc:sldChg>
      <pc:sldMasterChg chg="delSldLayout">
        <pc:chgData name="Yunxuan Liu" userId="586587b3-05dd-4d6e-b7f9-09287e9fa419" providerId="ADAL" clId="{00B1B2B5-60FD-4749-9208-4FB32F3614F2}" dt="2019-07-17T09:57:58.659" v="1" actId="2696"/>
        <pc:sldMasterMkLst>
          <pc:docMk/>
          <pc:sldMasterMk cId="760313750" sldId="2147483666"/>
        </pc:sldMasterMkLst>
        <pc:sldLayoutChg chg="del">
          <pc:chgData name="Yunxuan Liu" userId="586587b3-05dd-4d6e-b7f9-09287e9fa419" providerId="ADAL" clId="{00B1B2B5-60FD-4749-9208-4FB32F3614F2}" dt="2019-07-17T09:57:58.659" v="1" actId="2696"/>
          <pc:sldLayoutMkLst>
            <pc:docMk/>
            <pc:sldMasterMk cId="760313750" sldId="2147483666"/>
            <pc:sldLayoutMk cId="491705403" sldId="2147483664"/>
          </pc:sldLayoutMkLst>
        </pc:sldLayoutChg>
        <pc:sldLayoutChg chg="del">
          <pc:chgData name="Yunxuan Liu" userId="586587b3-05dd-4d6e-b7f9-09287e9fa419" providerId="ADAL" clId="{00B1B2B5-60FD-4749-9208-4FB32F3614F2}" dt="2019-07-17T09:57:58.649" v="0" actId="2696"/>
          <pc:sldLayoutMkLst>
            <pc:docMk/>
            <pc:sldMasterMk cId="760313750" sldId="2147483666"/>
            <pc:sldLayoutMk cId="1264095060" sldId="2147483678"/>
          </pc:sldLayoutMkLst>
        </pc:sldLayoutChg>
      </pc:sldMasterChg>
    </pc:docChg>
  </pc:docChgLst>
  <pc:docChgLst>
    <pc:chgData name="Weisheng Zhu" userId="S::t-weiszh@microsoft.com::235d122c-3b57-4c5d-826a-7dbf2d1a59d1" providerId="AD" clId="Web-{3B3C28A1-34D9-575A-A9AF-955F29D416D2}"/>
    <pc:docChg chg="modSld">
      <pc:chgData name="Weisheng Zhu" userId="S::t-weiszh@microsoft.com::235d122c-3b57-4c5d-826a-7dbf2d1a59d1" providerId="AD" clId="Web-{3B3C28A1-34D9-575A-A9AF-955F29D416D2}" dt="2019-07-18T02:31:47.993" v="0"/>
      <pc:docMkLst>
        <pc:docMk/>
      </pc:docMkLst>
      <pc:sldChg chg="addSp">
        <pc:chgData name="Weisheng Zhu" userId="S::t-weiszh@microsoft.com::235d122c-3b57-4c5d-826a-7dbf2d1a59d1" providerId="AD" clId="Web-{3B3C28A1-34D9-575A-A9AF-955F29D416D2}" dt="2019-07-18T02:31:47.993" v="0"/>
        <pc:sldMkLst>
          <pc:docMk/>
          <pc:sldMk cId="2471741931" sldId="259"/>
        </pc:sldMkLst>
        <pc:spChg chg="add">
          <ac:chgData name="Weisheng Zhu" userId="S::t-weiszh@microsoft.com::235d122c-3b57-4c5d-826a-7dbf2d1a59d1" providerId="AD" clId="Web-{3B3C28A1-34D9-575A-A9AF-955F29D416D2}" dt="2019-07-18T02:31:47.993" v="0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  <pc:docChgLst>
    <pc:chgData name="Weisheng Zhu" userId="235d122c-3b57-4c5d-826a-7dbf2d1a59d1" providerId="ADAL" clId="{01B372EF-99DF-4836-9B0B-279B2FDFF5FD}"/>
    <pc:docChg chg="custSel modSld">
      <pc:chgData name="Weisheng Zhu" userId="235d122c-3b57-4c5d-826a-7dbf2d1a59d1" providerId="ADAL" clId="{01B372EF-99DF-4836-9B0B-279B2FDFF5FD}" dt="2019-07-18T02:32:18.568" v="0" actId="478"/>
      <pc:docMkLst>
        <pc:docMk/>
      </pc:docMkLst>
      <pc:sldChg chg="delSp">
        <pc:chgData name="Weisheng Zhu" userId="235d122c-3b57-4c5d-826a-7dbf2d1a59d1" providerId="ADAL" clId="{01B372EF-99DF-4836-9B0B-279B2FDFF5FD}" dt="2019-07-18T02:32:18.568" v="0" actId="478"/>
        <pc:sldMkLst>
          <pc:docMk/>
          <pc:sldMk cId="2471741931" sldId="259"/>
        </pc:sldMkLst>
        <pc:spChg chg="del">
          <ac:chgData name="Weisheng Zhu" userId="235d122c-3b57-4c5d-826a-7dbf2d1a59d1" providerId="ADAL" clId="{01B372EF-99DF-4836-9B0B-279B2FDFF5FD}" dt="2019-07-18T02:32:18.568" v="0" actId="478"/>
          <ac:spMkLst>
            <pc:docMk/>
            <pc:sldMk cId="2471741931" sldId="259"/>
            <ac:spMk id="2" creationId="{569AF953-300D-4C89-8107-B8E1E1E295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xmlns="" id="{1AE82BDB-7DD8-48B9-A16B-9B7B01500F94}"/>
              </a:ext>
            </a:extLst>
          </p:cNvPr>
          <p:cNvSpPr/>
          <p:nvPr userDrawn="1"/>
        </p:nvSpPr>
        <p:spPr>
          <a:xfrm flipH="1">
            <a:off x="0" y="2638960"/>
            <a:ext cx="12192000" cy="3651778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  <a:gd name="connsiteX0" fmla="*/ 0 w 4100052"/>
              <a:gd name="connsiteY0" fmla="*/ 403807 h 1555752"/>
              <a:gd name="connsiteX1" fmla="*/ 69 w 4100052"/>
              <a:gd name="connsiteY1" fmla="*/ 0 h 1555752"/>
              <a:gd name="connsiteX2" fmla="*/ 2585784 w 4100052"/>
              <a:gd name="connsiteY2" fmla="*/ 1212961 h 1555752"/>
              <a:gd name="connsiteX3" fmla="*/ 3975481 w 4100052"/>
              <a:gd name="connsiteY3" fmla="*/ 848063 h 1555752"/>
              <a:gd name="connsiteX4" fmla="*/ 4100052 w 4100052"/>
              <a:gd name="connsiteY4" fmla="*/ 768445 h 1555752"/>
              <a:gd name="connsiteX5" fmla="*/ 4100052 w 4100052"/>
              <a:gd name="connsiteY5" fmla="*/ 1069924 h 1555752"/>
              <a:gd name="connsiteX6" fmla="*/ 4056379 w 4100052"/>
              <a:gd name="connsiteY6" fmla="*/ 1097813 h 1555752"/>
              <a:gd name="connsiteX7" fmla="*/ 2562924 w 4100052"/>
              <a:gd name="connsiteY7" fmla="*/ 1535963 h 1555752"/>
              <a:gd name="connsiteX8" fmla="*/ 15939 w 4100052"/>
              <a:gd name="connsiteY8" fmla="*/ 1374038 h 1555752"/>
              <a:gd name="connsiteX9" fmla="*/ 0 w 4100052"/>
              <a:gd name="connsiteY9" fmla="*/ 1373686 h 1555752"/>
              <a:gd name="connsiteX10" fmla="*/ 0 w 4100052"/>
              <a:gd name="connsiteY10" fmla="*/ 403807 h 155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555752">
                <a:moveTo>
                  <a:pt x="0" y="403807"/>
                </a:moveTo>
                <a:cubicBezTo>
                  <a:pt x="23" y="269205"/>
                  <a:pt x="46" y="134602"/>
                  <a:pt x="69" y="0"/>
                </a:cubicBezTo>
                <a:cubicBezTo>
                  <a:pt x="513922" y="643876"/>
                  <a:pt x="1903733" y="1184539"/>
                  <a:pt x="2585784" y="1212961"/>
                </a:cubicBezTo>
                <a:cubicBezTo>
                  <a:pt x="3049334" y="1225026"/>
                  <a:pt x="3570351" y="1085266"/>
                  <a:pt x="3975481" y="848063"/>
                </a:cubicBezTo>
                <a:lnTo>
                  <a:pt x="4100052" y="768445"/>
                </a:lnTo>
                <a:lnTo>
                  <a:pt x="4100052" y="1069924"/>
                </a:lnTo>
                <a:lnTo>
                  <a:pt x="4056379" y="1097813"/>
                </a:lnTo>
                <a:cubicBezTo>
                  <a:pt x="3708484" y="1300215"/>
                  <a:pt x="3172167" y="1482901"/>
                  <a:pt x="2562924" y="1535963"/>
                </a:cubicBezTo>
                <a:cubicBezTo>
                  <a:pt x="1866647" y="1596605"/>
                  <a:pt x="675704" y="1510881"/>
                  <a:pt x="15939" y="1374038"/>
                </a:cubicBezTo>
                <a:lnTo>
                  <a:pt x="0" y="1373686"/>
                </a:lnTo>
                <a:lnTo>
                  <a:pt x="0" y="40380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  <a:gs pos="5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xmlns="" id="{CABBF5B3-51D6-46DA-812C-6B1BB0BE456C}"/>
              </a:ext>
            </a:extLst>
          </p:cNvPr>
          <p:cNvSpPr/>
          <p:nvPr userDrawn="1"/>
        </p:nvSpPr>
        <p:spPr>
          <a:xfrm flipH="1">
            <a:off x="0" y="3900277"/>
            <a:ext cx="12192000" cy="2515206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00A24B74-7A0A-483A-8C66-D6E8B7A633DB}"/>
              </a:ext>
            </a:extLst>
          </p:cNvPr>
          <p:cNvSpPr/>
          <p:nvPr userDrawn="1"/>
        </p:nvSpPr>
        <p:spPr>
          <a:xfrm>
            <a:off x="-1" y="3900277"/>
            <a:ext cx="12192001" cy="2242771"/>
          </a:xfrm>
          <a:custGeom>
            <a:avLst/>
            <a:gdLst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  <a:gd name="connsiteX0" fmla="*/ 0 w 4100052"/>
              <a:gd name="connsiteY0" fmla="*/ 0 h 1151945"/>
              <a:gd name="connsiteX1" fmla="*/ 73742 w 4100052"/>
              <a:gd name="connsiteY1" fmla="*/ 46619 h 1151945"/>
              <a:gd name="connsiteX2" fmla="*/ 2585784 w 4100052"/>
              <a:gd name="connsiteY2" fmla="*/ 809154 h 1151945"/>
              <a:gd name="connsiteX3" fmla="*/ 3975481 w 4100052"/>
              <a:gd name="connsiteY3" fmla="*/ 444256 h 1151945"/>
              <a:gd name="connsiteX4" fmla="*/ 4100052 w 4100052"/>
              <a:gd name="connsiteY4" fmla="*/ 364638 h 1151945"/>
              <a:gd name="connsiteX5" fmla="*/ 4100052 w 4100052"/>
              <a:gd name="connsiteY5" fmla="*/ 666117 h 1151945"/>
              <a:gd name="connsiteX6" fmla="*/ 4056379 w 4100052"/>
              <a:gd name="connsiteY6" fmla="*/ 694006 h 1151945"/>
              <a:gd name="connsiteX7" fmla="*/ 2562924 w 4100052"/>
              <a:gd name="connsiteY7" fmla="*/ 1132156 h 1151945"/>
              <a:gd name="connsiteX8" fmla="*/ 15939 w 4100052"/>
              <a:gd name="connsiteY8" fmla="*/ 970231 h 1151945"/>
              <a:gd name="connsiteX9" fmla="*/ 0 w 4100052"/>
              <a:gd name="connsiteY9" fmla="*/ 969879 h 1151945"/>
              <a:gd name="connsiteX10" fmla="*/ 0 w 4100052"/>
              <a:gd name="connsiteY10" fmla="*/ 0 h 115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0052" h="1151945">
                <a:moveTo>
                  <a:pt x="0" y="0"/>
                </a:moveTo>
                <a:lnTo>
                  <a:pt x="73742" y="46619"/>
                </a:lnTo>
                <a:cubicBezTo>
                  <a:pt x="770175" y="459195"/>
                  <a:pt x="1903733" y="780732"/>
                  <a:pt x="2585784" y="809154"/>
                </a:cubicBezTo>
                <a:cubicBezTo>
                  <a:pt x="3049334" y="821219"/>
                  <a:pt x="3570351" y="681459"/>
                  <a:pt x="3975481" y="444256"/>
                </a:cubicBezTo>
                <a:lnTo>
                  <a:pt x="4100052" y="364638"/>
                </a:lnTo>
                <a:lnTo>
                  <a:pt x="4100052" y="666117"/>
                </a:lnTo>
                <a:lnTo>
                  <a:pt x="4056379" y="694006"/>
                </a:lnTo>
                <a:cubicBezTo>
                  <a:pt x="3708484" y="896408"/>
                  <a:pt x="3172167" y="1079094"/>
                  <a:pt x="2562924" y="1132156"/>
                </a:cubicBezTo>
                <a:cubicBezTo>
                  <a:pt x="1866647" y="1192798"/>
                  <a:pt x="675704" y="1107074"/>
                  <a:pt x="15939" y="970231"/>
                </a:cubicBezTo>
                <a:lnTo>
                  <a:pt x="0" y="9698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2FFA4D5-2737-4B76-8145-27A43D6025D3}"/>
              </a:ext>
            </a:extLst>
          </p:cNvPr>
          <p:cNvSpPr txBox="1"/>
          <p:nvPr userDrawn="1"/>
        </p:nvSpPr>
        <p:spPr>
          <a:xfrm>
            <a:off x="695324" y="1005468"/>
            <a:ext cx="1419225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BUSINESS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EDA7498-FDBB-4FA6-A836-6224715AA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24" y="309044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汇报人：微软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xmlns="" id="{8C06CD23-B991-4715-A6BD-103BA24A6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24" y="3470171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marR="0" lvl="0" indent="0" defTabSz="91437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汇报时间：</a:t>
            </a:r>
            <a:r>
              <a:rPr lang="en-US" altLang="zh-CN" dirty="0"/>
              <a:t>2019.01.01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6B5FA272-F319-4E8E-82C3-B485D9FE6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424" y="1591778"/>
            <a:ext cx="7109639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商务工作汇报通用模板</a:t>
            </a:r>
          </a:p>
        </p:txBody>
      </p:sp>
    </p:spTree>
    <p:extLst>
      <p:ext uri="{BB962C8B-B14F-4D97-AF65-F5344CB8AC3E}">
        <p14:creationId xmlns:p14="http://schemas.microsoft.com/office/powerpoint/2010/main" val="18029968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9A9B867-1035-4464-AFC3-E07496B95EE8}"/>
              </a:ext>
            </a:extLst>
          </p:cNvPr>
          <p:cNvSpPr txBox="1"/>
          <p:nvPr userDrawn="1"/>
        </p:nvSpPr>
        <p:spPr>
          <a:xfrm>
            <a:off x="4453517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9A1A7F8-31EB-45CB-A72F-0A17477A4C80}"/>
              </a:ext>
            </a:extLst>
          </p:cNvPr>
          <p:cNvSpPr txBox="1"/>
          <p:nvPr userDrawn="1"/>
        </p:nvSpPr>
        <p:spPr>
          <a:xfrm>
            <a:off x="4353965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2F6DC91-BABB-40D1-8802-0CE4DD1C29E2}"/>
              </a:ext>
            </a:extLst>
          </p:cNvPr>
          <p:cNvSpPr txBox="1"/>
          <p:nvPr userDrawn="1"/>
        </p:nvSpPr>
        <p:spPr>
          <a:xfrm>
            <a:off x="4353965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3FE75DF-463C-4A98-9F96-64BAEA0E6943}"/>
              </a:ext>
            </a:extLst>
          </p:cNvPr>
          <p:cNvSpPr txBox="1"/>
          <p:nvPr userDrawn="1"/>
        </p:nvSpPr>
        <p:spPr>
          <a:xfrm>
            <a:off x="7521879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6213CB7-1F49-4887-A047-2C42C6823052}"/>
              </a:ext>
            </a:extLst>
          </p:cNvPr>
          <p:cNvSpPr txBox="1"/>
          <p:nvPr userDrawn="1"/>
        </p:nvSpPr>
        <p:spPr>
          <a:xfrm>
            <a:off x="4406202" y="402202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FB216FE-6E86-4A60-9F46-DEC9768684F4}"/>
              </a:ext>
            </a:extLst>
          </p:cNvPr>
          <p:cNvSpPr txBox="1"/>
          <p:nvPr userDrawn="1"/>
        </p:nvSpPr>
        <p:spPr>
          <a:xfrm>
            <a:off x="7530453" y="399208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="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938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xmlns="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8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xmlns="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438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xmlns="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438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xmlns="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6438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xmlns="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6438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xmlns="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6970" y="4154431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xmlns="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6970" y="454271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48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1A32D1F-D91F-42F4-B631-5F324B4DACFB}"/>
              </a:ext>
            </a:extLst>
          </p:cNvPr>
          <p:cNvGrpSpPr/>
          <p:nvPr userDrawn="1"/>
        </p:nvGrpSpPr>
        <p:grpSpPr>
          <a:xfrm rot="21199938">
            <a:off x="-244183" y="-3828665"/>
            <a:ext cx="6086831" cy="12978081"/>
            <a:chOff x="-138249" y="-3828665"/>
            <a:chExt cx="6086831" cy="12978081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xmlns="" id="{F228F5A9-1B2A-48FB-9EFC-E4B1AE8E433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06FA6881-60C0-4419-B39F-696C2FBE6F8B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539943FE-C048-4748-B93C-73E5C3180E9C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9A9B867-1035-4464-AFC3-E07496B95EE8}"/>
              </a:ext>
            </a:extLst>
          </p:cNvPr>
          <p:cNvSpPr txBox="1"/>
          <p:nvPr userDrawn="1"/>
        </p:nvSpPr>
        <p:spPr>
          <a:xfrm>
            <a:off x="3148573" y="1046663"/>
            <a:ext cx="1358380" cy="476071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9A1A7F8-31EB-45CB-A72F-0A17477A4C80}"/>
              </a:ext>
            </a:extLst>
          </p:cNvPr>
          <p:cNvSpPr txBox="1"/>
          <p:nvPr userDrawn="1"/>
        </p:nvSpPr>
        <p:spPr>
          <a:xfrm>
            <a:off x="3049021" y="1495573"/>
            <a:ext cx="1215218" cy="59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2F6DC91-BABB-40D1-8802-0CE4DD1C29E2}"/>
              </a:ext>
            </a:extLst>
          </p:cNvPr>
          <p:cNvSpPr txBox="1"/>
          <p:nvPr userDrawn="1"/>
        </p:nvSpPr>
        <p:spPr>
          <a:xfrm>
            <a:off x="3049021" y="25766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1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3FE75DF-463C-4A98-9F96-64BAEA0E6943}"/>
              </a:ext>
            </a:extLst>
          </p:cNvPr>
          <p:cNvSpPr txBox="1"/>
          <p:nvPr userDrawn="1"/>
        </p:nvSpPr>
        <p:spPr>
          <a:xfrm>
            <a:off x="6013783" y="255254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2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6213CB7-1F49-4887-A047-2C42C6823052}"/>
              </a:ext>
            </a:extLst>
          </p:cNvPr>
          <p:cNvSpPr txBox="1"/>
          <p:nvPr userDrawn="1"/>
        </p:nvSpPr>
        <p:spPr>
          <a:xfrm>
            <a:off x="9055060" y="254294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3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FB216FE-6E86-4A60-9F46-DEC9768684F4}"/>
              </a:ext>
            </a:extLst>
          </p:cNvPr>
          <p:cNvSpPr txBox="1"/>
          <p:nvPr userDrawn="1"/>
        </p:nvSpPr>
        <p:spPr>
          <a:xfrm>
            <a:off x="3058691" y="358616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4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841C3B06-832E-431F-95EB-16768DD1B922}"/>
              </a:ext>
            </a:extLst>
          </p:cNvPr>
          <p:cNvGrpSpPr/>
          <p:nvPr userDrawn="1"/>
        </p:nvGrpSpPr>
        <p:grpSpPr>
          <a:xfrm rot="19030924" flipH="1" flipV="1">
            <a:off x="6560501" y="-6545999"/>
            <a:ext cx="6086831" cy="12978081"/>
            <a:chOff x="7447436" y="-3828665"/>
            <a:chExt cx="6086831" cy="12978081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9FD80EF5-D1CC-434D-88A5-9DD17502684B}"/>
                </a:ext>
              </a:extLst>
            </p:cNvPr>
            <p:cNvSpPr/>
            <p:nvPr/>
          </p:nvSpPr>
          <p:spPr>
            <a:xfrm rot="5400000" flipH="1">
              <a:off x="4394852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="" id="{56738FC3-3D82-4873-90AA-190218527492}"/>
                </a:ext>
              </a:extLst>
            </p:cNvPr>
            <p:cNvSpPr/>
            <p:nvPr/>
          </p:nvSpPr>
          <p:spPr>
            <a:xfrm rot="5400000" flipH="1">
              <a:off x="4027514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8DCC761F-5A35-489F-9370-4D8F01B254FA}"/>
                </a:ext>
              </a:extLst>
            </p:cNvPr>
            <p:cNvSpPr/>
            <p:nvPr/>
          </p:nvSpPr>
          <p:spPr>
            <a:xfrm rot="5400000">
              <a:off x="3939461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xmlns="" id="{E00A3886-1827-488C-AB64-2EF7900EFB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11289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xmlns="" id="{08F5ED8D-8270-41FA-9855-2EDE50BD1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1289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xmlns="" id="{B3C24F92-8BEA-427D-95D6-03BA0D1017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494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xmlns="" id="{00DD0FA3-B399-43B8-A19A-AA47FD9A68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1493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6" name="文本占位符 27">
            <a:extLst>
              <a:ext uri="{FF2B5EF4-FFF2-40B4-BE49-F238E27FC236}">
                <a16:creationId xmlns:a16="http://schemas.microsoft.com/office/drawing/2014/main" xmlns="" id="{E59518D4-287D-4782-8707-21560662B2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5296" y="267534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xmlns="" id="{605748FB-9D47-4B85-A0F0-D81307101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296" y="306362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8" name="文本占位符 27">
            <a:extLst>
              <a:ext uri="{FF2B5EF4-FFF2-40B4-BE49-F238E27FC236}">
                <a16:creationId xmlns:a16="http://schemas.microsoft.com/office/drawing/2014/main" xmlns="" id="{CBBD098A-6896-4FA6-9989-F4218AFCCF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45208" y="3748506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xmlns="" id="{70DDAD8E-5330-4AD9-BE82-4F408B4D3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08" y="413678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0B8690A-27D9-464B-A8C3-C15DA412E1E0}"/>
              </a:ext>
            </a:extLst>
          </p:cNvPr>
          <p:cNvSpPr txBox="1"/>
          <p:nvPr userDrawn="1"/>
        </p:nvSpPr>
        <p:spPr>
          <a:xfrm>
            <a:off x="6013783" y="360763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5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4C627C80-A96A-4F0B-B493-128C71FBDBF9}"/>
              </a:ext>
            </a:extLst>
          </p:cNvPr>
          <p:cNvSpPr txBox="1"/>
          <p:nvPr userDrawn="1"/>
        </p:nvSpPr>
        <p:spPr>
          <a:xfrm>
            <a:off x="9055060" y="3598031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</a:rPr>
              <a:t>6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xmlns="" id="{BA8618AE-3BA5-408C-88BE-CA0B3C9FEE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1290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31" name="文本占位符 32">
            <a:extLst>
              <a:ext uri="{FF2B5EF4-FFF2-40B4-BE49-F238E27FC236}">
                <a16:creationId xmlns:a16="http://schemas.microsoft.com/office/drawing/2014/main" xmlns="" id="{488ADC9A-8F4F-4745-93D8-75CDF17602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1290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xmlns="" id="{3005029B-3518-4702-80F4-6F6658CE5D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75296" y="3730435"/>
            <a:ext cx="1415772" cy="4696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defTabSz="914377">
              <a:lnSpc>
                <a:spcPct val="110000"/>
              </a:lnSpc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32">
            <a:extLst>
              <a:ext uri="{FF2B5EF4-FFF2-40B4-BE49-F238E27FC236}">
                <a16:creationId xmlns:a16="http://schemas.microsoft.com/office/drawing/2014/main" xmlns="" id="{9B7E7FB9-FEBA-4C77-9AEA-8DCE8E03A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5296" y="4118715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天空, 户外, 建筑物, 城市&#10;&#10;描述已自动生成">
            <a:extLst>
              <a:ext uri="{FF2B5EF4-FFF2-40B4-BE49-F238E27FC236}">
                <a16:creationId xmlns:a16="http://schemas.microsoft.com/office/drawing/2014/main" xmlns="" id="{C65071D6-BBF0-4E08-B006-25253EBE2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736" t="8364" b="41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F17A98E-A178-4D05-901F-62A97EA983A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6B0CC89-8E89-46B3-BE73-A3F50E8832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15708978-9387-46E4-A6A1-7EDC21C811FE}"/>
              </a:ext>
            </a:extLst>
          </p:cNvPr>
          <p:cNvGrpSpPr/>
          <p:nvPr userDrawn="1"/>
        </p:nvGrpSpPr>
        <p:grpSpPr>
          <a:xfrm rot="400062" flipH="1">
            <a:off x="6978191" y="-3895998"/>
            <a:ext cx="6086831" cy="12978081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43914257-6B25-495E-A635-EFF55ED71156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B251EF51-59B7-46EC-9DD0-842CAAE26DF4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DD86E0E5-3C0B-48B2-8E47-7AC39152310E}"/>
                </a:ext>
              </a:extLst>
            </p:cNvPr>
            <p:cNvSpPr/>
            <p:nvPr/>
          </p:nvSpPr>
          <p:spPr>
            <a:xfrm rot="5400000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占位符 16">
            <a:extLst>
              <a:ext uri="{FF2B5EF4-FFF2-40B4-BE49-F238E27FC236}">
                <a16:creationId xmlns:a16="http://schemas.microsoft.com/office/drawing/2014/main" xmlns="" id="{BD424260-ECF0-4CB5-9A9D-4275844A05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8677" y="2255717"/>
            <a:ext cx="203132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8" name="文本占位符 16">
            <a:extLst>
              <a:ext uri="{FF2B5EF4-FFF2-40B4-BE49-F238E27FC236}">
                <a16:creationId xmlns:a16="http://schemas.microsoft.com/office/drawing/2014/main" xmlns="" id="{08B46F05-77F4-473D-8B9E-EB7934D04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024" y="1847652"/>
            <a:ext cx="1603324" cy="2848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9900" b="1" dirty="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xmlns="" id="{F178D227-C80A-4E28-8DAD-CD9CCE9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677" y="2866311"/>
            <a:ext cx="10567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Add tit</a:t>
            </a:r>
            <a:endParaRPr lang="zh-CN" altLang="en-US" dirty="0"/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xmlns="" id="{ECF6A403-763B-41B5-B54D-A5C4C274A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677" y="3423877"/>
            <a:ext cx="5743689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13655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9A6050F-096B-4109-8BA0-40B050F23667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0A1EE566-C1A6-4E6F-8A63-5464EFD161D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E60DB1BC-7D5A-4787-AAB4-BE30DD036E49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6D04C788-E1FB-4761-A8ED-07EBBEB4BDE2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51D04F3-47D1-4D53-BC05-85DC43AB0AE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占位符 12">
            <a:extLst>
              <a:ext uri="{FF2B5EF4-FFF2-40B4-BE49-F238E27FC236}">
                <a16:creationId xmlns:a16="http://schemas.microsoft.com/office/drawing/2014/main" xmlns="" id="{5B4277FA-13A7-4D1E-8683-D4A58BB24F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xmlns="" id="{92E272DE-A49B-45B7-86EC-B253769316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289050"/>
            <a:ext cx="9537700" cy="23098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62C07C5-46BB-43B5-911A-7F5A6CC75403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2">
            <a:extLst>
              <a:ext uri="{FF2B5EF4-FFF2-40B4-BE49-F238E27FC236}">
                <a16:creationId xmlns:a16="http://schemas.microsoft.com/office/drawing/2014/main" xmlns="" id="{A4DB529D-5696-47A7-A6E7-922CEFE603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A3A1578F-8FD6-455F-ADBB-BC9249D4DB6E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80548736-2FA2-4421-8561-E3D32810B067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2628FD0C-7C34-448E-9405-36C727324EC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xmlns="" id="{93E7F2C3-FC6A-4201-B4E8-95C339E7C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2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9691A40-08F2-4793-97B9-7FDED70EDD2E}"/>
              </a:ext>
            </a:extLst>
          </p:cNvPr>
          <p:cNvGrpSpPr/>
          <p:nvPr userDrawn="1"/>
        </p:nvGrpSpPr>
        <p:grpSpPr>
          <a:xfrm rot="5400000" flipH="1">
            <a:off x="4519360" y="-2708310"/>
            <a:ext cx="4686643" cy="16203763"/>
            <a:chOff x="-138249" y="-3828665"/>
            <a:chExt cx="6086831" cy="12978081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F9CBEBC1-1BFE-44E3-8043-38B8DC756707}"/>
                </a:ext>
              </a:extLst>
            </p:cNvPr>
            <p:cNvSpPr/>
            <p:nvPr/>
          </p:nvSpPr>
          <p:spPr>
            <a:xfrm rot="5400000" flipH="1">
              <a:off x="-3190833" y="-776081"/>
              <a:ext cx="12192000" cy="608683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555752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84539"/>
                    <a:pt x="2585784" y="1212961"/>
                  </a:cubicBezTo>
                  <a:cubicBezTo>
                    <a:pt x="3049334" y="1225026"/>
                    <a:pt x="3570351" y="1085266"/>
                    <a:pt x="3975481" y="848063"/>
                  </a:cubicBezTo>
                  <a:lnTo>
                    <a:pt x="4100052" y="768445"/>
                  </a:lnTo>
                  <a:lnTo>
                    <a:pt x="4100052" y="1069924"/>
                  </a:lnTo>
                  <a:lnTo>
                    <a:pt x="4056379" y="1097813"/>
                  </a:lnTo>
                  <a:cubicBezTo>
                    <a:pt x="3708484" y="1300215"/>
                    <a:pt x="3172167" y="1482901"/>
                    <a:pt x="2562924" y="1535963"/>
                  </a:cubicBezTo>
                  <a:cubicBezTo>
                    <a:pt x="1866647" y="1596605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ED9C1DE4-006F-4821-837A-3817765545C3}"/>
                </a:ext>
              </a:extLst>
            </p:cNvPr>
            <p:cNvSpPr/>
            <p:nvPr/>
          </p:nvSpPr>
          <p:spPr>
            <a:xfrm rot="5400000" flipH="1">
              <a:off x="-3558171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71999B77-0698-4049-9114-EF5700D57A3C}"/>
                </a:ext>
              </a:extLst>
            </p:cNvPr>
            <p:cNvSpPr/>
            <p:nvPr/>
          </p:nvSpPr>
          <p:spPr>
            <a:xfrm rot="4701535">
              <a:off x="-3646224" y="1070363"/>
              <a:ext cx="12192001" cy="3738280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图片占位符 10">
            <a:extLst>
              <a:ext uri="{FF2B5EF4-FFF2-40B4-BE49-F238E27FC236}">
                <a16:creationId xmlns:a16="http://schemas.microsoft.com/office/drawing/2014/main" xmlns="" id="{CF77D7CE-36C9-4198-A5EE-49A59A3AA0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731" y="1359705"/>
            <a:ext cx="3674706" cy="4719774"/>
          </a:xfrm>
          <a:prstGeom prst="roundRect">
            <a:avLst>
              <a:gd name="adj" fmla="val 3188"/>
            </a:avLst>
          </a:prstGeom>
          <a:effectLst>
            <a:outerShdw blurRad="152400" algn="ctr" rotWithShape="0">
              <a:schemeClr val="accent2">
                <a:lumMod val="50000"/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16E5A8B-4AD5-4DAA-AAF7-D055BB33E5BE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12">
            <a:extLst>
              <a:ext uri="{FF2B5EF4-FFF2-40B4-BE49-F238E27FC236}">
                <a16:creationId xmlns:a16="http://schemas.microsoft.com/office/drawing/2014/main" xmlns="" id="{901F90FD-B8C3-4091-9AA1-1FF8A6DE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3B0F04D4-DEED-4412-8D8A-010BF72BD1AF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182D86AC-3B0F-48E5-ADF2-95BC2795E480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BED4971F-5958-44D5-8B1B-587AD7CBFE85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xmlns="" id="{1C87B4E4-C7D2-4313-8888-5D509B30B7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3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xmlns="" id="{A8666581-06B8-4A96-A549-FF98FB53E8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443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xmlns="" id="{34049B6D-E041-4996-BE68-A0B8C4627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7235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xmlns="" id="{A63F23AC-91E9-4C1F-B88D-DC3DFBE524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032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xmlns="" id="{DF5BA24F-352D-4FF0-A39A-2114FB04A6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32828" y="1511300"/>
            <a:ext cx="1125537" cy="1123950"/>
          </a:xfrm>
          <a:prstGeom prst="roundRect">
            <a:avLst>
              <a:gd name="adj" fmla="val 15471"/>
            </a:avLst>
          </a:prstGeom>
          <a:effectLst>
            <a:outerShdw blurRad="190500" algn="ctr" rotWithShape="0">
              <a:schemeClr val="tx2">
                <a:lumMod val="50000"/>
                <a:alpha val="20000"/>
              </a:scheme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049E8D7F-9FBC-402A-A2A0-F5D1C6A54B31}"/>
              </a:ext>
            </a:extLst>
          </p:cNvPr>
          <p:cNvSpPr/>
          <p:nvPr userDrawn="1"/>
        </p:nvSpPr>
        <p:spPr>
          <a:xfrm>
            <a:off x="-455479" y="553666"/>
            <a:ext cx="1352145" cy="379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2">
            <a:extLst>
              <a:ext uri="{FF2B5EF4-FFF2-40B4-BE49-F238E27FC236}">
                <a16:creationId xmlns:a16="http://schemas.microsoft.com/office/drawing/2014/main" xmlns="" id="{B686DAAF-3D46-42FD-8CC8-3358FAA795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005" y="530806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A57A55E6-37C6-4E35-8243-38B216B03C58}"/>
              </a:ext>
            </a:extLst>
          </p:cNvPr>
          <p:cNvSpPr/>
          <p:nvPr userDrawn="1"/>
        </p:nvSpPr>
        <p:spPr>
          <a:xfrm>
            <a:off x="-414998" y="553666"/>
            <a:ext cx="1151955" cy="379380"/>
          </a:xfrm>
          <a:custGeom>
            <a:avLst/>
            <a:gdLst>
              <a:gd name="connsiteX0" fmla="*/ 848650 w 1151955"/>
              <a:gd name="connsiteY0" fmla="*/ 0 h 379380"/>
              <a:gd name="connsiteX1" fmla="*/ 1121509 w 1151955"/>
              <a:gd name="connsiteY1" fmla="*/ 0 h 379380"/>
              <a:gd name="connsiteX2" fmla="*/ 1151955 w 1151955"/>
              <a:gd name="connsiteY2" fmla="*/ 3069 h 379380"/>
              <a:gd name="connsiteX3" fmla="*/ 1043994 w 1151955"/>
              <a:gd name="connsiteY3" fmla="*/ 107490 h 379380"/>
              <a:gd name="connsiteX4" fmla="*/ 786915 w 1151955"/>
              <a:gd name="connsiteY4" fmla="*/ 303444 h 379380"/>
              <a:gd name="connsiteX5" fmla="*/ 673472 w 1151955"/>
              <a:gd name="connsiteY5" fmla="*/ 379380 h 379380"/>
              <a:gd name="connsiteX6" fmla="*/ 148743 w 1151955"/>
              <a:gd name="connsiteY6" fmla="*/ 379379 h 379380"/>
              <a:gd name="connsiteX7" fmla="*/ 14612 w 1151955"/>
              <a:gd name="connsiteY7" fmla="*/ 323820 h 379380"/>
              <a:gd name="connsiteX8" fmla="*/ 0 w 1151955"/>
              <a:gd name="connsiteY8" fmla="*/ 302147 h 379380"/>
              <a:gd name="connsiteX9" fmla="*/ 125591 w 1151955"/>
              <a:gd name="connsiteY9" fmla="*/ 273808 h 379380"/>
              <a:gd name="connsiteX10" fmla="*/ 814919 w 1151955"/>
              <a:gd name="connsiteY10" fmla="*/ 19350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1955" h="379380">
                <a:moveTo>
                  <a:pt x="848650" y="0"/>
                </a:moveTo>
                <a:lnTo>
                  <a:pt x="1121509" y="0"/>
                </a:lnTo>
                <a:lnTo>
                  <a:pt x="1151955" y="3069"/>
                </a:lnTo>
                <a:lnTo>
                  <a:pt x="1043994" y="107490"/>
                </a:lnTo>
                <a:cubicBezTo>
                  <a:pt x="972503" y="168999"/>
                  <a:pt x="884288" y="235743"/>
                  <a:pt x="786915" y="303444"/>
                </a:cubicBezTo>
                <a:lnTo>
                  <a:pt x="673472" y="379380"/>
                </a:lnTo>
                <a:lnTo>
                  <a:pt x="148743" y="379379"/>
                </a:lnTo>
                <a:cubicBezTo>
                  <a:pt x="96362" y="379379"/>
                  <a:pt x="48939" y="358147"/>
                  <a:pt x="14612" y="323820"/>
                </a:cubicBezTo>
                <a:lnTo>
                  <a:pt x="0" y="302147"/>
                </a:lnTo>
                <a:lnTo>
                  <a:pt x="125591" y="273808"/>
                </a:lnTo>
                <a:cubicBezTo>
                  <a:pt x="377275" y="209631"/>
                  <a:pt x="626216" y="117324"/>
                  <a:pt x="814919" y="19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0B7C88F8-8005-4276-AB29-0EBF5231DC69}"/>
              </a:ext>
            </a:extLst>
          </p:cNvPr>
          <p:cNvSpPr/>
          <p:nvPr userDrawn="1"/>
        </p:nvSpPr>
        <p:spPr>
          <a:xfrm>
            <a:off x="-444699" y="553665"/>
            <a:ext cx="1275809" cy="379380"/>
          </a:xfrm>
          <a:custGeom>
            <a:avLst/>
            <a:gdLst>
              <a:gd name="connsiteX0" fmla="*/ 889859 w 1275809"/>
              <a:gd name="connsiteY0" fmla="*/ 0 h 379380"/>
              <a:gd name="connsiteX1" fmla="*/ 1147961 w 1275809"/>
              <a:gd name="connsiteY1" fmla="*/ 0 h 379380"/>
              <a:gd name="connsiteX2" fmla="*/ 1221797 w 1275809"/>
              <a:gd name="connsiteY2" fmla="*/ 14907 h 379380"/>
              <a:gd name="connsiteX3" fmla="*/ 1275809 w 1275809"/>
              <a:gd name="connsiteY3" fmla="*/ 51322 h 379380"/>
              <a:gd name="connsiteX4" fmla="*/ 1178533 w 1275809"/>
              <a:gd name="connsiteY4" fmla="*/ 131658 h 379380"/>
              <a:gd name="connsiteX5" fmla="*/ 879741 w 1275809"/>
              <a:gd name="connsiteY5" fmla="*/ 352499 h 379380"/>
              <a:gd name="connsiteX6" fmla="*/ 839745 w 1275809"/>
              <a:gd name="connsiteY6" fmla="*/ 379380 h 379380"/>
              <a:gd name="connsiteX7" fmla="*/ 175195 w 1275809"/>
              <a:gd name="connsiteY7" fmla="*/ 379379 h 379380"/>
              <a:gd name="connsiteX8" fmla="*/ 412 w 1275809"/>
              <a:gd name="connsiteY8" fmla="*/ 263525 h 379380"/>
              <a:gd name="connsiteX9" fmla="*/ 0 w 1275809"/>
              <a:gd name="connsiteY9" fmla="*/ 261486 h 379380"/>
              <a:gd name="connsiteX10" fmla="*/ 149519 w 1275809"/>
              <a:gd name="connsiteY10" fmla="*/ 239033 h 379380"/>
              <a:gd name="connsiteX11" fmla="*/ 877036 w 1275809"/>
              <a:gd name="connsiteY11" fmla="*/ 6101 h 37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809" h="379380">
                <a:moveTo>
                  <a:pt x="889859" y="0"/>
                </a:moveTo>
                <a:lnTo>
                  <a:pt x="1147961" y="0"/>
                </a:lnTo>
                <a:cubicBezTo>
                  <a:pt x="1174152" y="0"/>
                  <a:pt x="1199103" y="5308"/>
                  <a:pt x="1221797" y="14907"/>
                </a:cubicBezTo>
                <a:lnTo>
                  <a:pt x="1275809" y="51322"/>
                </a:lnTo>
                <a:lnTo>
                  <a:pt x="1178533" y="131658"/>
                </a:lnTo>
                <a:cubicBezTo>
                  <a:pt x="1085590" y="205324"/>
                  <a:pt x="983566" y="280519"/>
                  <a:pt x="879741" y="352499"/>
                </a:cubicBezTo>
                <a:lnTo>
                  <a:pt x="839745" y="379380"/>
                </a:lnTo>
                <a:lnTo>
                  <a:pt x="175195" y="379379"/>
                </a:lnTo>
                <a:cubicBezTo>
                  <a:pt x="96623" y="379379"/>
                  <a:pt x="29208" y="331608"/>
                  <a:pt x="412" y="263525"/>
                </a:cubicBezTo>
                <a:lnTo>
                  <a:pt x="0" y="261486"/>
                </a:lnTo>
                <a:lnTo>
                  <a:pt x="149519" y="239033"/>
                </a:lnTo>
                <a:cubicBezTo>
                  <a:pt x="387194" y="193630"/>
                  <a:pt x="648358" y="107312"/>
                  <a:pt x="877036" y="61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20000"/>
                </a:schemeClr>
              </a:gs>
              <a:gs pos="100000">
                <a:schemeClr val="accent1">
                  <a:alpha val="1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496814EC-25EF-465D-9ABB-D7C957368AA3}"/>
              </a:ext>
            </a:extLst>
          </p:cNvPr>
          <p:cNvSpPr/>
          <p:nvPr userDrawn="1"/>
        </p:nvSpPr>
        <p:spPr>
          <a:xfrm>
            <a:off x="533400" y="594500"/>
            <a:ext cx="297710" cy="2977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xmlns="" id="{BFDF02C9-4AEB-432F-8C17-B939BE84A8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020" y="594183"/>
            <a:ext cx="308490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6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, 户外, 建筑物, 城市&#10;&#10;描述已自动生成">
            <a:extLst>
              <a:ext uri="{FF2B5EF4-FFF2-40B4-BE49-F238E27FC236}">
                <a16:creationId xmlns:a16="http://schemas.microsoft.com/office/drawing/2014/main" xmlns="" id="{A75CA6C0-E51F-4D43-AEB9-4DA56569B4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9736" t="8364" b="41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752859C-CE4D-4110-BBC3-0DA8A732CB3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06B68F8-5CC6-4782-A886-A5EC5D710F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40000"/>
                  <a:lumOff val="60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4" r:id="rId3"/>
    <p:sldLayoutId id="2147483691" r:id="rId4"/>
    <p:sldLayoutId id="2147483693" r:id="rId5"/>
    <p:sldLayoutId id="2147483697" r:id="rId6"/>
    <p:sldLayoutId id="2147483696" r:id="rId7"/>
    <p:sldLayoutId id="2147483698" r:id="rId8"/>
    <p:sldLayoutId id="214748369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D596CBF-7CEC-41F6-BEE4-C2D8484361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24" y="3090446"/>
            <a:ext cx="825867" cy="313932"/>
          </a:xfrm>
        </p:spPr>
        <p:txBody>
          <a:bodyPr/>
          <a:lstStyle/>
          <a:p>
            <a:r>
              <a:rPr lang="zh-CN" altLang="en-US" dirty="0" smtClean="0"/>
              <a:t>王辉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4FABEF89-AE50-4B62-992E-EAF1ECDEB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6424" y="3470171"/>
            <a:ext cx="1245854" cy="3139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2019.10.11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DFB9A5A8-E49F-4049-9C65-14B2FFF248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424" y="1591778"/>
            <a:ext cx="8956298" cy="84023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spc="300" dirty="0" smtClean="0">
                <a:latin typeface="+mn-ea"/>
              </a:rPr>
              <a:t>车喜汇系统架构及实施方案</a:t>
            </a:r>
            <a:endParaRPr lang="zh-CN" altLang="en-US" b="1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7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37757" y="2580276"/>
            <a:ext cx="10154331" cy="2666047"/>
          </a:xfrm>
          <a:prstGeom prst="rect">
            <a:avLst/>
          </a:prstGeom>
          <a:solidFill>
            <a:srgbClr val="5A92E4"/>
          </a:solidFill>
          <a:ln w="6350" cap="flat" cmpd="sng" algn="ctr">
            <a:noFill/>
            <a:prstDash val="dash"/>
          </a:ln>
          <a:effectLst/>
        </p:spPr>
        <p:txBody>
          <a:bodyPr tIns="72000" anchor="ctr"/>
          <a:lstStyle/>
          <a:p>
            <a:pPr defTabSz="914377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共享服务</a:t>
            </a:r>
            <a:endParaRPr lang="en-US" altLang="zh-CN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1975065" y="4548400"/>
            <a:ext cx="7392823" cy="579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377"/>
            <a:r>
              <a:rPr lang="zh-CN" altLang="en-US" sz="16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基础服务</a:t>
            </a:r>
            <a:endParaRPr lang="en-US" sz="1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7757" y="5791832"/>
            <a:ext cx="10154331" cy="74649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noFill/>
            <a:prstDash val="dash"/>
          </a:ln>
          <a:effectLst/>
        </p:spPr>
        <p:txBody>
          <a:bodyPr tIns="72000" anchor="ctr"/>
          <a:lstStyle/>
          <a:p>
            <a:pPr defTabSz="914377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</a:t>
            </a:r>
            <a:endParaRPr lang="en-US" altLang="zh-CN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7757" y="5300950"/>
            <a:ext cx="10154331" cy="453108"/>
          </a:xfrm>
          <a:prstGeom prst="rect">
            <a:avLst/>
          </a:prstGeom>
          <a:solidFill>
            <a:srgbClr val="FABA8A"/>
          </a:solidFill>
          <a:ln w="6350" cap="flat" cmpd="sng" algn="ctr">
            <a:noFill/>
            <a:prstDash val="dash"/>
          </a:ln>
          <a:effectLst/>
        </p:spPr>
        <p:txBody>
          <a:bodyPr tIns="72000" anchor="ctr"/>
          <a:lstStyle/>
          <a:p>
            <a:pPr algn="ctr" defTabSz="914377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低层数据库（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2247900" y="6203023"/>
            <a:ext cx="8721046" cy="26484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 algn="ctr">
            <a:noFill/>
            <a:round/>
            <a:headEnd/>
            <a:tailEnd/>
          </a:ln>
        </p:spPr>
        <p:txBody>
          <a:bodyPr lIns="86389" tIns="0" rIns="86389" bIns="0" anchor="ctr"/>
          <a:lstStyle/>
          <a:p>
            <a:pPr algn="ctr" defTabSz="10304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sym typeface="Microsoft YaHei" panose="020B0503020204020204" pitchFamily="34" charset="-122"/>
              </a:rPr>
              <a:t>INTERNET</a:t>
            </a:r>
            <a:endParaRPr lang="en-US" sz="1600" b="1" dirty="0">
              <a:solidFill>
                <a:prstClr val="white"/>
              </a:solidFill>
              <a:latin typeface="Microsoft YaHei" charset="-122"/>
              <a:ea typeface="Microsoft YaHei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5064" y="2727185"/>
            <a:ext cx="9009376" cy="4184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6350" cap="flat" cmpd="sng" algn="ctr">
            <a:noFill/>
            <a:prstDash val="dash"/>
          </a:ln>
          <a:effectLst/>
        </p:spPr>
        <p:txBody>
          <a:bodyPr tIns="72000" anchor="ctr"/>
          <a:lstStyle/>
          <a:p>
            <a:pPr algn="ctr" defTabSz="914377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能力接口开放</a:t>
            </a:r>
            <a:endParaRPr lang="en-US" altLang="zh-CN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7757" y="1727191"/>
            <a:ext cx="10154331" cy="770327"/>
          </a:xfrm>
          <a:prstGeom prst="rect">
            <a:avLst/>
          </a:prstGeom>
          <a:solidFill>
            <a:srgbClr val="FF9933"/>
          </a:solidFill>
          <a:ln w="25400" cap="flat" cmpd="sng" algn="ctr">
            <a:solidFill>
              <a:srgbClr val="FF99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77"/>
            <a:r>
              <a:rPr lang="zh-CN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前台应用</a:t>
            </a:r>
            <a:r>
              <a:rPr lang="en-US" altLang="zh-CN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2252927" y="5875386"/>
            <a:ext cx="4551757" cy="263562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 algn="ctr">
            <a:noFill/>
            <a:round/>
            <a:headEnd/>
            <a:tailEnd/>
          </a:ln>
        </p:spPr>
        <p:txBody>
          <a:bodyPr lIns="86389" tIns="0" rIns="86389" bIns="0" anchor="ctr"/>
          <a:lstStyle/>
          <a:p>
            <a:pPr algn="ctr" defTabSz="10304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sym typeface="Microsoft YaHei" panose="020B0503020204020204" pitchFamily="34" charset="-122"/>
              </a:rPr>
              <a:t>主机托管</a:t>
            </a:r>
            <a:endParaRPr lang="en-US" altLang="zh-CN" sz="1600" b="1" dirty="0">
              <a:solidFill>
                <a:prstClr val="white"/>
              </a:solidFill>
              <a:latin typeface="Microsoft YaHei" charset="-122"/>
              <a:ea typeface="Microsoft YaHei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6868201" y="5875386"/>
            <a:ext cx="4085016" cy="263562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 algn="ctr">
            <a:noFill/>
            <a:round/>
            <a:headEnd/>
            <a:tailEnd/>
          </a:ln>
        </p:spPr>
        <p:txBody>
          <a:bodyPr lIns="86389" tIns="0" rIns="86389" bIns="0" anchor="ctr"/>
          <a:lstStyle/>
          <a:p>
            <a:pPr algn="ctr" defTabSz="10304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sym typeface="Microsoft YaHei" panose="020B0503020204020204" pitchFamily="34" charset="-122"/>
              </a:rPr>
              <a:t>云主机租用</a:t>
            </a:r>
            <a:endParaRPr lang="en-US" altLang="zh-CN" sz="1600" b="1" dirty="0">
              <a:solidFill>
                <a:prstClr val="white"/>
              </a:solidFill>
              <a:latin typeface="Microsoft YaHei" charset="-122"/>
              <a:ea typeface="Microsoft YaHei" charset="-122"/>
              <a:sym typeface="Microsoft YaHei" panose="020B0503020204020204" pitchFamily="34" charset="-122"/>
            </a:endParaRPr>
          </a:p>
        </p:txBody>
      </p:sp>
      <p:sp>
        <p:nvSpPr>
          <p:cNvPr id="13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3031183" y="4637043"/>
            <a:ext cx="1221503" cy="414249"/>
          </a:xfrm>
          <a:prstGeom prst="rect">
            <a:avLst/>
          </a:prstGeom>
          <a:solidFill>
            <a:srgbClr val="5A92E4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数据库接口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4379506" y="4637043"/>
            <a:ext cx="1629408" cy="414249"/>
          </a:xfrm>
          <a:prstGeom prst="rect">
            <a:avLst/>
          </a:prstGeom>
          <a:solidFill>
            <a:srgbClr val="5A92E4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用户权限管理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6114923" y="4637043"/>
            <a:ext cx="1098678" cy="414249"/>
          </a:xfrm>
          <a:prstGeom prst="rect">
            <a:avLst/>
          </a:prstGeom>
          <a:solidFill>
            <a:srgbClr val="5A92E4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产品扫码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9559781" y="3250739"/>
            <a:ext cx="1393436" cy="187761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867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查询服务</a:t>
            </a:r>
            <a:endParaRPr lang="en-US" sz="1867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7346085" y="4637043"/>
            <a:ext cx="1910872" cy="414249"/>
          </a:xfrm>
          <a:prstGeom prst="rect">
            <a:avLst/>
          </a:prstGeom>
          <a:solidFill>
            <a:srgbClr val="5A92E4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积分、权益、活动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1975065" y="3244263"/>
            <a:ext cx="7402044" cy="12382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377"/>
            <a:r>
              <a:rPr lang="zh-CN" altLang="en-US" sz="16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业务中台</a:t>
            </a:r>
            <a:endParaRPr lang="en-US" sz="16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3031182" y="3588139"/>
            <a:ext cx="1221504" cy="7196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订单管理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4364477" y="3595390"/>
            <a:ext cx="1204927" cy="7196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库存管理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5671476" y="3580811"/>
            <a:ext cx="1196725" cy="7196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门店管理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35"/>
          <p:cNvSpPr txBox="1"/>
          <p:nvPr/>
        </p:nvSpPr>
        <p:spPr>
          <a:xfrm>
            <a:off x="1930820" y="3771336"/>
            <a:ext cx="114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功能服务</a:t>
            </a:r>
            <a:endParaRPr lang="zh-CN" altLang="en-US" sz="16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305966" y="1872333"/>
            <a:ext cx="1543436" cy="5673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PC</a:t>
            </a:r>
            <a:r>
              <a:rPr lang="zh-CN" altLang="en-US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端</a:t>
            </a:r>
            <a:r>
              <a:rPr lang="en-US" altLang="zh-CN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lang="zh-CN" altLang="en-US" sz="14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061460" y="1872333"/>
            <a:ext cx="1507944" cy="5673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400" kern="0" dirty="0">
                <a:latin typeface="Microsoft YaHei" charset="-122"/>
                <a:ea typeface="Microsoft YaHei" charset="-122"/>
                <a:cs typeface="Microsoft YaHei" charset="-122"/>
              </a:rPr>
              <a:t>微</a:t>
            </a:r>
            <a:r>
              <a:rPr lang="zh-CN" altLang="en-US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信小程序</a:t>
            </a:r>
            <a:endParaRPr lang="zh-CN" altLang="en-US" sz="14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781461" y="1872333"/>
            <a:ext cx="3129248" cy="5673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zh-CN" altLang="en-US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手机</a:t>
            </a:r>
            <a:r>
              <a:rPr lang="en-US" altLang="zh-CN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r>
              <a:rPr lang="zh-CN" altLang="en-US" sz="1400" kern="0" dirty="0" smtClean="0">
                <a:latin typeface="Microsoft YaHei" charset="-122"/>
                <a:ea typeface="Microsoft YaHei" charset="-122"/>
                <a:cs typeface="Microsoft YaHei" charset="-122"/>
              </a:rPr>
              <a:t>（苹果，安卓</a:t>
            </a:r>
            <a:endParaRPr lang="zh-CN" altLang="en-US" sz="1400" kern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256957" y="1872333"/>
            <a:ext cx="1380563" cy="5673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CN" sz="1400" kern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1400" kern="0" baseline="30000">
                <a:latin typeface="Microsoft YaHei" charset="-122"/>
                <a:ea typeface="Microsoft YaHei" charset="-122"/>
                <a:cs typeface="Microsoft YaHei" charset="-122"/>
              </a:rPr>
              <a:t>rd</a:t>
            </a:r>
            <a:r>
              <a:rPr lang="zh-CN" altLang="en-US" sz="1400" ker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</a:p>
        </p:txBody>
      </p:sp>
      <p:sp>
        <p:nvSpPr>
          <p:cNvPr id="29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7010511" y="3607535"/>
            <a:ext cx="1196725" cy="7196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zh-CN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会员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管理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Rectangle 38">
            <a:extLst>
              <a:ext uri="{FF2B5EF4-FFF2-40B4-BE49-F238E27FC236}">
                <a16:creationId xmlns="" xmlns:a16="http://schemas.microsoft.com/office/drawing/2014/main" id="{3134B723-F411-C245-9A1B-1893A15DA4A5}"/>
              </a:ext>
            </a:extLst>
          </p:cNvPr>
          <p:cNvSpPr>
            <a:spLocks/>
          </p:cNvSpPr>
          <p:nvPr/>
        </p:nvSpPr>
        <p:spPr bwMode="auto">
          <a:xfrm>
            <a:off x="8312346" y="3607535"/>
            <a:ext cx="944611" cy="7196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77"/>
            <a:r>
              <a:rPr 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rPr>
              <a:t>…</a:t>
            </a:r>
            <a:endParaRPr 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2138" y="1121620"/>
            <a:ext cx="85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优点：采用互联网架构，能力可扩展，服务与前端解耦，易改造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 smtClean="0"/>
              <a:t>基本功能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90234"/>
              </p:ext>
            </p:extLst>
          </p:nvPr>
        </p:nvGraphicFramePr>
        <p:xfrm>
          <a:off x="839510" y="1175653"/>
          <a:ext cx="10742890" cy="5355775"/>
        </p:xfrm>
        <a:graphic>
          <a:graphicData uri="http://schemas.openxmlformats.org/drawingml/2006/table">
            <a:tbl>
              <a:tblPr firstRow="1" bandCol="1">
                <a:tableStyleId>{912C8C85-51F0-491E-9774-3900AFEF0FD7}</a:tableStyleId>
              </a:tblPr>
              <a:tblGrid>
                <a:gridCol w="1598890"/>
                <a:gridCol w="1988457"/>
                <a:gridCol w="3556000"/>
                <a:gridCol w="3599543"/>
              </a:tblGrid>
              <a:tr h="6500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角色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入口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仓储物流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分销系统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0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总部管理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审批退换货，数据报表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OEM</a:t>
                      </a:r>
                      <a:r>
                        <a:rPr lang="zh-CN" altLang="en-US" sz="2000" u="none" strike="noStrike">
                          <a:effectLst/>
                        </a:rPr>
                        <a:t>厂家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PC+</a:t>
                      </a:r>
                      <a:r>
                        <a:rPr lang="zh-CN" altLang="en-US" sz="2000" u="none" strike="noStrike" dirty="0">
                          <a:effectLst/>
                        </a:rPr>
                        <a:t>扫码应用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接收订单，扫码发货，退换货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分仓管理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手机小程序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库存管理，订单管理，退换调货，门店管理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业务员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手机小程序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库存管理，订货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推荐码，返利，提现，排名，门店管理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门店管理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手机小程序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库存管理，订货，退换调货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推荐码，返利，提现，排名，技师管理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技师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手机小程序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消费者推荐码，查看收益（销售收益，评价收益）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110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消费者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手机小程序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订单，权益（返现，积分，优惠券），评价技师，推荐消费者？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8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 smtClean="0"/>
              <a:t>任务分解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81662"/>
              </p:ext>
            </p:extLst>
          </p:nvPr>
        </p:nvGraphicFramePr>
        <p:xfrm>
          <a:off x="531020" y="1214664"/>
          <a:ext cx="11065894" cy="5186144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55757"/>
                <a:gridCol w="2909920"/>
                <a:gridCol w="4590297"/>
                <a:gridCol w="1598407"/>
                <a:gridCol w="1311513"/>
              </a:tblGrid>
              <a:tr h="324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序号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明细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计划完成时间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工作量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4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架构设计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系统整体架构规划，技术选型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2019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0.2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数据结构设计及实施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MYSQL</a:t>
                      </a:r>
                      <a:r>
                        <a:rPr lang="zh-CN" altLang="en-US" sz="1600" u="none" strike="noStrike">
                          <a:effectLst/>
                        </a:rPr>
                        <a:t>数据表，字段规划，原始数据录入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后台服务设计与开发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商品管理，增删改查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库存管理，增删改查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订单管理，增删改查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权益管理，增删改查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会员管理，增删改查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微信小程序</a:t>
                      </a:r>
                      <a:r>
                        <a:rPr lang="en-US" altLang="zh-CN" sz="1600" u="none" strike="noStrike" dirty="0">
                          <a:effectLst/>
                        </a:rPr>
                        <a:t>UI</a:t>
                      </a:r>
                      <a:r>
                        <a:rPr lang="zh-CN" altLang="en-US" sz="1600" u="none" strike="noStrike" dirty="0">
                          <a:effectLst/>
                        </a:rPr>
                        <a:t>设计及开发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业务员界面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门店界面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2019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11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技师界面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2019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消费者界面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2019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PC</a:t>
                      </a:r>
                      <a:r>
                        <a:rPr lang="zh-CN" altLang="en-US" sz="1600" u="none" strike="noStrike">
                          <a:effectLst/>
                        </a:rPr>
                        <a:t>端</a:t>
                      </a:r>
                      <a:r>
                        <a:rPr lang="en-US" altLang="zh-CN" sz="1600" u="none" strike="noStrike">
                          <a:effectLst/>
                        </a:rPr>
                        <a:t>WEB</a:t>
                      </a:r>
                      <a:r>
                        <a:rPr lang="zh-CN" altLang="en-US" sz="1600" u="none" strike="noStrike">
                          <a:effectLst/>
                        </a:rPr>
                        <a:t>设计及开发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总部管理，统计分析报表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2019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1.5</a:t>
                      </a:r>
                      <a:r>
                        <a:rPr lang="zh-CN" altLang="en-US" sz="1600" u="none" strike="noStrike">
                          <a:effectLst/>
                        </a:rPr>
                        <a:t>人月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OEM</a:t>
                      </a:r>
                      <a:r>
                        <a:rPr lang="zh-CN" altLang="en-US" sz="1600" u="none" strike="noStrike">
                          <a:effectLst/>
                        </a:rPr>
                        <a:t>厂家，订单接收，发货，扫码枪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2019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12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1.5</a:t>
                      </a:r>
                      <a:r>
                        <a:rPr lang="zh-CN" altLang="en-US" sz="1600" u="none" strike="noStrike" dirty="0">
                          <a:effectLst/>
                        </a:rPr>
                        <a:t>人月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联调测试，新增需求，变更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2020</a:t>
                      </a:r>
                      <a:r>
                        <a:rPr lang="zh-CN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24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系统培训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2020</a:t>
                      </a:r>
                      <a:r>
                        <a:rPr lang="zh-CN" altLang="en-US" sz="1600" u="none" strike="noStrike">
                          <a:effectLst/>
                        </a:rPr>
                        <a:t>年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0D69727D-4952-44E1-A878-AE5B6E441A73}"/>
              </a:ext>
            </a:extLst>
          </p:cNvPr>
          <p:cNvCxnSpPr>
            <a:cxnSpLocks/>
          </p:cNvCxnSpPr>
          <p:nvPr/>
        </p:nvCxnSpPr>
        <p:spPr>
          <a:xfrm flipV="1">
            <a:off x="1749250" y="4281412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B6F5E8CA-BBF3-415F-B8F8-0601B6997613}"/>
              </a:ext>
            </a:extLst>
          </p:cNvPr>
          <p:cNvCxnSpPr>
            <a:cxnSpLocks/>
          </p:cNvCxnSpPr>
          <p:nvPr/>
        </p:nvCxnSpPr>
        <p:spPr>
          <a:xfrm flipV="1">
            <a:off x="5215262" y="4027714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1B2F6C31-48C1-4911-9D97-3F1BF20DF613}"/>
              </a:ext>
            </a:extLst>
          </p:cNvPr>
          <p:cNvCxnSpPr>
            <a:cxnSpLocks/>
          </p:cNvCxnSpPr>
          <p:nvPr/>
        </p:nvCxnSpPr>
        <p:spPr>
          <a:xfrm flipV="1">
            <a:off x="6948268" y="3692945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DC392F9B-8678-4C63-9805-74F7C4B89DC9}"/>
              </a:ext>
            </a:extLst>
          </p:cNvPr>
          <p:cNvCxnSpPr>
            <a:cxnSpLocks/>
          </p:cNvCxnSpPr>
          <p:nvPr/>
        </p:nvCxnSpPr>
        <p:spPr>
          <a:xfrm flipV="1">
            <a:off x="8681274" y="3290173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93F7B7F7-35C4-4744-836B-70340AB6114F}"/>
              </a:ext>
            </a:extLst>
          </p:cNvPr>
          <p:cNvCxnSpPr>
            <a:cxnSpLocks/>
          </p:cNvCxnSpPr>
          <p:nvPr/>
        </p:nvCxnSpPr>
        <p:spPr>
          <a:xfrm flipV="1">
            <a:off x="10414279" y="2717388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5254A910-023D-40DC-9093-08DEBCA8EF31}"/>
              </a:ext>
            </a:extLst>
          </p:cNvPr>
          <p:cNvCxnSpPr>
            <a:cxnSpLocks/>
          </p:cNvCxnSpPr>
          <p:nvPr/>
        </p:nvCxnSpPr>
        <p:spPr>
          <a:xfrm flipV="1">
            <a:off x="3482256" y="4281412"/>
            <a:ext cx="0" cy="214705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4847737-67F2-488C-8D3C-477BC7285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1415772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796FEB61-B643-4CB6-A8C7-99702428C8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D6243FC0-EC22-432E-BBE8-B8490C440E23}"/>
              </a:ext>
            </a:extLst>
          </p:cNvPr>
          <p:cNvGrpSpPr/>
          <p:nvPr/>
        </p:nvGrpSpPr>
        <p:grpSpPr>
          <a:xfrm rot="16200000">
            <a:off x="4151044" y="-2668466"/>
            <a:ext cx="4871770" cy="15817483"/>
            <a:chOff x="-953665" y="-3458238"/>
            <a:chExt cx="6659192" cy="1260765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xmlns="" id="{06B801EC-924C-4970-A9EC-65E4D7B41EAF}"/>
                </a:ext>
              </a:extLst>
            </p:cNvPr>
            <p:cNvSpPr/>
            <p:nvPr/>
          </p:nvSpPr>
          <p:spPr>
            <a:xfrm rot="5400000" flipH="1">
              <a:off x="-3212849" y="-555041"/>
              <a:ext cx="11821573" cy="6015179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55752"/>
                <a:gd name="connsiteX1" fmla="*/ 69 w 4100052"/>
                <a:gd name="connsiteY1" fmla="*/ 0 h 1555752"/>
                <a:gd name="connsiteX2" fmla="*/ 2585784 w 4100052"/>
                <a:gd name="connsiteY2" fmla="*/ 1212961 h 1555752"/>
                <a:gd name="connsiteX3" fmla="*/ 3975481 w 4100052"/>
                <a:gd name="connsiteY3" fmla="*/ 848063 h 1555752"/>
                <a:gd name="connsiteX4" fmla="*/ 4100052 w 4100052"/>
                <a:gd name="connsiteY4" fmla="*/ 768445 h 1555752"/>
                <a:gd name="connsiteX5" fmla="*/ 4100052 w 4100052"/>
                <a:gd name="connsiteY5" fmla="*/ 1069924 h 1555752"/>
                <a:gd name="connsiteX6" fmla="*/ 4056379 w 4100052"/>
                <a:gd name="connsiteY6" fmla="*/ 1097813 h 1555752"/>
                <a:gd name="connsiteX7" fmla="*/ 2562924 w 4100052"/>
                <a:gd name="connsiteY7" fmla="*/ 1535963 h 1555752"/>
                <a:gd name="connsiteX8" fmla="*/ 15939 w 4100052"/>
                <a:gd name="connsiteY8" fmla="*/ 1374038 h 1555752"/>
                <a:gd name="connsiteX9" fmla="*/ 0 w 4100052"/>
                <a:gd name="connsiteY9" fmla="*/ 1373686 h 1555752"/>
                <a:gd name="connsiteX10" fmla="*/ 0 w 4100052"/>
                <a:gd name="connsiteY10" fmla="*/ 403807 h 1555752"/>
                <a:gd name="connsiteX0" fmla="*/ 0 w 4100052"/>
                <a:gd name="connsiteY0" fmla="*/ 403807 h 1538860"/>
                <a:gd name="connsiteX1" fmla="*/ 69 w 4100052"/>
                <a:gd name="connsiteY1" fmla="*/ 0 h 1538860"/>
                <a:gd name="connsiteX2" fmla="*/ 2585784 w 4100052"/>
                <a:gd name="connsiteY2" fmla="*/ 1212961 h 1538860"/>
                <a:gd name="connsiteX3" fmla="*/ 3975481 w 4100052"/>
                <a:gd name="connsiteY3" fmla="*/ 848063 h 1538860"/>
                <a:gd name="connsiteX4" fmla="*/ 4100052 w 4100052"/>
                <a:gd name="connsiteY4" fmla="*/ 768445 h 1538860"/>
                <a:gd name="connsiteX5" fmla="*/ 4100052 w 4100052"/>
                <a:gd name="connsiteY5" fmla="*/ 1069924 h 1538860"/>
                <a:gd name="connsiteX6" fmla="*/ 3873525 w 4100052"/>
                <a:gd name="connsiteY6" fmla="*/ 1285434 h 1538860"/>
                <a:gd name="connsiteX7" fmla="*/ 2562924 w 4100052"/>
                <a:gd name="connsiteY7" fmla="*/ 1535963 h 1538860"/>
                <a:gd name="connsiteX8" fmla="*/ 15939 w 4100052"/>
                <a:gd name="connsiteY8" fmla="*/ 1374038 h 1538860"/>
                <a:gd name="connsiteX9" fmla="*/ 0 w 4100052"/>
                <a:gd name="connsiteY9" fmla="*/ 1373686 h 1538860"/>
                <a:gd name="connsiteX10" fmla="*/ 0 w 4100052"/>
                <a:gd name="connsiteY10" fmla="*/ 403807 h 1538860"/>
                <a:gd name="connsiteX0" fmla="*/ 0 w 4100052"/>
                <a:gd name="connsiteY0" fmla="*/ 403807 h 1538860"/>
                <a:gd name="connsiteX1" fmla="*/ 69 w 4100052"/>
                <a:gd name="connsiteY1" fmla="*/ 0 h 1538860"/>
                <a:gd name="connsiteX2" fmla="*/ 2585784 w 4100052"/>
                <a:gd name="connsiteY2" fmla="*/ 1212961 h 1538860"/>
                <a:gd name="connsiteX3" fmla="*/ 3975481 w 4100052"/>
                <a:gd name="connsiteY3" fmla="*/ 848063 h 1538860"/>
                <a:gd name="connsiteX4" fmla="*/ 4100052 w 4100052"/>
                <a:gd name="connsiteY4" fmla="*/ 768445 h 1538860"/>
                <a:gd name="connsiteX5" fmla="*/ 3784920 w 4100052"/>
                <a:gd name="connsiteY5" fmla="*/ 1414741 h 1538860"/>
                <a:gd name="connsiteX6" fmla="*/ 3873525 w 4100052"/>
                <a:gd name="connsiteY6" fmla="*/ 1285434 h 1538860"/>
                <a:gd name="connsiteX7" fmla="*/ 2562924 w 4100052"/>
                <a:gd name="connsiteY7" fmla="*/ 1535963 h 1538860"/>
                <a:gd name="connsiteX8" fmla="*/ 15939 w 4100052"/>
                <a:gd name="connsiteY8" fmla="*/ 1374038 h 1538860"/>
                <a:gd name="connsiteX9" fmla="*/ 0 w 4100052"/>
                <a:gd name="connsiteY9" fmla="*/ 1373686 h 1538860"/>
                <a:gd name="connsiteX10" fmla="*/ 0 w 4100052"/>
                <a:gd name="connsiteY10" fmla="*/ 403807 h 1538860"/>
                <a:gd name="connsiteX0" fmla="*/ 0 w 4100052"/>
                <a:gd name="connsiteY0" fmla="*/ 403807 h 1538860"/>
                <a:gd name="connsiteX1" fmla="*/ 69 w 4100052"/>
                <a:gd name="connsiteY1" fmla="*/ 0 h 1538860"/>
                <a:gd name="connsiteX2" fmla="*/ 2585784 w 4100052"/>
                <a:gd name="connsiteY2" fmla="*/ 1212961 h 1538860"/>
                <a:gd name="connsiteX3" fmla="*/ 3975481 w 4100052"/>
                <a:gd name="connsiteY3" fmla="*/ 848063 h 1538860"/>
                <a:gd name="connsiteX4" fmla="*/ 4100052 w 4100052"/>
                <a:gd name="connsiteY4" fmla="*/ 768445 h 1538860"/>
                <a:gd name="connsiteX5" fmla="*/ 3873525 w 4100052"/>
                <a:gd name="connsiteY5" fmla="*/ 1285434 h 1538860"/>
                <a:gd name="connsiteX6" fmla="*/ 2562924 w 4100052"/>
                <a:gd name="connsiteY6" fmla="*/ 1535963 h 1538860"/>
                <a:gd name="connsiteX7" fmla="*/ 15939 w 4100052"/>
                <a:gd name="connsiteY7" fmla="*/ 1374038 h 1538860"/>
                <a:gd name="connsiteX8" fmla="*/ 0 w 4100052"/>
                <a:gd name="connsiteY8" fmla="*/ 1373686 h 1538860"/>
                <a:gd name="connsiteX9" fmla="*/ 0 w 4100052"/>
                <a:gd name="connsiteY9" fmla="*/ 403807 h 1538860"/>
                <a:gd name="connsiteX0" fmla="*/ 0 w 3975481"/>
                <a:gd name="connsiteY0" fmla="*/ 403807 h 1538860"/>
                <a:gd name="connsiteX1" fmla="*/ 69 w 3975481"/>
                <a:gd name="connsiteY1" fmla="*/ 0 h 1538860"/>
                <a:gd name="connsiteX2" fmla="*/ 2585784 w 3975481"/>
                <a:gd name="connsiteY2" fmla="*/ 1212961 h 1538860"/>
                <a:gd name="connsiteX3" fmla="*/ 3975481 w 3975481"/>
                <a:gd name="connsiteY3" fmla="*/ 848063 h 1538860"/>
                <a:gd name="connsiteX4" fmla="*/ 3873525 w 3975481"/>
                <a:gd name="connsiteY4" fmla="*/ 1285434 h 1538860"/>
                <a:gd name="connsiteX5" fmla="*/ 2562924 w 3975481"/>
                <a:gd name="connsiteY5" fmla="*/ 1535963 h 1538860"/>
                <a:gd name="connsiteX6" fmla="*/ 15939 w 3975481"/>
                <a:gd name="connsiteY6" fmla="*/ 1374038 h 1538860"/>
                <a:gd name="connsiteX7" fmla="*/ 0 w 3975481"/>
                <a:gd name="connsiteY7" fmla="*/ 1373686 h 1538860"/>
                <a:gd name="connsiteX8" fmla="*/ 0 w 3975481"/>
                <a:gd name="connsiteY8" fmla="*/ 403807 h 1538860"/>
                <a:gd name="connsiteX0" fmla="*/ 0 w 3975481"/>
                <a:gd name="connsiteY0" fmla="*/ 403807 h 1537438"/>
                <a:gd name="connsiteX1" fmla="*/ 69 w 3975481"/>
                <a:gd name="connsiteY1" fmla="*/ 0 h 1537438"/>
                <a:gd name="connsiteX2" fmla="*/ 2585784 w 3975481"/>
                <a:gd name="connsiteY2" fmla="*/ 1212961 h 1537438"/>
                <a:gd name="connsiteX3" fmla="*/ 3975481 w 3975481"/>
                <a:gd name="connsiteY3" fmla="*/ 848063 h 1537438"/>
                <a:gd name="connsiteX4" fmla="*/ 3850182 w 3975481"/>
                <a:gd name="connsiteY4" fmla="*/ 1366567 h 1537438"/>
                <a:gd name="connsiteX5" fmla="*/ 2562924 w 3975481"/>
                <a:gd name="connsiteY5" fmla="*/ 1535963 h 1537438"/>
                <a:gd name="connsiteX6" fmla="*/ 15939 w 3975481"/>
                <a:gd name="connsiteY6" fmla="*/ 1374038 h 1537438"/>
                <a:gd name="connsiteX7" fmla="*/ 0 w 3975481"/>
                <a:gd name="connsiteY7" fmla="*/ 1373686 h 1537438"/>
                <a:gd name="connsiteX8" fmla="*/ 0 w 3975481"/>
                <a:gd name="connsiteY8" fmla="*/ 403807 h 1537438"/>
                <a:gd name="connsiteX0" fmla="*/ 0 w 3975481"/>
                <a:gd name="connsiteY0" fmla="*/ 403807 h 1537438"/>
                <a:gd name="connsiteX1" fmla="*/ 69 w 3975481"/>
                <a:gd name="connsiteY1" fmla="*/ 0 h 1537438"/>
                <a:gd name="connsiteX2" fmla="*/ 2585784 w 3975481"/>
                <a:gd name="connsiteY2" fmla="*/ 1162252 h 1537438"/>
                <a:gd name="connsiteX3" fmla="*/ 3975481 w 3975481"/>
                <a:gd name="connsiteY3" fmla="*/ 848063 h 1537438"/>
                <a:gd name="connsiteX4" fmla="*/ 3850182 w 3975481"/>
                <a:gd name="connsiteY4" fmla="*/ 1366567 h 1537438"/>
                <a:gd name="connsiteX5" fmla="*/ 2562924 w 3975481"/>
                <a:gd name="connsiteY5" fmla="*/ 1535963 h 1537438"/>
                <a:gd name="connsiteX6" fmla="*/ 15939 w 3975481"/>
                <a:gd name="connsiteY6" fmla="*/ 1374038 h 1537438"/>
                <a:gd name="connsiteX7" fmla="*/ 0 w 3975481"/>
                <a:gd name="connsiteY7" fmla="*/ 1373686 h 1537438"/>
                <a:gd name="connsiteX8" fmla="*/ 0 w 3975481"/>
                <a:gd name="connsiteY8" fmla="*/ 403807 h 1537438"/>
                <a:gd name="connsiteX0" fmla="*/ 0 w 3975481"/>
                <a:gd name="connsiteY0" fmla="*/ 403807 h 1537438"/>
                <a:gd name="connsiteX1" fmla="*/ 69 w 3975481"/>
                <a:gd name="connsiteY1" fmla="*/ 0 h 1537438"/>
                <a:gd name="connsiteX2" fmla="*/ 2585784 w 3975481"/>
                <a:gd name="connsiteY2" fmla="*/ 1141969 h 1537438"/>
                <a:gd name="connsiteX3" fmla="*/ 3975481 w 3975481"/>
                <a:gd name="connsiteY3" fmla="*/ 848063 h 1537438"/>
                <a:gd name="connsiteX4" fmla="*/ 3850182 w 3975481"/>
                <a:gd name="connsiteY4" fmla="*/ 1366567 h 1537438"/>
                <a:gd name="connsiteX5" fmla="*/ 2562924 w 3975481"/>
                <a:gd name="connsiteY5" fmla="*/ 1535963 h 1537438"/>
                <a:gd name="connsiteX6" fmla="*/ 15939 w 3975481"/>
                <a:gd name="connsiteY6" fmla="*/ 1374038 h 1537438"/>
                <a:gd name="connsiteX7" fmla="*/ 0 w 3975481"/>
                <a:gd name="connsiteY7" fmla="*/ 1373686 h 1537438"/>
                <a:gd name="connsiteX8" fmla="*/ 0 w 3975481"/>
                <a:gd name="connsiteY8" fmla="*/ 403807 h 153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5481" h="1537438">
                  <a:moveTo>
                    <a:pt x="0" y="403807"/>
                  </a:moveTo>
                  <a:cubicBezTo>
                    <a:pt x="23" y="269205"/>
                    <a:pt x="46" y="134602"/>
                    <a:pt x="69" y="0"/>
                  </a:cubicBezTo>
                  <a:cubicBezTo>
                    <a:pt x="513922" y="643876"/>
                    <a:pt x="1903733" y="1113547"/>
                    <a:pt x="2585784" y="1141969"/>
                  </a:cubicBezTo>
                  <a:cubicBezTo>
                    <a:pt x="3049334" y="1154034"/>
                    <a:pt x="3570351" y="1085266"/>
                    <a:pt x="3975481" y="848063"/>
                  </a:cubicBezTo>
                  <a:lnTo>
                    <a:pt x="3850182" y="1366567"/>
                  </a:lnTo>
                  <a:cubicBezTo>
                    <a:pt x="3502287" y="1568969"/>
                    <a:pt x="3201964" y="1534718"/>
                    <a:pt x="2562924" y="1535963"/>
                  </a:cubicBezTo>
                  <a:cubicBezTo>
                    <a:pt x="1923884" y="1537208"/>
                    <a:pt x="675704" y="1510881"/>
                    <a:pt x="15939" y="1374038"/>
                  </a:cubicBezTo>
                  <a:lnTo>
                    <a:pt x="0" y="1373686"/>
                  </a:lnTo>
                  <a:lnTo>
                    <a:pt x="0" y="40380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1"/>
                </a:gs>
                <a:gs pos="50000">
                  <a:schemeClr val="accen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A59D4AEF-9395-49C3-981A-752B70AC5EA9}"/>
                </a:ext>
              </a:extLst>
            </p:cNvPr>
            <p:cNvSpPr/>
            <p:nvPr/>
          </p:nvSpPr>
          <p:spPr>
            <a:xfrm rot="5400000" flipH="1">
              <a:off x="-3835137" y="957227"/>
              <a:ext cx="12192000" cy="4192378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xmlns="" id="{57ABD02F-374C-446B-BCFC-B253733BDC02}"/>
                </a:ext>
              </a:extLst>
            </p:cNvPr>
            <p:cNvSpPr/>
            <p:nvPr/>
          </p:nvSpPr>
          <p:spPr>
            <a:xfrm rot="5400000">
              <a:off x="-5180525" y="1070362"/>
              <a:ext cx="12192001" cy="3738281"/>
            </a:xfrm>
            <a:custGeom>
              <a:avLst/>
              <a:gdLst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  <a:gd name="connsiteX0" fmla="*/ 0 w 4100052"/>
                <a:gd name="connsiteY0" fmla="*/ 0 h 1151945"/>
                <a:gd name="connsiteX1" fmla="*/ 73742 w 4100052"/>
                <a:gd name="connsiteY1" fmla="*/ 46619 h 1151945"/>
                <a:gd name="connsiteX2" fmla="*/ 2585784 w 4100052"/>
                <a:gd name="connsiteY2" fmla="*/ 809154 h 1151945"/>
                <a:gd name="connsiteX3" fmla="*/ 3975481 w 4100052"/>
                <a:gd name="connsiteY3" fmla="*/ 444256 h 1151945"/>
                <a:gd name="connsiteX4" fmla="*/ 4100052 w 4100052"/>
                <a:gd name="connsiteY4" fmla="*/ 364638 h 1151945"/>
                <a:gd name="connsiteX5" fmla="*/ 4100052 w 4100052"/>
                <a:gd name="connsiteY5" fmla="*/ 666117 h 1151945"/>
                <a:gd name="connsiteX6" fmla="*/ 4056379 w 4100052"/>
                <a:gd name="connsiteY6" fmla="*/ 694006 h 1151945"/>
                <a:gd name="connsiteX7" fmla="*/ 2562924 w 4100052"/>
                <a:gd name="connsiteY7" fmla="*/ 1132156 h 1151945"/>
                <a:gd name="connsiteX8" fmla="*/ 15939 w 4100052"/>
                <a:gd name="connsiteY8" fmla="*/ 970231 h 1151945"/>
                <a:gd name="connsiteX9" fmla="*/ 0 w 4100052"/>
                <a:gd name="connsiteY9" fmla="*/ 969879 h 1151945"/>
                <a:gd name="connsiteX10" fmla="*/ 0 w 4100052"/>
                <a:gd name="connsiteY10" fmla="*/ 0 h 11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0052" h="1151945">
                  <a:moveTo>
                    <a:pt x="0" y="0"/>
                  </a:moveTo>
                  <a:lnTo>
                    <a:pt x="73742" y="46619"/>
                  </a:lnTo>
                  <a:cubicBezTo>
                    <a:pt x="770175" y="459195"/>
                    <a:pt x="1903733" y="780732"/>
                    <a:pt x="2585784" y="809154"/>
                  </a:cubicBezTo>
                  <a:cubicBezTo>
                    <a:pt x="3049334" y="821219"/>
                    <a:pt x="3570351" y="681459"/>
                    <a:pt x="3975481" y="444256"/>
                  </a:cubicBezTo>
                  <a:lnTo>
                    <a:pt x="4100052" y="364638"/>
                  </a:lnTo>
                  <a:lnTo>
                    <a:pt x="4100052" y="666117"/>
                  </a:lnTo>
                  <a:lnTo>
                    <a:pt x="4056379" y="694006"/>
                  </a:lnTo>
                  <a:cubicBezTo>
                    <a:pt x="3708484" y="896408"/>
                    <a:pt x="3172167" y="1079094"/>
                    <a:pt x="2562924" y="1132156"/>
                  </a:cubicBezTo>
                  <a:cubicBezTo>
                    <a:pt x="1866647" y="1192798"/>
                    <a:pt x="675704" y="1107074"/>
                    <a:pt x="15939" y="970231"/>
                  </a:cubicBezTo>
                  <a:lnTo>
                    <a:pt x="0" y="9698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EAE6982-6301-4E8C-8BF9-F84CD02757FB}"/>
              </a:ext>
            </a:extLst>
          </p:cNvPr>
          <p:cNvSpPr txBox="1"/>
          <p:nvPr/>
        </p:nvSpPr>
        <p:spPr>
          <a:xfrm>
            <a:off x="1422457" y="37236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2019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10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62E337D-72CA-4334-84C7-1B682C28010E}"/>
              </a:ext>
            </a:extLst>
          </p:cNvPr>
          <p:cNvSpPr txBox="1"/>
          <p:nvPr/>
        </p:nvSpPr>
        <p:spPr>
          <a:xfrm>
            <a:off x="3130883" y="3689736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2019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11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F85A4F26-DE88-4CD6-A9F2-41961E67B09B}"/>
              </a:ext>
            </a:extLst>
          </p:cNvPr>
          <p:cNvSpPr txBox="1"/>
          <p:nvPr/>
        </p:nvSpPr>
        <p:spPr>
          <a:xfrm>
            <a:off x="4866448" y="344464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2019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12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55FC50D-7B30-4A04-98B0-DCDE4F67B958}"/>
              </a:ext>
            </a:extLst>
          </p:cNvPr>
          <p:cNvSpPr txBox="1"/>
          <p:nvPr/>
        </p:nvSpPr>
        <p:spPr>
          <a:xfrm>
            <a:off x="6602013" y="31504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2020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1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A24BD32-C358-413F-A7F6-7DEA6F8F5BD8}"/>
              </a:ext>
            </a:extLst>
          </p:cNvPr>
          <p:cNvSpPr txBox="1"/>
          <p:nvPr/>
        </p:nvSpPr>
        <p:spPr>
          <a:xfrm>
            <a:off x="8332460" y="26908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2020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2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F828E0B-5E0D-4DBB-AA62-97BEBB304DC9}"/>
              </a:ext>
            </a:extLst>
          </p:cNvPr>
          <p:cNvSpPr txBox="1"/>
          <p:nvPr/>
        </p:nvSpPr>
        <p:spPr>
          <a:xfrm>
            <a:off x="10065465" y="21015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2020</a:t>
            </a:r>
            <a:r>
              <a:rPr lang="zh-CN" altLang="en-US" b="1" dirty="0" smtClean="0">
                <a:solidFill>
                  <a:schemeClr val="accent1"/>
                </a:solidFill>
              </a:rPr>
              <a:t>年</a:t>
            </a:r>
            <a:r>
              <a:rPr lang="en-US" altLang="zh-CN" b="1" dirty="0" smtClean="0">
                <a:solidFill>
                  <a:schemeClr val="accent1"/>
                </a:solidFill>
              </a:rPr>
              <a:t>3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DA904F4-D5D3-460B-B16F-35236635DD3F}"/>
              </a:ext>
            </a:extLst>
          </p:cNvPr>
          <p:cNvSpPr/>
          <p:nvPr/>
        </p:nvSpPr>
        <p:spPr>
          <a:xfrm>
            <a:off x="887375" y="2509776"/>
            <a:ext cx="172374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主机租用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/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域名注册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微信权限开通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数据结构设计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665F0BE-2C77-4D01-9791-CFD27EE816AC}"/>
              </a:ext>
            </a:extLst>
          </p:cNvPr>
          <p:cNvSpPr/>
          <p:nvPr/>
        </p:nvSpPr>
        <p:spPr>
          <a:xfrm>
            <a:off x="2631517" y="2516959"/>
            <a:ext cx="1723748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系统后台服务开发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/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营销前端程序开发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54BAAF6C-D48C-4E60-A06B-963A418CB275}"/>
              </a:ext>
            </a:extLst>
          </p:cNvPr>
          <p:cNvSpPr/>
          <p:nvPr/>
        </p:nvSpPr>
        <p:spPr>
          <a:xfrm>
            <a:off x="4338016" y="2343454"/>
            <a:ext cx="172374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智能物流系统开发营销前端程序测试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F3A42D13-882D-42C7-94F3-50A939263970}"/>
              </a:ext>
            </a:extLst>
          </p:cNvPr>
          <p:cNvSpPr/>
          <p:nvPr/>
        </p:nvSpPr>
        <p:spPr>
          <a:xfrm>
            <a:off x="6101764" y="2177345"/>
            <a:ext cx="1723748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系统整体联调测试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/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新增功能迭代开发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F6258B9-B22D-4C0A-A6D3-CDB9BD97FBA8}"/>
              </a:ext>
            </a:extLst>
          </p:cNvPr>
          <p:cNvSpPr/>
          <p:nvPr/>
        </p:nvSpPr>
        <p:spPr>
          <a:xfrm>
            <a:off x="7819399" y="1763976"/>
            <a:ext cx="172374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组织培训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/>
            </a:r>
            <a:b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人员试用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正式上线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B841775-FDA5-4000-80CF-6D1B9248B9CE}"/>
              </a:ext>
            </a:extLst>
          </p:cNvPr>
          <p:cNvSpPr/>
          <p:nvPr/>
        </p:nvSpPr>
        <p:spPr>
          <a:xfrm>
            <a:off x="9559293" y="1174878"/>
            <a:ext cx="1723748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系统运营阶段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15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xmlns="" id="{A1AD1752-D430-44A3-B83D-53FBFD2E6D9E}"/>
              </a:ext>
            </a:extLst>
          </p:cNvPr>
          <p:cNvGrpSpPr/>
          <p:nvPr/>
        </p:nvGrpSpPr>
        <p:grpSpPr>
          <a:xfrm>
            <a:off x="8370781" y="1659977"/>
            <a:ext cx="2516707" cy="4072342"/>
            <a:chOff x="1390568" y="1659977"/>
            <a:chExt cx="2516707" cy="9983361"/>
          </a:xfrm>
        </p:grpSpPr>
        <p:sp>
          <p:nvSpPr>
            <p:cNvPr id="105" name="矩形: 对角圆角 104">
              <a:extLst>
                <a:ext uri="{FF2B5EF4-FFF2-40B4-BE49-F238E27FC236}">
                  <a16:creationId xmlns:a16="http://schemas.microsoft.com/office/drawing/2014/main" xmlns="" id="{B67E266C-900E-4E8D-A00E-5E778A87A64B}"/>
                </a:ext>
              </a:extLst>
            </p:cNvPr>
            <p:cNvSpPr/>
            <p:nvPr/>
          </p:nvSpPr>
          <p:spPr>
            <a:xfrm>
              <a:off x="1390568" y="2812733"/>
              <a:ext cx="2516707" cy="8830605"/>
            </a:xfrm>
            <a:prstGeom prst="round2DiagRect">
              <a:avLst>
                <a:gd name="adj1" fmla="val 2145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: 对角圆角 105">
              <a:extLst>
                <a:ext uri="{FF2B5EF4-FFF2-40B4-BE49-F238E27FC236}">
                  <a16:creationId xmlns:a16="http://schemas.microsoft.com/office/drawing/2014/main" xmlns="" id="{2F298FDA-C906-4B42-9F9E-6D333CAD0736}"/>
                </a:ext>
              </a:extLst>
            </p:cNvPr>
            <p:cNvSpPr/>
            <p:nvPr/>
          </p:nvSpPr>
          <p:spPr>
            <a:xfrm>
              <a:off x="1390568" y="1659977"/>
              <a:ext cx="2516707" cy="4072342"/>
            </a:xfrm>
            <a:prstGeom prst="round2DiagRect">
              <a:avLst>
                <a:gd name="adj1" fmla="val 21458"/>
                <a:gd name="adj2" fmla="val 0"/>
              </a:avLst>
            </a:prstGeom>
            <a:gradFill>
              <a:gsLst>
                <a:gs pos="39000">
                  <a:schemeClr val="accent1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xmlns="" id="{174F8C72-99B6-4C00-AF02-7490983F617B}"/>
                </a:ext>
              </a:extLst>
            </p:cNvPr>
            <p:cNvSpPr/>
            <p:nvPr/>
          </p:nvSpPr>
          <p:spPr>
            <a:xfrm>
              <a:off x="1390568" y="1659977"/>
              <a:ext cx="2431911" cy="4072342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xmlns="" id="{552E2215-FDC5-418D-B5A1-61AE92AE29ED}"/>
                </a:ext>
              </a:extLst>
            </p:cNvPr>
            <p:cNvSpPr/>
            <p:nvPr/>
          </p:nvSpPr>
          <p:spPr>
            <a:xfrm>
              <a:off x="1390568" y="1659979"/>
              <a:ext cx="2431911" cy="3496143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xmlns="" id="{2F05EE65-E7FA-4478-857F-BC1F74CC44EC}"/>
              </a:ext>
            </a:extLst>
          </p:cNvPr>
          <p:cNvSpPr/>
          <p:nvPr/>
        </p:nvSpPr>
        <p:spPr>
          <a:xfrm>
            <a:off x="9170497" y="2088795"/>
            <a:ext cx="1103333" cy="11033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chemeClr val="accen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F48682E5-1561-4B2B-9B0E-387FBD2F5ACA}"/>
              </a:ext>
            </a:extLst>
          </p:cNvPr>
          <p:cNvSpPr/>
          <p:nvPr/>
        </p:nvSpPr>
        <p:spPr>
          <a:xfrm>
            <a:off x="8752114" y="3401836"/>
            <a:ext cx="1669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技术入股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030153A6-3BA9-4143-9D24-23811C6A17EC}"/>
              </a:ext>
            </a:extLst>
          </p:cNvPr>
          <p:cNvSpPr/>
          <p:nvPr/>
        </p:nvSpPr>
        <p:spPr>
          <a:xfrm>
            <a:off x="8455577" y="3861715"/>
            <a:ext cx="2516706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合伙人身份技术入股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5E08B276-5147-40B1-9002-8AA4266396F9}"/>
              </a:ext>
            </a:extLst>
          </p:cNvPr>
          <p:cNvGrpSpPr/>
          <p:nvPr/>
        </p:nvGrpSpPr>
        <p:grpSpPr>
          <a:xfrm>
            <a:off x="4849369" y="1659977"/>
            <a:ext cx="2516707" cy="4072342"/>
            <a:chOff x="1390568" y="1659977"/>
            <a:chExt cx="2516707" cy="9983361"/>
          </a:xfrm>
        </p:grpSpPr>
        <p:sp>
          <p:nvSpPr>
            <p:cNvPr id="96" name="矩形: 对角圆角 95">
              <a:extLst>
                <a:ext uri="{FF2B5EF4-FFF2-40B4-BE49-F238E27FC236}">
                  <a16:creationId xmlns:a16="http://schemas.microsoft.com/office/drawing/2014/main" xmlns="" id="{7D51B787-7AB0-4D88-BA3D-7E9DAF60DEA1}"/>
                </a:ext>
              </a:extLst>
            </p:cNvPr>
            <p:cNvSpPr/>
            <p:nvPr/>
          </p:nvSpPr>
          <p:spPr>
            <a:xfrm>
              <a:off x="1390568" y="2812733"/>
              <a:ext cx="2516707" cy="8830605"/>
            </a:xfrm>
            <a:prstGeom prst="round2DiagRect">
              <a:avLst>
                <a:gd name="adj1" fmla="val 2145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: 对角圆角 96">
              <a:extLst>
                <a:ext uri="{FF2B5EF4-FFF2-40B4-BE49-F238E27FC236}">
                  <a16:creationId xmlns:a16="http://schemas.microsoft.com/office/drawing/2014/main" xmlns="" id="{1699AE70-9805-43A8-9921-BE8591D79A93}"/>
                </a:ext>
              </a:extLst>
            </p:cNvPr>
            <p:cNvSpPr/>
            <p:nvPr/>
          </p:nvSpPr>
          <p:spPr>
            <a:xfrm>
              <a:off x="1390568" y="1659977"/>
              <a:ext cx="2516707" cy="4072342"/>
            </a:xfrm>
            <a:prstGeom prst="round2DiagRect">
              <a:avLst>
                <a:gd name="adj1" fmla="val 21458"/>
                <a:gd name="adj2" fmla="val 0"/>
              </a:avLst>
            </a:prstGeom>
            <a:gradFill>
              <a:gsLst>
                <a:gs pos="39000">
                  <a:schemeClr val="accent1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xmlns="" id="{DF7D2094-60DD-47A6-8725-9241695EC41A}"/>
                </a:ext>
              </a:extLst>
            </p:cNvPr>
            <p:cNvSpPr/>
            <p:nvPr/>
          </p:nvSpPr>
          <p:spPr>
            <a:xfrm>
              <a:off x="1390568" y="1659977"/>
              <a:ext cx="2431911" cy="4072342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xmlns="" id="{0EC1C2D6-8002-4AD7-9E15-CB47B9D5B735}"/>
                </a:ext>
              </a:extLst>
            </p:cNvPr>
            <p:cNvSpPr/>
            <p:nvPr/>
          </p:nvSpPr>
          <p:spPr>
            <a:xfrm>
              <a:off x="1390568" y="1659979"/>
              <a:ext cx="2431911" cy="3496143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3" name="椭圆 92">
            <a:extLst>
              <a:ext uri="{FF2B5EF4-FFF2-40B4-BE49-F238E27FC236}">
                <a16:creationId xmlns:a16="http://schemas.microsoft.com/office/drawing/2014/main" xmlns="" id="{F734BA31-8CA0-4FA0-81E6-4FA35C0F37CC}"/>
              </a:ext>
            </a:extLst>
          </p:cNvPr>
          <p:cNvSpPr/>
          <p:nvPr/>
        </p:nvSpPr>
        <p:spPr>
          <a:xfrm>
            <a:off x="5564289" y="2088795"/>
            <a:ext cx="1103333" cy="11033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chemeClr val="accen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6E20A329-FD50-4631-8176-97118A9370E8}"/>
              </a:ext>
            </a:extLst>
          </p:cNvPr>
          <p:cNvSpPr/>
          <p:nvPr/>
        </p:nvSpPr>
        <p:spPr>
          <a:xfrm>
            <a:off x="5138058" y="3401836"/>
            <a:ext cx="1973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人员成本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4599627B-5A47-4C23-93C4-95D7B05B9A3F}"/>
              </a:ext>
            </a:extLst>
          </p:cNvPr>
          <p:cNvSpPr/>
          <p:nvPr/>
        </p:nvSpPr>
        <p:spPr>
          <a:xfrm>
            <a:off x="4849369" y="3861715"/>
            <a:ext cx="2516706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开发人员人工成本支出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1" name="文本占位符 110">
            <a:extLst>
              <a:ext uri="{FF2B5EF4-FFF2-40B4-BE49-F238E27FC236}">
                <a16:creationId xmlns:a16="http://schemas.microsoft.com/office/drawing/2014/main" xmlns="" id="{7F7EB4CF-5859-40E8-B5B8-47C8C4FBA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0005" y="530806"/>
            <a:ext cx="2339102" cy="424732"/>
          </a:xfrm>
        </p:spPr>
        <p:txBody>
          <a:bodyPr/>
          <a:lstStyle/>
          <a:p>
            <a:r>
              <a:rPr lang="zh-CN" altLang="en-US" dirty="0" smtClean="0"/>
              <a:t>成本及合作方式</a:t>
            </a:r>
            <a:endParaRPr lang="zh-CN" altLang="en-US" dirty="0"/>
          </a:p>
        </p:txBody>
      </p:sp>
      <p:sp>
        <p:nvSpPr>
          <p:cNvPr id="110" name="文本占位符 109">
            <a:extLst>
              <a:ext uri="{FF2B5EF4-FFF2-40B4-BE49-F238E27FC236}">
                <a16:creationId xmlns:a16="http://schemas.microsoft.com/office/drawing/2014/main" xmlns="" id="{7C0FD7DB-8EA0-46A3-B45A-12A2A7E71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020" y="594183"/>
            <a:ext cx="298480" cy="3139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E525242F-7892-4CA8-B998-5A5C5513940B}"/>
              </a:ext>
            </a:extLst>
          </p:cNvPr>
          <p:cNvGrpSpPr/>
          <p:nvPr/>
        </p:nvGrpSpPr>
        <p:grpSpPr>
          <a:xfrm>
            <a:off x="1390568" y="1659977"/>
            <a:ext cx="2516707" cy="4072342"/>
            <a:chOff x="1390568" y="1659977"/>
            <a:chExt cx="2516707" cy="9983361"/>
          </a:xfrm>
        </p:grpSpPr>
        <p:sp>
          <p:nvSpPr>
            <p:cNvPr id="83" name="矩形: 对角圆角 82">
              <a:extLst>
                <a:ext uri="{FF2B5EF4-FFF2-40B4-BE49-F238E27FC236}">
                  <a16:creationId xmlns:a16="http://schemas.microsoft.com/office/drawing/2014/main" xmlns="" id="{0A2BE6DF-BED4-45CF-BC6B-1C418F1BC6E4}"/>
                </a:ext>
              </a:extLst>
            </p:cNvPr>
            <p:cNvSpPr/>
            <p:nvPr/>
          </p:nvSpPr>
          <p:spPr>
            <a:xfrm>
              <a:off x="1390568" y="2812733"/>
              <a:ext cx="2516707" cy="8830605"/>
            </a:xfrm>
            <a:prstGeom prst="round2DiagRect">
              <a:avLst>
                <a:gd name="adj1" fmla="val 2145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对角圆角 21">
              <a:extLst>
                <a:ext uri="{FF2B5EF4-FFF2-40B4-BE49-F238E27FC236}">
                  <a16:creationId xmlns:a16="http://schemas.microsoft.com/office/drawing/2014/main" xmlns="" id="{1F0D5CA5-120D-4CAE-B6B0-53C342C3D513}"/>
                </a:ext>
              </a:extLst>
            </p:cNvPr>
            <p:cNvSpPr/>
            <p:nvPr/>
          </p:nvSpPr>
          <p:spPr>
            <a:xfrm>
              <a:off x="1390568" y="1659977"/>
              <a:ext cx="2516707" cy="4072342"/>
            </a:xfrm>
            <a:prstGeom prst="round2DiagRect">
              <a:avLst>
                <a:gd name="adj1" fmla="val 21458"/>
                <a:gd name="adj2" fmla="val 0"/>
              </a:avLst>
            </a:prstGeom>
            <a:gradFill>
              <a:gsLst>
                <a:gs pos="39000">
                  <a:schemeClr val="accent1"/>
                </a:gs>
                <a:gs pos="100000">
                  <a:schemeClr val="accent2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127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7F1A0E49-D092-492F-A7B6-2524098EC071}"/>
                </a:ext>
              </a:extLst>
            </p:cNvPr>
            <p:cNvSpPr/>
            <p:nvPr/>
          </p:nvSpPr>
          <p:spPr>
            <a:xfrm>
              <a:off x="1390568" y="1659977"/>
              <a:ext cx="2431911" cy="4072342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xmlns="" id="{6820B157-FE4D-407B-B39D-4E5032056B85}"/>
                </a:ext>
              </a:extLst>
            </p:cNvPr>
            <p:cNvSpPr/>
            <p:nvPr/>
          </p:nvSpPr>
          <p:spPr>
            <a:xfrm>
              <a:off x="1390568" y="1659979"/>
              <a:ext cx="2431911" cy="3496143"/>
            </a:xfrm>
            <a:custGeom>
              <a:avLst/>
              <a:gdLst>
                <a:gd name="connsiteX0" fmla="*/ 1796883 w 2149839"/>
                <a:gd name="connsiteY0" fmla="*/ 0 h 3600000"/>
                <a:gd name="connsiteX1" fmla="*/ 2149839 w 2149839"/>
                <a:gd name="connsiteY1" fmla="*/ 0 h 3600000"/>
                <a:gd name="connsiteX2" fmla="*/ 2111695 w 2149839"/>
                <a:gd name="connsiteY2" fmla="*/ 190173 h 3600000"/>
                <a:gd name="connsiteX3" fmla="*/ 1764987 w 2149839"/>
                <a:gd name="connsiteY3" fmla="*/ 1169930 h 3600000"/>
                <a:gd name="connsiteX4" fmla="*/ 95898 w 2149839"/>
                <a:gd name="connsiteY4" fmla="*/ 3560670 h 3600000"/>
                <a:gd name="connsiteX5" fmla="*/ 58858 w 2149839"/>
                <a:gd name="connsiteY5" fmla="*/ 3600000 h 3600000"/>
                <a:gd name="connsiteX6" fmla="*/ 0 w 2149839"/>
                <a:gd name="connsiteY6" fmla="*/ 3600000 h 3600000"/>
                <a:gd name="connsiteX7" fmla="*/ 0 w 2149839"/>
                <a:gd name="connsiteY7" fmla="*/ 2344584 h 3600000"/>
                <a:gd name="connsiteX8" fmla="*/ 29833 w 2149839"/>
                <a:gd name="connsiteY8" fmla="*/ 2322867 h 3600000"/>
                <a:gd name="connsiteX9" fmla="*/ 1417035 w 2149839"/>
                <a:gd name="connsiteY9" fmla="*/ 925432 h 3600000"/>
                <a:gd name="connsiteX10" fmla="*/ 1766617 w 2149839"/>
                <a:gd name="connsiteY10" fmla="*/ 127904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839" h="3600000">
                  <a:moveTo>
                    <a:pt x="1796883" y="0"/>
                  </a:moveTo>
                  <a:lnTo>
                    <a:pt x="2149839" y="0"/>
                  </a:lnTo>
                  <a:lnTo>
                    <a:pt x="2111695" y="190173"/>
                  </a:lnTo>
                  <a:cubicBezTo>
                    <a:pt x="2039665" y="504036"/>
                    <a:pt x="1926215" y="838701"/>
                    <a:pt x="1764987" y="1169930"/>
                  </a:cubicBezTo>
                  <a:cubicBezTo>
                    <a:pt x="1419499" y="1879708"/>
                    <a:pt x="657144" y="2948299"/>
                    <a:pt x="95898" y="3560670"/>
                  </a:cubicBezTo>
                  <a:lnTo>
                    <a:pt x="58858" y="3600000"/>
                  </a:lnTo>
                  <a:lnTo>
                    <a:pt x="0" y="3600000"/>
                  </a:lnTo>
                  <a:lnTo>
                    <a:pt x="0" y="2344584"/>
                  </a:lnTo>
                  <a:lnTo>
                    <a:pt x="29833" y="2322867"/>
                  </a:lnTo>
                  <a:cubicBezTo>
                    <a:pt x="603664" y="1880276"/>
                    <a:pt x="1129849" y="1351392"/>
                    <a:pt x="1417035" y="925432"/>
                  </a:cubicBezTo>
                  <a:cubicBezTo>
                    <a:pt x="1569114" y="691352"/>
                    <a:pt x="1687629" y="416535"/>
                    <a:pt x="1766617" y="1279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1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21CC3C4-98F3-4E1D-8C4E-AF337A1CB2A1}"/>
              </a:ext>
            </a:extLst>
          </p:cNvPr>
          <p:cNvSpPr/>
          <p:nvPr/>
        </p:nvSpPr>
        <p:spPr>
          <a:xfrm>
            <a:off x="2105488" y="2088795"/>
            <a:ext cx="1103333" cy="110333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chemeClr val="accen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0BB96B9A-64EA-434C-B730-E63E54E0D736}"/>
              </a:ext>
            </a:extLst>
          </p:cNvPr>
          <p:cNvSpPr/>
          <p:nvPr/>
        </p:nvSpPr>
        <p:spPr>
          <a:xfrm>
            <a:off x="1770743" y="3401836"/>
            <a:ext cx="1799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固定支出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DCFD061-1464-4A96-A9CE-AA13A88A2B5B}"/>
              </a:ext>
            </a:extLst>
          </p:cNvPr>
          <p:cNvSpPr/>
          <p:nvPr/>
        </p:nvSpPr>
        <p:spPr>
          <a:xfrm>
            <a:off x="1390568" y="3861715"/>
            <a:ext cx="251670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主机租用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域名注册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支付服务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图形 36" descr="带向上趋势的条形图">
            <a:extLst>
              <a:ext uri="{FF2B5EF4-FFF2-40B4-BE49-F238E27FC236}">
                <a16:creationId xmlns:a16="http://schemas.microsoft.com/office/drawing/2014/main" xmlns="" id="{061BF7C9-852F-44CA-A7C6-6CEAF355B622}"/>
              </a:ext>
            </a:extLst>
          </p:cNvPr>
          <p:cNvGrpSpPr/>
          <p:nvPr/>
        </p:nvGrpSpPr>
        <p:grpSpPr>
          <a:xfrm>
            <a:off x="2350116" y="2335646"/>
            <a:ext cx="615181" cy="615181"/>
            <a:chOff x="2089149" y="2335646"/>
            <a:chExt cx="615181" cy="615181"/>
          </a:xfrm>
          <a:solidFill>
            <a:schemeClr val="accent1"/>
          </a:solidFill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EEC0F295-7CF4-4660-AE3B-5944B8818215}"/>
                </a:ext>
              </a:extLst>
            </p:cNvPr>
            <p:cNvSpPr/>
            <p:nvPr/>
          </p:nvSpPr>
          <p:spPr>
            <a:xfrm>
              <a:off x="2178863" y="2418952"/>
              <a:ext cx="442161" cy="448569"/>
            </a:xfrm>
            <a:custGeom>
              <a:avLst/>
              <a:gdLst>
                <a:gd name="connsiteX0" fmla="*/ 38449 w 442161"/>
                <a:gd name="connsiteY0" fmla="*/ 0 h 448569"/>
                <a:gd name="connsiteX1" fmla="*/ 0 w 442161"/>
                <a:gd name="connsiteY1" fmla="*/ 0 h 448569"/>
                <a:gd name="connsiteX2" fmla="*/ 0 w 442161"/>
                <a:gd name="connsiteY2" fmla="*/ 448569 h 448569"/>
                <a:gd name="connsiteX3" fmla="*/ 442161 w 442161"/>
                <a:gd name="connsiteY3" fmla="*/ 448569 h 448569"/>
                <a:gd name="connsiteX4" fmla="*/ 442161 w 442161"/>
                <a:gd name="connsiteY4" fmla="*/ 410121 h 448569"/>
                <a:gd name="connsiteX5" fmla="*/ 38449 w 442161"/>
                <a:gd name="connsiteY5" fmla="*/ 410121 h 448569"/>
                <a:gd name="connsiteX6" fmla="*/ 38449 w 442161"/>
                <a:gd name="connsiteY6" fmla="*/ 0 h 44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161" h="448569">
                  <a:moveTo>
                    <a:pt x="38449" y="0"/>
                  </a:moveTo>
                  <a:lnTo>
                    <a:pt x="0" y="0"/>
                  </a:lnTo>
                  <a:lnTo>
                    <a:pt x="0" y="448569"/>
                  </a:lnTo>
                  <a:lnTo>
                    <a:pt x="442161" y="448569"/>
                  </a:lnTo>
                  <a:lnTo>
                    <a:pt x="442161" y="410121"/>
                  </a:lnTo>
                  <a:lnTo>
                    <a:pt x="38449" y="410121"/>
                  </a:lnTo>
                  <a:lnTo>
                    <a:pt x="38449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96AB461E-236C-4EC7-BF3C-3BCF333E3F44}"/>
                </a:ext>
              </a:extLst>
            </p:cNvPr>
            <p:cNvSpPr/>
            <p:nvPr/>
          </p:nvSpPr>
          <p:spPr>
            <a:xfrm>
              <a:off x="2524902" y="2418952"/>
              <a:ext cx="96122" cy="371672"/>
            </a:xfrm>
            <a:custGeom>
              <a:avLst/>
              <a:gdLst>
                <a:gd name="connsiteX0" fmla="*/ 96122 w 96122"/>
                <a:gd name="connsiteY0" fmla="*/ 371672 h 371671"/>
                <a:gd name="connsiteX1" fmla="*/ 0 w 96122"/>
                <a:gd name="connsiteY1" fmla="*/ 371672 h 371671"/>
                <a:gd name="connsiteX2" fmla="*/ 0 w 96122"/>
                <a:gd name="connsiteY2" fmla="*/ 0 h 371671"/>
                <a:gd name="connsiteX3" fmla="*/ 96122 w 96122"/>
                <a:gd name="connsiteY3" fmla="*/ 0 h 37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22" h="371671">
                  <a:moveTo>
                    <a:pt x="96122" y="371672"/>
                  </a:moveTo>
                  <a:lnTo>
                    <a:pt x="0" y="371672"/>
                  </a:lnTo>
                  <a:lnTo>
                    <a:pt x="0" y="0"/>
                  </a:lnTo>
                  <a:lnTo>
                    <a:pt x="9612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xmlns="" id="{86D9BBE6-0860-472F-8877-E1AE8F6D6126}"/>
                </a:ext>
              </a:extLst>
            </p:cNvPr>
            <p:cNvSpPr/>
            <p:nvPr/>
          </p:nvSpPr>
          <p:spPr>
            <a:xfrm>
              <a:off x="2390331" y="2547114"/>
              <a:ext cx="96122" cy="243509"/>
            </a:xfrm>
            <a:custGeom>
              <a:avLst/>
              <a:gdLst>
                <a:gd name="connsiteX0" fmla="*/ 96122 w 96122"/>
                <a:gd name="connsiteY0" fmla="*/ 243509 h 243509"/>
                <a:gd name="connsiteX1" fmla="*/ 0 w 96122"/>
                <a:gd name="connsiteY1" fmla="*/ 243509 h 243509"/>
                <a:gd name="connsiteX2" fmla="*/ 0 w 96122"/>
                <a:gd name="connsiteY2" fmla="*/ 0 h 243509"/>
                <a:gd name="connsiteX3" fmla="*/ 96122 w 96122"/>
                <a:gd name="connsiteY3" fmla="*/ 0 h 24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22" h="243509">
                  <a:moveTo>
                    <a:pt x="96122" y="243509"/>
                  </a:moveTo>
                  <a:lnTo>
                    <a:pt x="0" y="243509"/>
                  </a:lnTo>
                  <a:lnTo>
                    <a:pt x="0" y="0"/>
                  </a:lnTo>
                  <a:lnTo>
                    <a:pt x="9612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xmlns="" id="{10EEF547-CC7D-4F09-AEDC-3B5183A7717A}"/>
                </a:ext>
              </a:extLst>
            </p:cNvPr>
            <p:cNvSpPr/>
            <p:nvPr/>
          </p:nvSpPr>
          <p:spPr>
            <a:xfrm>
              <a:off x="2255761" y="2662461"/>
              <a:ext cx="96122" cy="128163"/>
            </a:xfrm>
            <a:custGeom>
              <a:avLst/>
              <a:gdLst>
                <a:gd name="connsiteX0" fmla="*/ 96122 w 96122"/>
                <a:gd name="connsiteY0" fmla="*/ 128163 h 128162"/>
                <a:gd name="connsiteX1" fmla="*/ 0 w 96122"/>
                <a:gd name="connsiteY1" fmla="*/ 128163 h 128162"/>
                <a:gd name="connsiteX2" fmla="*/ 0 w 96122"/>
                <a:gd name="connsiteY2" fmla="*/ 0 h 128162"/>
                <a:gd name="connsiteX3" fmla="*/ 96122 w 96122"/>
                <a:gd name="connsiteY3" fmla="*/ 0 h 12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22" h="128162">
                  <a:moveTo>
                    <a:pt x="96122" y="128163"/>
                  </a:moveTo>
                  <a:lnTo>
                    <a:pt x="0" y="128163"/>
                  </a:lnTo>
                  <a:lnTo>
                    <a:pt x="0" y="0"/>
                  </a:lnTo>
                  <a:lnTo>
                    <a:pt x="9612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xmlns="" id="{707D491D-2575-45F6-8E20-5299F106847A}"/>
                </a:ext>
              </a:extLst>
            </p:cNvPr>
            <p:cNvSpPr/>
            <p:nvPr/>
          </p:nvSpPr>
          <p:spPr>
            <a:xfrm>
              <a:off x="2253133" y="2418952"/>
              <a:ext cx="205060" cy="205060"/>
            </a:xfrm>
            <a:custGeom>
              <a:avLst/>
              <a:gdLst>
                <a:gd name="connsiteX0" fmla="*/ 207688 w 205060"/>
                <a:gd name="connsiteY0" fmla="*/ 88048 h 205060"/>
                <a:gd name="connsiteX1" fmla="*/ 207688 w 205060"/>
                <a:gd name="connsiteY1" fmla="*/ 0 h 205060"/>
                <a:gd name="connsiteX2" fmla="*/ 119640 w 205060"/>
                <a:gd name="connsiteY2" fmla="*/ 0 h 205060"/>
                <a:gd name="connsiteX3" fmla="*/ 154628 w 205060"/>
                <a:gd name="connsiteY3" fmla="*/ 34988 h 205060"/>
                <a:gd name="connsiteX4" fmla="*/ 0 w 205060"/>
                <a:gd name="connsiteY4" fmla="*/ 189617 h 205060"/>
                <a:gd name="connsiteX5" fmla="*/ 18071 w 205060"/>
                <a:gd name="connsiteY5" fmla="*/ 207688 h 205060"/>
                <a:gd name="connsiteX6" fmla="*/ 172699 w 205060"/>
                <a:gd name="connsiteY6" fmla="*/ 53123 h 205060"/>
                <a:gd name="connsiteX7" fmla="*/ 207688 w 205060"/>
                <a:gd name="connsiteY7" fmla="*/ 88048 h 20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060" h="205060">
                  <a:moveTo>
                    <a:pt x="207688" y="88048"/>
                  </a:moveTo>
                  <a:lnTo>
                    <a:pt x="207688" y="0"/>
                  </a:lnTo>
                  <a:lnTo>
                    <a:pt x="119640" y="0"/>
                  </a:lnTo>
                  <a:lnTo>
                    <a:pt x="154628" y="34988"/>
                  </a:lnTo>
                  <a:lnTo>
                    <a:pt x="0" y="189617"/>
                  </a:lnTo>
                  <a:lnTo>
                    <a:pt x="18071" y="207688"/>
                  </a:lnTo>
                  <a:lnTo>
                    <a:pt x="172699" y="53123"/>
                  </a:lnTo>
                  <a:lnTo>
                    <a:pt x="207688" y="8804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5" name="图形 73" descr="剧本">
            <a:extLst>
              <a:ext uri="{FF2B5EF4-FFF2-40B4-BE49-F238E27FC236}">
                <a16:creationId xmlns:a16="http://schemas.microsoft.com/office/drawing/2014/main" xmlns="" id="{6FF4EF76-8E32-40AF-A9F0-FFA862CAA811}"/>
              </a:ext>
            </a:extLst>
          </p:cNvPr>
          <p:cNvGrpSpPr/>
          <p:nvPr/>
        </p:nvGrpSpPr>
        <p:grpSpPr>
          <a:xfrm>
            <a:off x="5765492" y="2293620"/>
            <a:ext cx="684460" cy="684460"/>
            <a:chOff x="5638800" y="2971800"/>
            <a:chExt cx="914400" cy="914400"/>
          </a:xfrm>
          <a:solidFill>
            <a:schemeClr val="accent1"/>
          </a:solidFill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xmlns="" id="{BCEE3AA2-479A-4751-AB30-DA003E9324A4}"/>
                </a:ext>
              </a:extLst>
            </p:cNvPr>
            <p:cNvSpPr/>
            <p:nvPr/>
          </p:nvSpPr>
          <p:spPr>
            <a:xfrm>
              <a:off x="5788342" y="3105150"/>
              <a:ext cx="628650" cy="647700"/>
            </a:xfrm>
            <a:custGeom>
              <a:avLst/>
              <a:gdLst>
                <a:gd name="connsiteX0" fmla="*/ 574358 w 628650"/>
                <a:gd name="connsiteY0" fmla="*/ 590550 h 647700"/>
                <a:gd name="connsiteX1" fmla="*/ 98108 w 628650"/>
                <a:gd name="connsiteY1" fmla="*/ 590550 h 647700"/>
                <a:gd name="connsiteX2" fmla="*/ 98108 w 628650"/>
                <a:gd name="connsiteY2" fmla="*/ 57150 h 647700"/>
                <a:gd name="connsiteX3" fmla="*/ 574358 w 628650"/>
                <a:gd name="connsiteY3" fmla="*/ 57150 h 647700"/>
                <a:gd name="connsiteX4" fmla="*/ 574358 w 628650"/>
                <a:gd name="connsiteY4" fmla="*/ 590550 h 647700"/>
                <a:gd name="connsiteX5" fmla="*/ 40958 w 628650"/>
                <a:gd name="connsiteY5" fmla="*/ 0 h 647700"/>
                <a:gd name="connsiteX6" fmla="*/ 40958 w 628650"/>
                <a:gd name="connsiteY6" fmla="*/ 57150 h 647700"/>
                <a:gd name="connsiteX7" fmla="*/ 28575 w 628650"/>
                <a:gd name="connsiteY7" fmla="*/ 57150 h 647700"/>
                <a:gd name="connsiteX8" fmla="*/ 2858 w 628650"/>
                <a:gd name="connsiteY8" fmla="*/ 85725 h 647700"/>
                <a:gd name="connsiteX9" fmla="*/ 28575 w 628650"/>
                <a:gd name="connsiteY9" fmla="*/ 114300 h 647700"/>
                <a:gd name="connsiteX10" fmla="*/ 40958 w 628650"/>
                <a:gd name="connsiteY10" fmla="*/ 114300 h 647700"/>
                <a:gd name="connsiteX11" fmla="*/ 40958 w 628650"/>
                <a:gd name="connsiteY11" fmla="*/ 152400 h 647700"/>
                <a:gd name="connsiteX12" fmla="*/ 28575 w 628650"/>
                <a:gd name="connsiteY12" fmla="*/ 152400 h 647700"/>
                <a:gd name="connsiteX13" fmla="*/ 0 w 628650"/>
                <a:gd name="connsiteY13" fmla="*/ 180975 h 647700"/>
                <a:gd name="connsiteX14" fmla="*/ 28575 w 628650"/>
                <a:gd name="connsiteY14" fmla="*/ 209550 h 647700"/>
                <a:gd name="connsiteX15" fmla="*/ 40958 w 628650"/>
                <a:gd name="connsiteY15" fmla="*/ 209550 h 647700"/>
                <a:gd name="connsiteX16" fmla="*/ 40958 w 628650"/>
                <a:gd name="connsiteY16" fmla="*/ 247650 h 647700"/>
                <a:gd name="connsiteX17" fmla="*/ 28575 w 628650"/>
                <a:gd name="connsiteY17" fmla="*/ 247650 h 647700"/>
                <a:gd name="connsiteX18" fmla="*/ 0 w 628650"/>
                <a:gd name="connsiteY18" fmla="*/ 276225 h 647700"/>
                <a:gd name="connsiteX19" fmla="*/ 28575 w 628650"/>
                <a:gd name="connsiteY19" fmla="*/ 304800 h 647700"/>
                <a:gd name="connsiteX20" fmla="*/ 40958 w 628650"/>
                <a:gd name="connsiteY20" fmla="*/ 304800 h 647700"/>
                <a:gd name="connsiteX21" fmla="*/ 40958 w 628650"/>
                <a:gd name="connsiteY21" fmla="*/ 342900 h 647700"/>
                <a:gd name="connsiteX22" fmla="*/ 28575 w 628650"/>
                <a:gd name="connsiteY22" fmla="*/ 342900 h 647700"/>
                <a:gd name="connsiteX23" fmla="*/ 0 w 628650"/>
                <a:gd name="connsiteY23" fmla="*/ 371475 h 647700"/>
                <a:gd name="connsiteX24" fmla="*/ 28575 w 628650"/>
                <a:gd name="connsiteY24" fmla="*/ 400050 h 647700"/>
                <a:gd name="connsiteX25" fmla="*/ 40958 w 628650"/>
                <a:gd name="connsiteY25" fmla="*/ 400050 h 647700"/>
                <a:gd name="connsiteX26" fmla="*/ 40958 w 628650"/>
                <a:gd name="connsiteY26" fmla="*/ 438150 h 647700"/>
                <a:gd name="connsiteX27" fmla="*/ 28575 w 628650"/>
                <a:gd name="connsiteY27" fmla="*/ 438150 h 647700"/>
                <a:gd name="connsiteX28" fmla="*/ 0 w 628650"/>
                <a:gd name="connsiteY28" fmla="*/ 466725 h 647700"/>
                <a:gd name="connsiteX29" fmla="*/ 28575 w 628650"/>
                <a:gd name="connsiteY29" fmla="*/ 495300 h 647700"/>
                <a:gd name="connsiteX30" fmla="*/ 40958 w 628650"/>
                <a:gd name="connsiteY30" fmla="*/ 495300 h 647700"/>
                <a:gd name="connsiteX31" fmla="*/ 40958 w 628650"/>
                <a:gd name="connsiteY31" fmla="*/ 533400 h 647700"/>
                <a:gd name="connsiteX32" fmla="*/ 28575 w 628650"/>
                <a:gd name="connsiteY32" fmla="*/ 533400 h 647700"/>
                <a:gd name="connsiteX33" fmla="*/ 0 w 628650"/>
                <a:gd name="connsiteY33" fmla="*/ 561975 h 647700"/>
                <a:gd name="connsiteX34" fmla="*/ 28575 w 628650"/>
                <a:gd name="connsiteY34" fmla="*/ 590550 h 647700"/>
                <a:gd name="connsiteX35" fmla="*/ 40958 w 628650"/>
                <a:gd name="connsiteY35" fmla="*/ 590550 h 647700"/>
                <a:gd name="connsiteX36" fmla="*/ 40958 w 628650"/>
                <a:gd name="connsiteY36" fmla="*/ 647700 h 647700"/>
                <a:gd name="connsiteX37" fmla="*/ 631508 w 628650"/>
                <a:gd name="connsiteY37" fmla="*/ 647700 h 647700"/>
                <a:gd name="connsiteX38" fmla="*/ 631508 w 628650"/>
                <a:gd name="connsiteY38" fmla="*/ 0 h 647700"/>
                <a:gd name="connsiteX39" fmla="*/ 40958 w 628650"/>
                <a:gd name="connsiteY39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28650" h="647700">
                  <a:moveTo>
                    <a:pt x="574358" y="590550"/>
                  </a:moveTo>
                  <a:lnTo>
                    <a:pt x="98108" y="590550"/>
                  </a:lnTo>
                  <a:lnTo>
                    <a:pt x="98108" y="57150"/>
                  </a:lnTo>
                  <a:lnTo>
                    <a:pt x="574358" y="57150"/>
                  </a:lnTo>
                  <a:lnTo>
                    <a:pt x="574358" y="590550"/>
                  </a:lnTo>
                  <a:close/>
                  <a:moveTo>
                    <a:pt x="40958" y="0"/>
                  </a:moveTo>
                  <a:lnTo>
                    <a:pt x="40958" y="57150"/>
                  </a:lnTo>
                  <a:lnTo>
                    <a:pt x="28575" y="57150"/>
                  </a:lnTo>
                  <a:cubicBezTo>
                    <a:pt x="13335" y="58103"/>
                    <a:pt x="2858" y="70485"/>
                    <a:pt x="2858" y="85725"/>
                  </a:cubicBezTo>
                  <a:cubicBezTo>
                    <a:pt x="1905" y="100965"/>
                    <a:pt x="13335" y="113348"/>
                    <a:pt x="28575" y="114300"/>
                  </a:cubicBezTo>
                  <a:lnTo>
                    <a:pt x="40958" y="114300"/>
                  </a:lnTo>
                  <a:lnTo>
                    <a:pt x="40958" y="152400"/>
                  </a:lnTo>
                  <a:lnTo>
                    <a:pt x="28575" y="152400"/>
                  </a:lnTo>
                  <a:cubicBezTo>
                    <a:pt x="12383" y="152400"/>
                    <a:pt x="0" y="164783"/>
                    <a:pt x="0" y="180975"/>
                  </a:cubicBezTo>
                  <a:cubicBezTo>
                    <a:pt x="0" y="197168"/>
                    <a:pt x="12383" y="209550"/>
                    <a:pt x="28575" y="209550"/>
                  </a:cubicBezTo>
                  <a:lnTo>
                    <a:pt x="40958" y="209550"/>
                  </a:lnTo>
                  <a:lnTo>
                    <a:pt x="40958" y="247650"/>
                  </a:lnTo>
                  <a:lnTo>
                    <a:pt x="28575" y="247650"/>
                  </a:lnTo>
                  <a:cubicBezTo>
                    <a:pt x="12383" y="247650"/>
                    <a:pt x="0" y="260033"/>
                    <a:pt x="0" y="276225"/>
                  </a:cubicBezTo>
                  <a:cubicBezTo>
                    <a:pt x="0" y="292418"/>
                    <a:pt x="12383" y="304800"/>
                    <a:pt x="28575" y="304800"/>
                  </a:cubicBezTo>
                  <a:lnTo>
                    <a:pt x="40958" y="304800"/>
                  </a:lnTo>
                  <a:lnTo>
                    <a:pt x="40958" y="342900"/>
                  </a:lnTo>
                  <a:lnTo>
                    <a:pt x="28575" y="342900"/>
                  </a:lnTo>
                  <a:cubicBezTo>
                    <a:pt x="12383" y="342900"/>
                    <a:pt x="0" y="355283"/>
                    <a:pt x="0" y="371475"/>
                  </a:cubicBezTo>
                  <a:cubicBezTo>
                    <a:pt x="0" y="387668"/>
                    <a:pt x="12383" y="400050"/>
                    <a:pt x="28575" y="400050"/>
                  </a:cubicBezTo>
                  <a:lnTo>
                    <a:pt x="40958" y="400050"/>
                  </a:lnTo>
                  <a:lnTo>
                    <a:pt x="40958" y="438150"/>
                  </a:lnTo>
                  <a:lnTo>
                    <a:pt x="28575" y="438150"/>
                  </a:lnTo>
                  <a:cubicBezTo>
                    <a:pt x="12383" y="438150"/>
                    <a:pt x="0" y="450533"/>
                    <a:pt x="0" y="466725"/>
                  </a:cubicBezTo>
                  <a:cubicBezTo>
                    <a:pt x="0" y="482917"/>
                    <a:pt x="12383" y="495300"/>
                    <a:pt x="28575" y="495300"/>
                  </a:cubicBezTo>
                  <a:lnTo>
                    <a:pt x="40958" y="495300"/>
                  </a:lnTo>
                  <a:lnTo>
                    <a:pt x="40958" y="533400"/>
                  </a:lnTo>
                  <a:lnTo>
                    <a:pt x="28575" y="533400"/>
                  </a:lnTo>
                  <a:cubicBezTo>
                    <a:pt x="12383" y="533400"/>
                    <a:pt x="0" y="545783"/>
                    <a:pt x="0" y="561975"/>
                  </a:cubicBezTo>
                  <a:cubicBezTo>
                    <a:pt x="0" y="578168"/>
                    <a:pt x="12383" y="590550"/>
                    <a:pt x="28575" y="590550"/>
                  </a:cubicBezTo>
                  <a:lnTo>
                    <a:pt x="40958" y="590550"/>
                  </a:lnTo>
                  <a:lnTo>
                    <a:pt x="40958" y="647700"/>
                  </a:lnTo>
                  <a:lnTo>
                    <a:pt x="631508" y="647700"/>
                  </a:lnTo>
                  <a:lnTo>
                    <a:pt x="631508" y="0"/>
                  </a:lnTo>
                  <a:lnTo>
                    <a:pt x="409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xmlns="" id="{A4D0C58B-FA34-4483-A7F5-41B89251A8F2}"/>
                </a:ext>
              </a:extLst>
            </p:cNvPr>
            <p:cNvSpPr/>
            <p:nvPr/>
          </p:nvSpPr>
          <p:spPr>
            <a:xfrm>
              <a:off x="5943948" y="3219450"/>
              <a:ext cx="352425" cy="419100"/>
            </a:xfrm>
            <a:custGeom>
              <a:avLst/>
              <a:gdLst>
                <a:gd name="connsiteX0" fmla="*/ 75852 w 352425"/>
                <a:gd name="connsiteY0" fmla="*/ 304800 h 419100"/>
                <a:gd name="connsiteX1" fmla="*/ 113952 w 352425"/>
                <a:gd name="connsiteY1" fmla="*/ 342900 h 419100"/>
                <a:gd name="connsiteX2" fmla="*/ 75852 w 352425"/>
                <a:gd name="connsiteY2" fmla="*/ 381000 h 419100"/>
                <a:gd name="connsiteX3" fmla="*/ 37752 w 352425"/>
                <a:gd name="connsiteY3" fmla="*/ 342900 h 419100"/>
                <a:gd name="connsiteX4" fmla="*/ 75852 w 352425"/>
                <a:gd name="connsiteY4" fmla="*/ 304800 h 419100"/>
                <a:gd name="connsiteX5" fmla="*/ 75852 w 352425"/>
                <a:gd name="connsiteY5" fmla="*/ 419100 h 419100"/>
                <a:gd name="connsiteX6" fmla="*/ 151099 w 352425"/>
                <a:gd name="connsiteY6" fmla="*/ 352425 h 419100"/>
                <a:gd name="connsiteX7" fmla="*/ 94902 w 352425"/>
                <a:gd name="connsiteY7" fmla="*/ 269558 h 419100"/>
                <a:gd name="connsiteX8" fmla="*/ 94902 w 352425"/>
                <a:gd name="connsiteY8" fmla="*/ 247650 h 419100"/>
                <a:gd name="connsiteX9" fmla="*/ 113952 w 352425"/>
                <a:gd name="connsiteY9" fmla="*/ 228600 h 419100"/>
                <a:gd name="connsiteX10" fmla="*/ 247302 w 352425"/>
                <a:gd name="connsiteY10" fmla="*/ 228600 h 419100"/>
                <a:gd name="connsiteX11" fmla="*/ 304452 w 352425"/>
                <a:gd name="connsiteY11" fmla="*/ 171450 h 419100"/>
                <a:gd name="connsiteX12" fmla="*/ 304452 w 352425"/>
                <a:gd name="connsiteY12" fmla="*/ 64770 h 419100"/>
                <a:gd name="connsiteX13" fmla="*/ 329217 w 352425"/>
                <a:gd name="connsiteY13" fmla="*/ 89535 h 419100"/>
                <a:gd name="connsiteX14" fmla="*/ 355887 w 352425"/>
                <a:gd name="connsiteY14" fmla="*/ 89535 h 419100"/>
                <a:gd name="connsiteX15" fmla="*/ 355887 w 352425"/>
                <a:gd name="connsiteY15" fmla="*/ 62865 h 419100"/>
                <a:gd name="connsiteX16" fmla="*/ 298737 w 352425"/>
                <a:gd name="connsiteY16" fmla="*/ 5715 h 419100"/>
                <a:gd name="connsiteX17" fmla="*/ 285402 w 352425"/>
                <a:gd name="connsiteY17" fmla="*/ 0 h 419100"/>
                <a:gd name="connsiteX18" fmla="*/ 272067 w 352425"/>
                <a:gd name="connsiteY18" fmla="*/ 5715 h 419100"/>
                <a:gd name="connsiteX19" fmla="*/ 214917 w 352425"/>
                <a:gd name="connsiteY19" fmla="*/ 62865 h 419100"/>
                <a:gd name="connsiteX20" fmla="*/ 214917 w 352425"/>
                <a:gd name="connsiteY20" fmla="*/ 89535 h 419100"/>
                <a:gd name="connsiteX21" fmla="*/ 241587 w 352425"/>
                <a:gd name="connsiteY21" fmla="*/ 89535 h 419100"/>
                <a:gd name="connsiteX22" fmla="*/ 266352 w 352425"/>
                <a:gd name="connsiteY22" fmla="*/ 64770 h 419100"/>
                <a:gd name="connsiteX23" fmla="*/ 266352 w 352425"/>
                <a:gd name="connsiteY23" fmla="*/ 171450 h 419100"/>
                <a:gd name="connsiteX24" fmla="*/ 247302 w 352425"/>
                <a:gd name="connsiteY24" fmla="*/ 190500 h 419100"/>
                <a:gd name="connsiteX25" fmla="*/ 113952 w 352425"/>
                <a:gd name="connsiteY25" fmla="*/ 190500 h 419100"/>
                <a:gd name="connsiteX26" fmla="*/ 56802 w 352425"/>
                <a:gd name="connsiteY26" fmla="*/ 247650 h 419100"/>
                <a:gd name="connsiteX27" fmla="*/ 56802 w 352425"/>
                <a:gd name="connsiteY27" fmla="*/ 269558 h 419100"/>
                <a:gd name="connsiteX28" fmla="*/ 604 w 352425"/>
                <a:gd name="connsiteY28" fmla="*/ 352425 h 419100"/>
                <a:gd name="connsiteX29" fmla="*/ 75852 w 352425"/>
                <a:gd name="connsiteY2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2425" h="419100">
                  <a:moveTo>
                    <a:pt x="75852" y="304800"/>
                  </a:moveTo>
                  <a:cubicBezTo>
                    <a:pt x="96807" y="304800"/>
                    <a:pt x="113952" y="321945"/>
                    <a:pt x="113952" y="342900"/>
                  </a:cubicBezTo>
                  <a:cubicBezTo>
                    <a:pt x="113952" y="363855"/>
                    <a:pt x="96807" y="381000"/>
                    <a:pt x="75852" y="381000"/>
                  </a:cubicBezTo>
                  <a:cubicBezTo>
                    <a:pt x="54897" y="381000"/>
                    <a:pt x="37752" y="363855"/>
                    <a:pt x="37752" y="342900"/>
                  </a:cubicBezTo>
                  <a:cubicBezTo>
                    <a:pt x="37752" y="321945"/>
                    <a:pt x="54897" y="304800"/>
                    <a:pt x="75852" y="304800"/>
                  </a:cubicBezTo>
                  <a:close/>
                  <a:moveTo>
                    <a:pt x="75852" y="419100"/>
                  </a:moveTo>
                  <a:cubicBezTo>
                    <a:pt x="113952" y="419100"/>
                    <a:pt x="146337" y="390525"/>
                    <a:pt x="151099" y="352425"/>
                  </a:cubicBezTo>
                  <a:cubicBezTo>
                    <a:pt x="155862" y="314325"/>
                    <a:pt x="132049" y="279083"/>
                    <a:pt x="94902" y="269558"/>
                  </a:cubicBezTo>
                  <a:lnTo>
                    <a:pt x="94902" y="247650"/>
                  </a:lnTo>
                  <a:cubicBezTo>
                    <a:pt x="94902" y="237173"/>
                    <a:pt x="103474" y="228600"/>
                    <a:pt x="113952" y="228600"/>
                  </a:cubicBezTo>
                  <a:lnTo>
                    <a:pt x="247302" y="228600"/>
                  </a:lnTo>
                  <a:cubicBezTo>
                    <a:pt x="278734" y="228600"/>
                    <a:pt x="304452" y="202883"/>
                    <a:pt x="304452" y="171450"/>
                  </a:cubicBezTo>
                  <a:lnTo>
                    <a:pt x="304452" y="64770"/>
                  </a:lnTo>
                  <a:lnTo>
                    <a:pt x="329217" y="89535"/>
                  </a:lnTo>
                  <a:cubicBezTo>
                    <a:pt x="336837" y="97155"/>
                    <a:pt x="348267" y="97155"/>
                    <a:pt x="355887" y="89535"/>
                  </a:cubicBezTo>
                  <a:cubicBezTo>
                    <a:pt x="363507" y="81915"/>
                    <a:pt x="363507" y="70485"/>
                    <a:pt x="355887" y="62865"/>
                  </a:cubicBezTo>
                  <a:lnTo>
                    <a:pt x="298737" y="5715"/>
                  </a:lnTo>
                  <a:cubicBezTo>
                    <a:pt x="294927" y="1905"/>
                    <a:pt x="290164" y="0"/>
                    <a:pt x="285402" y="0"/>
                  </a:cubicBezTo>
                  <a:cubicBezTo>
                    <a:pt x="280639" y="0"/>
                    <a:pt x="275877" y="1905"/>
                    <a:pt x="272067" y="5715"/>
                  </a:cubicBezTo>
                  <a:lnTo>
                    <a:pt x="214917" y="62865"/>
                  </a:lnTo>
                  <a:cubicBezTo>
                    <a:pt x="207297" y="70485"/>
                    <a:pt x="207297" y="81915"/>
                    <a:pt x="214917" y="89535"/>
                  </a:cubicBezTo>
                  <a:cubicBezTo>
                    <a:pt x="222537" y="97155"/>
                    <a:pt x="233967" y="97155"/>
                    <a:pt x="241587" y="89535"/>
                  </a:cubicBezTo>
                  <a:lnTo>
                    <a:pt x="266352" y="64770"/>
                  </a:lnTo>
                  <a:lnTo>
                    <a:pt x="266352" y="171450"/>
                  </a:lnTo>
                  <a:cubicBezTo>
                    <a:pt x="266352" y="181927"/>
                    <a:pt x="257779" y="190500"/>
                    <a:pt x="247302" y="190500"/>
                  </a:cubicBezTo>
                  <a:lnTo>
                    <a:pt x="113952" y="190500"/>
                  </a:lnTo>
                  <a:cubicBezTo>
                    <a:pt x="82519" y="190500"/>
                    <a:pt x="56802" y="216218"/>
                    <a:pt x="56802" y="247650"/>
                  </a:cubicBezTo>
                  <a:lnTo>
                    <a:pt x="56802" y="269558"/>
                  </a:lnTo>
                  <a:cubicBezTo>
                    <a:pt x="19654" y="279083"/>
                    <a:pt x="-4158" y="315278"/>
                    <a:pt x="604" y="352425"/>
                  </a:cubicBezTo>
                  <a:cubicBezTo>
                    <a:pt x="5367" y="390525"/>
                    <a:pt x="37752" y="419100"/>
                    <a:pt x="75852" y="419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xmlns="" id="{8FEADF9D-5175-42C9-9FFA-65BA8FEDD7E1}"/>
                </a:ext>
              </a:extLst>
            </p:cNvPr>
            <p:cNvSpPr/>
            <p:nvPr/>
          </p:nvSpPr>
          <p:spPr>
            <a:xfrm>
              <a:off x="6153150" y="3486150"/>
              <a:ext cx="142875" cy="142875"/>
            </a:xfrm>
            <a:custGeom>
              <a:avLst/>
              <a:gdLst>
                <a:gd name="connsiteX0" fmla="*/ 146685 w 142875"/>
                <a:gd name="connsiteY0" fmla="*/ 5715 h 142875"/>
                <a:gd name="connsiteX1" fmla="*/ 133350 w 142875"/>
                <a:gd name="connsiteY1" fmla="*/ 0 h 142875"/>
                <a:gd name="connsiteX2" fmla="*/ 120015 w 142875"/>
                <a:gd name="connsiteY2" fmla="*/ 5715 h 142875"/>
                <a:gd name="connsiteX3" fmla="*/ 76200 w 142875"/>
                <a:gd name="connsiteY3" fmla="*/ 49530 h 142875"/>
                <a:gd name="connsiteX4" fmla="*/ 32385 w 142875"/>
                <a:gd name="connsiteY4" fmla="*/ 5715 h 142875"/>
                <a:gd name="connsiteX5" fmla="*/ 5715 w 142875"/>
                <a:gd name="connsiteY5" fmla="*/ 5715 h 142875"/>
                <a:gd name="connsiteX6" fmla="*/ 5715 w 142875"/>
                <a:gd name="connsiteY6" fmla="*/ 32385 h 142875"/>
                <a:gd name="connsiteX7" fmla="*/ 49530 w 142875"/>
                <a:gd name="connsiteY7" fmla="*/ 76200 h 142875"/>
                <a:gd name="connsiteX8" fmla="*/ 5715 w 142875"/>
                <a:gd name="connsiteY8" fmla="*/ 120015 h 142875"/>
                <a:gd name="connsiteX9" fmla="*/ 5715 w 142875"/>
                <a:gd name="connsiteY9" fmla="*/ 146685 h 142875"/>
                <a:gd name="connsiteX10" fmla="*/ 32385 w 142875"/>
                <a:gd name="connsiteY10" fmla="*/ 146685 h 142875"/>
                <a:gd name="connsiteX11" fmla="*/ 76200 w 142875"/>
                <a:gd name="connsiteY11" fmla="*/ 102870 h 142875"/>
                <a:gd name="connsiteX12" fmla="*/ 120015 w 142875"/>
                <a:gd name="connsiteY12" fmla="*/ 146685 h 142875"/>
                <a:gd name="connsiteX13" fmla="*/ 146685 w 142875"/>
                <a:gd name="connsiteY13" fmla="*/ 146685 h 142875"/>
                <a:gd name="connsiteX14" fmla="*/ 146685 w 142875"/>
                <a:gd name="connsiteY14" fmla="*/ 120015 h 142875"/>
                <a:gd name="connsiteX15" fmla="*/ 102870 w 142875"/>
                <a:gd name="connsiteY15" fmla="*/ 76200 h 142875"/>
                <a:gd name="connsiteX16" fmla="*/ 146685 w 142875"/>
                <a:gd name="connsiteY16" fmla="*/ 32385 h 142875"/>
                <a:gd name="connsiteX17" fmla="*/ 146685 w 142875"/>
                <a:gd name="connsiteY17" fmla="*/ 571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142875">
                  <a:moveTo>
                    <a:pt x="146685" y="5715"/>
                  </a:moveTo>
                  <a:cubicBezTo>
                    <a:pt x="142875" y="1905"/>
                    <a:pt x="138113" y="0"/>
                    <a:pt x="133350" y="0"/>
                  </a:cubicBezTo>
                  <a:cubicBezTo>
                    <a:pt x="128588" y="0"/>
                    <a:pt x="123825" y="1905"/>
                    <a:pt x="120015" y="5715"/>
                  </a:cubicBezTo>
                  <a:lnTo>
                    <a:pt x="76200" y="49530"/>
                  </a:lnTo>
                  <a:lnTo>
                    <a:pt x="32385" y="5715"/>
                  </a:lnTo>
                  <a:cubicBezTo>
                    <a:pt x="24765" y="-1905"/>
                    <a:pt x="13335" y="-1905"/>
                    <a:pt x="5715" y="5715"/>
                  </a:cubicBezTo>
                  <a:cubicBezTo>
                    <a:pt x="-1905" y="13335"/>
                    <a:pt x="-1905" y="24765"/>
                    <a:pt x="5715" y="32385"/>
                  </a:cubicBezTo>
                  <a:lnTo>
                    <a:pt x="49530" y="76200"/>
                  </a:lnTo>
                  <a:lnTo>
                    <a:pt x="5715" y="120015"/>
                  </a:lnTo>
                  <a:cubicBezTo>
                    <a:pt x="-1905" y="127635"/>
                    <a:pt x="-1905" y="139065"/>
                    <a:pt x="5715" y="146685"/>
                  </a:cubicBezTo>
                  <a:cubicBezTo>
                    <a:pt x="13335" y="154305"/>
                    <a:pt x="24765" y="154305"/>
                    <a:pt x="32385" y="146685"/>
                  </a:cubicBezTo>
                  <a:lnTo>
                    <a:pt x="76200" y="102870"/>
                  </a:lnTo>
                  <a:lnTo>
                    <a:pt x="120015" y="146685"/>
                  </a:lnTo>
                  <a:cubicBezTo>
                    <a:pt x="127635" y="154305"/>
                    <a:pt x="139065" y="154305"/>
                    <a:pt x="146685" y="146685"/>
                  </a:cubicBezTo>
                  <a:cubicBezTo>
                    <a:pt x="154305" y="139065"/>
                    <a:pt x="154305" y="127635"/>
                    <a:pt x="146685" y="120015"/>
                  </a:cubicBezTo>
                  <a:lnTo>
                    <a:pt x="102870" y="76200"/>
                  </a:lnTo>
                  <a:lnTo>
                    <a:pt x="146685" y="32385"/>
                  </a:lnTo>
                  <a:cubicBezTo>
                    <a:pt x="154305" y="24765"/>
                    <a:pt x="154305" y="13335"/>
                    <a:pt x="146685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xmlns="" id="{F5F2D75E-A320-489F-A9AA-703D4B0B1D18}"/>
                </a:ext>
              </a:extLst>
            </p:cNvPr>
            <p:cNvSpPr/>
            <p:nvPr/>
          </p:nvSpPr>
          <p:spPr>
            <a:xfrm>
              <a:off x="5943600" y="3219450"/>
              <a:ext cx="152400" cy="152400"/>
            </a:xfrm>
            <a:custGeom>
              <a:avLst/>
              <a:gdLst>
                <a:gd name="connsiteX0" fmla="*/ 5715 w 152400"/>
                <a:gd name="connsiteY0" fmla="*/ 146685 h 152400"/>
                <a:gd name="connsiteX1" fmla="*/ 19050 w 152400"/>
                <a:gd name="connsiteY1" fmla="*/ 152400 h 152400"/>
                <a:gd name="connsiteX2" fmla="*/ 32385 w 152400"/>
                <a:gd name="connsiteY2" fmla="*/ 146685 h 152400"/>
                <a:gd name="connsiteX3" fmla="*/ 76200 w 152400"/>
                <a:gd name="connsiteY3" fmla="*/ 102870 h 152400"/>
                <a:gd name="connsiteX4" fmla="*/ 120015 w 152400"/>
                <a:gd name="connsiteY4" fmla="*/ 146685 h 152400"/>
                <a:gd name="connsiteX5" fmla="*/ 146685 w 152400"/>
                <a:gd name="connsiteY5" fmla="*/ 146685 h 152400"/>
                <a:gd name="connsiteX6" fmla="*/ 146685 w 152400"/>
                <a:gd name="connsiteY6" fmla="*/ 120015 h 152400"/>
                <a:gd name="connsiteX7" fmla="*/ 102870 w 152400"/>
                <a:gd name="connsiteY7" fmla="*/ 76200 h 152400"/>
                <a:gd name="connsiteX8" fmla="*/ 146685 w 152400"/>
                <a:gd name="connsiteY8" fmla="*/ 32385 h 152400"/>
                <a:gd name="connsiteX9" fmla="*/ 146685 w 152400"/>
                <a:gd name="connsiteY9" fmla="*/ 5715 h 152400"/>
                <a:gd name="connsiteX10" fmla="*/ 120015 w 152400"/>
                <a:gd name="connsiteY10" fmla="*/ 5715 h 152400"/>
                <a:gd name="connsiteX11" fmla="*/ 76200 w 152400"/>
                <a:gd name="connsiteY11" fmla="*/ 49530 h 152400"/>
                <a:gd name="connsiteX12" fmla="*/ 32385 w 152400"/>
                <a:gd name="connsiteY12" fmla="*/ 5715 h 152400"/>
                <a:gd name="connsiteX13" fmla="*/ 5715 w 152400"/>
                <a:gd name="connsiteY13" fmla="*/ 5715 h 152400"/>
                <a:gd name="connsiteX14" fmla="*/ 5715 w 152400"/>
                <a:gd name="connsiteY14" fmla="*/ 32385 h 152400"/>
                <a:gd name="connsiteX15" fmla="*/ 49530 w 152400"/>
                <a:gd name="connsiteY15" fmla="*/ 76200 h 152400"/>
                <a:gd name="connsiteX16" fmla="*/ 5715 w 152400"/>
                <a:gd name="connsiteY16" fmla="*/ 120015 h 152400"/>
                <a:gd name="connsiteX17" fmla="*/ 5715 w 152400"/>
                <a:gd name="connsiteY17" fmla="*/ 14668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52400">
                  <a:moveTo>
                    <a:pt x="5715" y="146685"/>
                  </a:moveTo>
                  <a:cubicBezTo>
                    <a:pt x="9525" y="150495"/>
                    <a:pt x="14288" y="152400"/>
                    <a:pt x="19050" y="152400"/>
                  </a:cubicBezTo>
                  <a:cubicBezTo>
                    <a:pt x="23813" y="152400"/>
                    <a:pt x="28575" y="150495"/>
                    <a:pt x="32385" y="146685"/>
                  </a:cubicBezTo>
                  <a:lnTo>
                    <a:pt x="76200" y="102870"/>
                  </a:lnTo>
                  <a:lnTo>
                    <a:pt x="120015" y="146685"/>
                  </a:lnTo>
                  <a:cubicBezTo>
                    <a:pt x="127635" y="154305"/>
                    <a:pt x="139065" y="154305"/>
                    <a:pt x="146685" y="146685"/>
                  </a:cubicBezTo>
                  <a:cubicBezTo>
                    <a:pt x="154305" y="139065"/>
                    <a:pt x="154305" y="127635"/>
                    <a:pt x="146685" y="120015"/>
                  </a:cubicBezTo>
                  <a:lnTo>
                    <a:pt x="102870" y="76200"/>
                  </a:lnTo>
                  <a:lnTo>
                    <a:pt x="146685" y="32385"/>
                  </a:lnTo>
                  <a:cubicBezTo>
                    <a:pt x="154305" y="24765"/>
                    <a:pt x="154305" y="13335"/>
                    <a:pt x="146685" y="5715"/>
                  </a:cubicBezTo>
                  <a:cubicBezTo>
                    <a:pt x="139065" y="-1905"/>
                    <a:pt x="127635" y="-1905"/>
                    <a:pt x="120015" y="5715"/>
                  </a:cubicBezTo>
                  <a:lnTo>
                    <a:pt x="76200" y="49530"/>
                  </a:lnTo>
                  <a:lnTo>
                    <a:pt x="32385" y="5715"/>
                  </a:lnTo>
                  <a:cubicBezTo>
                    <a:pt x="24765" y="-1905"/>
                    <a:pt x="13335" y="-1905"/>
                    <a:pt x="5715" y="5715"/>
                  </a:cubicBezTo>
                  <a:cubicBezTo>
                    <a:pt x="-1905" y="13335"/>
                    <a:pt x="-1905" y="24765"/>
                    <a:pt x="5715" y="32385"/>
                  </a:cubicBezTo>
                  <a:lnTo>
                    <a:pt x="49530" y="76200"/>
                  </a:lnTo>
                  <a:lnTo>
                    <a:pt x="5715" y="120015"/>
                  </a:lnTo>
                  <a:cubicBezTo>
                    <a:pt x="-1905" y="127635"/>
                    <a:pt x="-1905" y="139065"/>
                    <a:pt x="5715" y="146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81" name="图形 80" descr="靶心">
            <a:extLst>
              <a:ext uri="{FF2B5EF4-FFF2-40B4-BE49-F238E27FC236}">
                <a16:creationId xmlns:a16="http://schemas.microsoft.com/office/drawing/2014/main" xmlns="" id="{E7DCA357-7D58-4754-AB33-8DA38E85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29577" y="2335436"/>
            <a:ext cx="615600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537</Words>
  <Application>Microsoft Office PowerPoint</Application>
  <PresentationFormat>自定义</PresentationFormat>
  <Paragraphs>157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Wanghui</cp:lastModifiedBy>
  <cp:revision>97</cp:revision>
  <dcterms:created xsi:type="dcterms:W3CDTF">2015-08-18T02:51:41Z</dcterms:created>
  <dcterms:modified xsi:type="dcterms:W3CDTF">2019-10-11T06:50:59Z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