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-7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BACD71-F6CF-4C29-B190-EFF60A4C301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104A374-1EDE-469F-B640-22E8F4D91853}">
      <dgm:prSet phldrT="[文本]"/>
      <dgm:spPr/>
      <dgm:t>
        <a:bodyPr/>
        <a:lstStyle/>
        <a:p>
          <a:r>
            <a:rPr lang="en-US" altLang="zh-CN" dirty="0" err="1" smtClean="0">
              <a:latin typeface="微软雅黑" pitchFamily="34" charset="-122"/>
              <a:ea typeface="微软雅黑" pitchFamily="34" charset="-122"/>
            </a:rPr>
            <a:t>Helloworld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C664F848-2D71-4F57-BA3F-1D6F32D8E6F0}" type="parTrans" cxnId="{FB0D5854-ADE1-4FB1-8172-F0BA26A48404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4BC589D5-EA8D-4D5F-8DBC-B41C69C5B6AD}" type="sibTrans" cxnId="{FB0D5854-ADE1-4FB1-8172-F0BA26A48404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63DC83FE-30BB-4732-AA2A-BF06A1508356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功能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CB804374-FA1E-40C4-9203-E8E8EFA7F61F}" type="parTrans" cxnId="{CEE730CE-4DD1-49D8-A00A-5A89AC369BBD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09FEE382-D3FF-41C5-AE7A-DC7701A91D06}" type="sibTrans" cxnId="{CEE730CE-4DD1-49D8-A00A-5A89AC369BBD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232DA1CA-2A4B-4062-AFD7-32E1748403F6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框架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885C77D4-76B8-4848-A496-847655EA7989}" type="parTrans" cxnId="{75D7FE39-765E-47D3-A794-363F98B382ED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F064D9C4-5DBE-4A62-9772-9FDF83AEB3C6}" type="sibTrans" cxnId="{75D7FE39-765E-47D3-A794-363F98B382ED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70F848DE-8BF2-400C-AF0D-E47B9EEB56AA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工具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0318A306-3234-40F4-AA8F-F498A283BB13}" type="parTrans" cxnId="{14FB8F50-0463-4B10-85D2-CEAF2CFB1A1C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8D1FA0AC-71D2-4F86-9AE9-112D75D545D3}" type="sibTrans" cxnId="{14FB8F50-0463-4B10-85D2-CEAF2CFB1A1C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11B57C06-E440-4013-9F2E-B3419D4E5F3B}" type="pres">
      <dgm:prSet presAssocID="{AEBACD71-F6CF-4C29-B190-EFF60A4C301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C944CDD-385C-45B3-BC2E-1460EF31FC13}" type="pres">
      <dgm:prSet presAssocID="{8104A374-1EDE-469F-B640-22E8F4D9185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ABC280-D50B-4781-927D-E736E4A3D7F6}" type="pres">
      <dgm:prSet presAssocID="{4BC589D5-EA8D-4D5F-8DBC-B41C69C5B6AD}" presName="sibTrans" presStyleCnt="0"/>
      <dgm:spPr/>
    </dgm:pt>
    <dgm:pt modelId="{081A84B4-E50E-4E52-BA06-611B8E08D619}" type="pres">
      <dgm:prSet presAssocID="{63DC83FE-30BB-4732-AA2A-BF06A150835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5B9F6F-6388-4001-A2F7-7DAB376E6E09}" type="pres">
      <dgm:prSet presAssocID="{09FEE382-D3FF-41C5-AE7A-DC7701A91D06}" presName="sibTrans" presStyleCnt="0"/>
      <dgm:spPr/>
    </dgm:pt>
    <dgm:pt modelId="{730661A5-F6AB-4782-9109-4A386E2EBB46}" type="pres">
      <dgm:prSet presAssocID="{232DA1CA-2A4B-4062-AFD7-32E1748403F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0C9147-A35E-411C-AA6C-508C879F07DB}" type="pres">
      <dgm:prSet presAssocID="{F064D9C4-5DBE-4A62-9772-9FDF83AEB3C6}" presName="sibTrans" presStyleCnt="0"/>
      <dgm:spPr/>
    </dgm:pt>
    <dgm:pt modelId="{5AAD22FC-9649-4CD9-9B3F-6BC3687EB1AB}" type="pres">
      <dgm:prSet presAssocID="{70F848DE-8BF2-400C-AF0D-E47B9EEB56A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5D7FE39-765E-47D3-A794-363F98B382ED}" srcId="{AEBACD71-F6CF-4C29-B190-EFF60A4C301A}" destId="{232DA1CA-2A4B-4062-AFD7-32E1748403F6}" srcOrd="2" destOrd="0" parTransId="{885C77D4-76B8-4848-A496-847655EA7989}" sibTransId="{F064D9C4-5DBE-4A62-9772-9FDF83AEB3C6}"/>
    <dgm:cxn modelId="{41CD5551-6748-4201-8BC7-6ED13DC246EE}" type="presOf" srcId="{232DA1CA-2A4B-4062-AFD7-32E1748403F6}" destId="{730661A5-F6AB-4782-9109-4A386E2EBB46}" srcOrd="0" destOrd="0" presId="urn:microsoft.com/office/officeart/2005/8/layout/default"/>
    <dgm:cxn modelId="{5890890F-AECA-4011-9CBF-4E4A6B4F1918}" type="presOf" srcId="{63DC83FE-30BB-4732-AA2A-BF06A1508356}" destId="{081A84B4-E50E-4E52-BA06-611B8E08D619}" srcOrd="0" destOrd="0" presId="urn:microsoft.com/office/officeart/2005/8/layout/default"/>
    <dgm:cxn modelId="{CEE730CE-4DD1-49D8-A00A-5A89AC369BBD}" srcId="{AEBACD71-F6CF-4C29-B190-EFF60A4C301A}" destId="{63DC83FE-30BB-4732-AA2A-BF06A1508356}" srcOrd="1" destOrd="0" parTransId="{CB804374-FA1E-40C4-9203-E8E8EFA7F61F}" sibTransId="{09FEE382-D3FF-41C5-AE7A-DC7701A91D06}"/>
    <dgm:cxn modelId="{E2272FB2-5207-42CA-994E-E3C485CE332D}" type="presOf" srcId="{AEBACD71-F6CF-4C29-B190-EFF60A4C301A}" destId="{11B57C06-E440-4013-9F2E-B3419D4E5F3B}" srcOrd="0" destOrd="0" presId="urn:microsoft.com/office/officeart/2005/8/layout/default"/>
    <dgm:cxn modelId="{0F43871A-CB7F-4F3A-BDA4-F5D8D2EFB9B6}" type="presOf" srcId="{70F848DE-8BF2-400C-AF0D-E47B9EEB56AA}" destId="{5AAD22FC-9649-4CD9-9B3F-6BC3687EB1AB}" srcOrd="0" destOrd="0" presId="urn:microsoft.com/office/officeart/2005/8/layout/default"/>
    <dgm:cxn modelId="{14FB8F50-0463-4B10-85D2-CEAF2CFB1A1C}" srcId="{AEBACD71-F6CF-4C29-B190-EFF60A4C301A}" destId="{70F848DE-8BF2-400C-AF0D-E47B9EEB56AA}" srcOrd="3" destOrd="0" parTransId="{0318A306-3234-40F4-AA8F-F498A283BB13}" sibTransId="{8D1FA0AC-71D2-4F86-9AE9-112D75D545D3}"/>
    <dgm:cxn modelId="{FB0D5854-ADE1-4FB1-8172-F0BA26A48404}" srcId="{AEBACD71-F6CF-4C29-B190-EFF60A4C301A}" destId="{8104A374-1EDE-469F-B640-22E8F4D91853}" srcOrd="0" destOrd="0" parTransId="{C664F848-2D71-4F57-BA3F-1D6F32D8E6F0}" sibTransId="{4BC589D5-EA8D-4D5F-8DBC-B41C69C5B6AD}"/>
    <dgm:cxn modelId="{856110F8-BD1E-426F-89AB-A78C24C2FA1D}" type="presOf" srcId="{8104A374-1EDE-469F-B640-22E8F4D91853}" destId="{AC944CDD-385C-45B3-BC2E-1460EF31FC13}" srcOrd="0" destOrd="0" presId="urn:microsoft.com/office/officeart/2005/8/layout/default"/>
    <dgm:cxn modelId="{E3C760CF-08A1-4C61-996A-6DA545C1BCFE}" type="presParOf" srcId="{11B57C06-E440-4013-9F2E-B3419D4E5F3B}" destId="{AC944CDD-385C-45B3-BC2E-1460EF31FC13}" srcOrd="0" destOrd="0" presId="urn:microsoft.com/office/officeart/2005/8/layout/default"/>
    <dgm:cxn modelId="{2B15B0D4-1143-4549-982A-59CBC478CFB2}" type="presParOf" srcId="{11B57C06-E440-4013-9F2E-B3419D4E5F3B}" destId="{76ABC280-D50B-4781-927D-E736E4A3D7F6}" srcOrd="1" destOrd="0" presId="urn:microsoft.com/office/officeart/2005/8/layout/default"/>
    <dgm:cxn modelId="{E50026A4-6840-44D3-9043-1F69FCC6BC51}" type="presParOf" srcId="{11B57C06-E440-4013-9F2E-B3419D4E5F3B}" destId="{081A84B4-E50E-4E52-BA06-611B8E08D619}" srcOrd="2" destOrd="0" presId="urn:microsoft.com/office/officeart/2005/8/layout/default"/>
    <dgm:cxn modelId="{D5602866-8B25-4FF2-BAB2-3D8BC9C8B8B9}" type="presParOf" srcId="{11B57C06-E440-4013-9F2E-B3419D4E5F3B}" destId="{485B9F6F-6388-4001-A2F7-7DAB376E6E09}" srcOrd="3" destOrd="0" presId="urn:microsoft.com/office/officeart/2005/8/layout/default"/>
    <dgm:cxn modelId="{3D3BEFF6-7BFF-4258-9FB6-97E291F97405}" type="presParOf" srcId="{11B57C06-E440-4013-9F2E-B3419D4E5F3B}" destId="{730661A5-F6AB-4782-9109-4A386E2EBB46}" srcOrd="4" destOrd="0" presId="urn:microsoft.com/office/officeart/2005/8/layout/default"/>
    <dgm:cxn modelId="{4574D9EF-7E0B-4A0F-A571-0787D12D1EEE}" type="presParOf" srcId="{11B57C06-E440-4013-9F2E-B3419D4E5F3B}" destId="{630C9147-A35E-411C-AA6C-508C879F07DB}" srcOrd="5" destOrd="0" presId="urn:microsoft.com/office/officeart/2005/8/layout/default"/>
    <dgm:cxn modelId="{B871A373-BF3B-4840-9FF0-553D23CD2F10}" type="presParOf" srcId="{11B57C06-E440-4013-9F2E-B3419D4E5F3B}" destId="{5AAD22FC-9649-4CD9-9B3F-6BC3687EB1AB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BACD71-F6CF-4C29-B190-EFF60A4C301A}" type="doc">
      <dgm:prSet loTypeId="urn:microsoft.com/office/officeart/2005/8/layout/defaul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8104A374-1EDE-469F-B640-22E8F4D91853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网络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C664F848-2D71-4F57-BA3F-1D6F32D8E6F0}" type="parTrans" cxnId="{FB0D5854-ADE1-4FB1-8172-F0BA26A48404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4BC589D5-EA8D-4D5F-8DBC-B41C69C5B6AD}" type="sibTrans" cxnId="{FB0D5854-ADE1-4FB1-8172-F0BA26A48404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63DC83FE-30BB-4732-AA2A-BF06A1508356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计算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CB804374-FA1E-40C4-9203-E8E8EFA7F61F}" type="parTrans" cxnId="{CEE730CE-4DD1-49D8-A00A-5A89AC369BBD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09FEE382-D3FF-41C5-AE7A-DC7701A91D06}" type="sibTrans" cxnId="{CEE730CE-4DD1-49D8-A00A-5A89AC369BBD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232DA1CA-2A4B-4062-AFD7-32E1748403F6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渲染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885C77D4-76B8-4848-A496-847655EA7989}" type="parTrans" cxnId="{75D7FE39-765E-47D3-A794-363F98B382ED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F064D9C4-5DBE-4A62-9772-9FDF83AEB3C6}" type="sibTrans" cxnId="{75D7FE39-765E-47D3-A794-363F98B382ED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11B57C06-E440-4013-9F2E-B3419D4E5F3B}" type="pres">
      <dgm:prSet presAssocID="{AEBACD71-F6CF-4C29-B190-EFF60A4C301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C944CDD-385C-45B3-BC2E-1460EF31FC13}" type="pres">
      <dgm:prSet presAssocID="{8104A374-1EDE-469F-B640-22E8F4D9185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ABC280-D50B-4781-927D-E736E4A3D7F6}" type="pres">
      <dgm:prSet presAssocID="{4BC589D5-EA8D-4D5F-8DBC-B41C69C5B6AD}" presName="sibTrans" presStyleCnt="0"/>
      <dgm:spPr/>
    </dgm:pt>
    <dgm:pt modelId="{081A84B4-E50E-4E52-BA06-611B8E08D619}" type="pres">
      <dgm:prSet presAssocID="{63DC83FE-30BB-4732-AA2A-BF06A150835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5B9F6F-6388-4001-A2F7-7DAB376E6E09}" type="pres">
      <dgm:prSet presAssocID="{09FEE382-D3FF-41C5-AE7A-DC7701A91D06}" presName="sibTrans" presStyleCnt="0"/>
      <dgm:spPr/>
    </dgm:pt>
    <dgm:pt modelId="{730661A5-F6AB-4782-9109-4A386E2EBB46}" type="pres">
      <dgm:prSet presAssocID="{232DA1CA-2A4B-4062-AFD7-32E1748403F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5D7FE39-765E-47D3-A794-363F98B382ED}" srcId="{AEBACD71-F6CF-4C29-B190-EFF60A4C301A}" destId="{232DA1CA-2A4B-4062-AFD7-32E1748403F6}" srcOrd="2" destOrd="0" parTransId="{885C77D4-76B8-4848-A496-847655EA7989}" sibTransId="{F064D9C4-5DBE-4A62-9772-9FDF83AEB3C6}"/>
    <dgm:cxn modelId="{27867C83-2798-4DFB-9157-96EE561CC022}" type="presOf" srcId="{AEBACD71-F6CF-4C29-B190-EFF60A4C301A}" destId="{11B57C06-E440-4013-9F2E-B3419D4E5F3B}" srcOrd="0" destOrd="0" presId="urn:microsoft.com/office/officeart/2005/8/layout/default"/>
    <dgm:cxn modelId="{CEE730CE-4DD1-49D8-A00A-5A89AC369BBD}" srcId="{AEBACD71-F6CF-4C29-B190-EFF60A4C301A}" destId="{63DC83FE-30BB-4732-AA2A-BF06A1508356}" srcOrd="1" destOrd="0" parTransId="{CB804374-FA1E-40C4-9203-E8E8EFA7F61F}" sibTransId="{09FEE382-D3FF-41C5-AE7A-DC7701A91D06}"/>
    <dgm:cxn modelId="{ECA63B3F-8B79-4018-9D49-BD2379EC1BFE}" type="presOf" srcId="{232DA1CA-2A4B-4062-AFD7-32E1748403F6}" destId="{730661A5-F6AB-4782-9109-4A386E2EBB46}" srcOrd="0" destOrd="0" presId="urn:microsoft.com/office/officeart/2005/8/layout/default"/>
    <dgm:cxn modelId="{FB0D5854-ADE1-4FB1-8172-F0BA26A48404}" srcId="{AEBACD71-F6CF-4C29-B190-EFF60A4C301A}" destId="{8104A374-1EDE-469F-B640-22E8F4D91853}" srcOrd="0" destOrd="0" parTransId="{C664F848-2D71-4F57-BA3F-1D6F32D8E6F0}" sibTransId="{4BC589D5-EA8D-4D5F-8DBC-B41C69C5B6AD}"/>
    <dgm:cxn modelId="{8711725A-08C8-49A2-8995-A8DB7264065F}" type="presOf" srcId="{8104A374-1EDE-469F-B640-22E8F4D91853}" destId="{AC944CDD-385C-45B3-BC2E-1460EF31FC13}" srcOrd="0" destOrd="0" presId="urn:microsoft.com/office/officeart/2005/8/layout/default"/>
    <dgm:cxn modelId="{2B8718C3-446E-41DD-AF76-D4DB88BF9802}" type="presOf" srcId="{63DC83FE-30BB-4732-AA2A-BF06A1508356}" destId="{081A84B4-E50E-4E52-BA06-611B8E08D619}" srcOrd="0" destOrd="0" presId="urn:microsoft.com/office/officeart/2005/8/layout/default"/>
    <dgm:cxn modelId="{3FEE812B-FF08-4B73-A8DB-FA069E41431B}" type="presParOf" srcId="{11B57C06-E440-4013-9F2E-B3419D4E5F3B}" destId="{AC944CDD-385C-45B3-BC2E-1460EF31FC13}" srcOrd="0" destOrd="0" presId="urn:microsoft.com/office/officeart/2005/8/layout/default"/>
    <dgm:cxn modelId="{5BC0A1AA-6BEF-438D-A4EA-CAAE126B5F33}" type="presParOf" srcId="{11B57C06-E440-4013-9F2E-B3419D4E5F3B}" destId="{76ABC280-D50B-4781-927D-E736E4A3D7F6}" srcOrd="1" destOrd="0" presId="urn:microsoft.com/office/officeart/2005/8/layout/default"/>
    <dgm:cxn modelId="{CBE0B34E-EEBF-4539-B05E-BCD46E41A9EB}" type="presParOf" srcId="{11B57C06-E440-4013-9F2E-B3419D4E5F3B}" destId="{081A84B4-E50E-4E52-BA06-611B8E08D619}" srcOrd="2" destOrd="0" presId="urn:microsoft.com/office/officeart/2005/8/layout/default"/>
    <dgm:cxn modelId="{9B924C0E-4387-46CD-B75A-05E44B1320D2}" type="presParOf" srcId="{11B57C06-E440-4013-9F2E-B3419D4E5F3B}" destId="{485B9F6F-6388-4001-A2F7-7DAB376E6E09}" srcOrd="3" destOrd="0" presId="urn:microsoft.com/office/officeart/2005/8/layout/default"/>
    <dgm:cxn modelId="{BF918476-7CD3-4297-8E4C-53F1656A9BB5}" type="presParOf" srcId="{11B57C06-E440-4013-9F2E-B3419D4E5F3B}" destId="{730661A5-F6AB-4782-9109-4A386E2EBB46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BACD71-F6CF-4C29-B190-EFF60A4C301A}" type="doc">
      <dgm:prSet loTypeId="urn:microsoft.com/office/officeart/2005/8/layout/defaul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zh-CN" altLang="en-US"/>
        </a:p>
      </dgm:t>
    </dgm:pt>
    <dgm:pt modelId="{8104A374-1EDE-469F-B640-22E8F4D91853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模式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C664F848-2D71-4F57-BA3F-1D6F32D8E6F0}" type="parTrans" cxnId="{FB0D5854-ADE1-4FB1-8172-F0BA26A48404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4BC589D5-EA8D-4D5F-8DBC-B41C69C5B6AD}" type="sibTrans" cxnId="{FB0D5854-ADE1-4FB1-8172-F0BA26A48404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63DC83FE-30BB-4732-AA2A-BF06A1508356}">
      <dgm:prSet phldrT="[文本]"/>
      <dgm:spPr/>
      <dgm:t>
        <a:bodyPr/>
        <a:lstStyle/>
        <a:p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ACE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CB804374-FA1E-40C4-9203-E8E8EFA7F61F}" type="parTrans" cxnId="{CEE730CE-4DD1-49D8-A00A-5A89AC369BBD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09FEE382-D3FF-41C5-AE7A-DC7701A91D06}" type="sibTrans" cxnId="{CEE730CE-4DD1-49D8-A00A-5A89AC369BBD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11B57C06-E440-4013-9F2E-B3419D4E5F3B}" type="pres">
      <dgm:prSet presAssocID="{AEBACD71-F6CF-4C29-B190-EFF60A4C301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C944CDD-385C-45B3-BC2E-1460EF31FC13}" type="pres">
      <dgm:prSet presAssocID="{8104A374-1EDE-469F-B640-22E8F4D91853}" presName="node" presStyleLbl="node1" presStyleIdx="0" presStyleCnt="2" custLinFactNeighborX="722" custLinFactNeighborY="-5616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ABC280-D50B-4781-927D-E736E4A3D7F6}" type="pres">
      <dgm:prSet presAssocID="{4BC589D5-EA8D-4D5F-8DBC-B41C69C5B6AD}" presName="sibTrans" presStyleCnt="0"/>
      <dgm:spPr/>
    </dgm:pt>
    <dgm:pt modelId="{081A84B4-E50E-4E52-BA06-611B8E08D619}" type="pres">
      <dgm:prSet presAssocID="{63DC83FE-30BB-4732-AA2A-BF06A1508356}" presName="node" presStyleLbl="node1" presStyleIdx="1" presStyleCnt="2" custLinFactNeighborX="26" custLinFactNeighborY="-5616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EE730CE-4DD1-49D8-A00A-5A89AC369BBD}" srcId="{AEBACD71-F6CF-4C29-B190-EFF60A4C301A}" destId="{63DC83FE-30BB-4732-AA2A-BF06A1508356}" srcOrd="1" destOrd="0" parTransId="{CB804374-FA1E-40C4-9203-E8E8EFA7F61F}" sibTransId="{09FEE382-D3FF-41C5-AE7A-DC7701A91D06}"/>
    <dgm:cxn modelId="{48D71A54-B757-409F-AB2B-FEFFC3A6F304}" type="presOf" srcId="{63DC83FE-30BB-4732-AA2A-BF06A1508356}" destId="{081A84B4-E50E-4E52-BA06-611B8E08D619}" srcOrd="0" destOrd="0" presId="urn:microsoft.com/office/officeart/2005/8/layout/default"/>
    <dgm:cxn modelId="{049165E0-D282-4352-89EC-B9AAB13050F2}" type="presOf" srcId="{AEBACD71-F6CF-4C29-B190-EFF60A4C301A}" destId="{11B57C06-E440-4013-9F2E-B3419D4E5F3B}" srcOrd="0" destOrd="0" presId="urn:microsoft.com/office/officeart/2005/8/layout/default"/>
    <dgm:cxn modelId="{17E2F570-9F8A-4DB2-9379-D6B8F8F992EB}" type="presOf" srcId="{8104A374-1EDE-469F-B640-22E8F4D91853}" destId="{AC944CDD-385C-45B3-BC2E-1460EF31FC13}" srcOrd="0" destOrd="0" presId="urn:microsoft.com/office/officeart/2005/8/layout/default"/>
    <dgm:cxn modelId="{FB0D5854-ADE1-4FB1-8172-F0BA26A48404}" srcId="{AEBACD71-F6CF-4C29-B190-EFF60A4C301A}" destId="{8104A374-1EDE-469F-B640-22E8F4D91853}" srcOrd="0" destOrd="0" parTransId="{C664F848-2D71-4F57-BA3F-1D6F32D8E6F0}" sibTransId="{4BC589D5-EA8D-4D5F-8DBC-B41C69C5B6AD}"/>
    <dgm:cxn modelId="{EE50D8A8-3426-480C-BF1D-70434989D8E4}" type="presParOf" srcId="{11B57C06-E440-4013-9F2E-B3419D4E5F3B}" destId="{AC944CDD-385C-45B3-BC2E-1460EF31FC13}" srcOrd="0" destOrd="0" presId="urn:microsoft.com/office/officeart/2005/8/layout/default"/>
    <dgm:cxn modelId="{EB5EF0A0-4AAE-43A8-8913-43664632C340}" type="presParOf" srcId="{11B57C06-E440-4013-9F2E-B3419D4E5F3B}" destId="{76ABC280-D50B-4781-927D-E736E4A3D7F6}" srcOrd="1" destOrd="0" presId="urn:microsoft.com/office/officeart/2005/8/layout/default"/>
    <dgm:cxn modelId="{1497D465-A55F-4673-B2CC-B250AF10CE46}" type="presParOf" srcId="{11B57C06-E440-4013-9F2E-B3419D4E5F3B}" destId="{081A84B4-E50E-4E52-BA06-611B8E08D619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EBACD71-F6CF-4C29-B190-EFF60A4C301A}" type="doc">
      <dgm:prSet loTypeId="urn:microsoft.com/office/officeart/2005/8/layout/defaul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zh-CN" altLang="en-US"/>
        </a:p>
      </dgm:t>
    </dgm:pt>
    <dgm:pt modelId="{8104A374-1EDE-469F-B640-22E8F4D91853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应用中心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C664F848-2D71-4F57-BA3F-1D6F32D8E6F0}" type="parTrans" cxnId="{FB0D5854-ADE1-4FB1-8172-F0BA26A48404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4BC589D5-EA8D-4D5F-8DBC-B41C69C5B6AD}" type="sibTrans" cxnId="{FB0D5854-ADE1-4FB1-8172-F0BA26A48404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63DC83FE-30BB-4732-AA2A-BF06A1508356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社区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CB804374-FA1E-40C4-9203-E8E8EFA7F61F}" type="parTrans" cxnId="{CEE730CE-4DD1-49D8-A00A-5A89AC369BBD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09FEE382-D3FF-41C5-AE7A-DC7701A91D06}" type="sibTrans" cxnId="{CEE730CE-4DD1-49D8-A00A-5A89AC369BBD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11B57C06-E440-4013-9F2E-B3419D4E5F3B}" type="pres">
      <dgm:prSet presAssocID="{AEBACD71-F6CF-4C29-B190-EFF60A4C301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C944CDD-385C-45B3-BC2E-1460EF31FC13}" type="pres">
      <dgm:prSet presAssocID="{8104A374-1EDE-469F-B640-22E8F4D91853}" presName="node" presStyleLbl="node1" presStyleIdx="0" presStyleCnt="2" custLinFactNeighborX="722" custLinFactNeighborY="-5616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ABC280-D50B-4781-927D-E736E4A3D7F6}" type="pres">
      <dgm:prSet presAssocID="{4BC589D5-EA8D-4D5F-8DBC-B41C69C5B6AD}" presName="sibTrans" presStyleCnt="0"/>
      <dgm:spPr/>
    </dgm:pt>
    <dgm:pt modelId="{081A84B4-E50E-4E52-BA06-611B8E08D619}" type="pres">
      <dgm:prSet presAssocID="{63DC83FE-30BB-4732-AA2A-BF06A1508356}" presName="node" presStyleLbl="node1" presStyleIdx="1" presStyleCnt="2" custLinFactNeighborX="26" custLinFactNeighborY="-5616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EE730CE-4DD1-49D8-A00A-5A89AC369BBD}" srcId="{AEBACD71-F6CF-4C29-B190-EFF60A4C301A}" destId="{63DC83FE-30BB-4732-AA2A-BF06A1508356}" srcOrd="1" destOrd="0" parTransId="{CB804374-FA1E-40C4-9203-E8E8EFA7F61F}" sibTransId="{09FEE382-D3FF-41C5-AE7A-DC7701A91D06}"/>
    <dgm:cxn modelId="{443CCF1A-54AF-4EAB-9D62-3BD97DB433A0}" type="presOf" srcId="{63DC83FE-30BB-4732-AA2A-BF06A1508356}" destId="{081A84B4-E50E-4E52-BA06-611B8E08D619}" srcOrd="0" destOrd="0" presId="urn:microsoft.com/office/officeart/2005/8/layout/default"/>
    <dgm:cxn modelId="{82211AC4-8AE2-47C0-BE6F-6E8D26927496}" type="presOf" srcId="{AEBACD71-F6CF-4C29-B190-EFF60A4C301A}" destId="{11B57C06-E440-4013-9F2E-B3419D4E5F3B}" srcOrd="0" destOrd="0" presId="urn:microsoft.com/office/officeart/2005/8/layout/default"/>
    <dgm:cxn modelId="{FB0D5854-ADE1-4FB1-8172-F0BA26A48404}" srcId="{AEBACD71-F6CF-4C29-B190-EFF60A4C301A}" destId="{8104A374-1EDE-469F-B640-22E8F4D91853}" srcOrd="0" destOrd="0" parTransId="{C664F848-2D71-4F57-BA3F-1D6F32D8E6F0}" sibTransId="{4BC589D5-EA8D-4D5F-8DBC-B41C69C5B6AD}"/>
    <dgm:cxn modelId="{9BAC4835-F371-40A5-AAFB-D6585FF695AE}" type="presOf" srcId="{8104A374-1EDE-469F-B640-22E8F4D91853}" destId="{AC944CDD-385C-45B3-BC2E-1460EF31FC13}" srcOrd="0" destOrd="0" presId="urn:microsoft.com/office/officeart/2005/8/layout/default"/>
    <dgm:cxn modelId="{48BC8529-D9B5-4739-87FE-DFD2191F38D7}" type="presParOf" srcId="{11B57C06-E440-4013-9F2E-B3419D4E5F3B}" destId="{AC944CDD-385C-45B3-BC2E-1460EF31FC13}" srcOrd="0" destOrd="0" presId="urn:microsoft.com/office/officeart/2005/8/layout/default"/>
    <dgm:cxn modelId="{580A6E4B-A978-46E3-8050-29E8B59BEBD2}" type="presParOf" srcId="{11B57C06-E440-4013-9F2E-B3419D4E5F3B}" destId="{76ABC280-D50B-4781-927D-E736E4A3D7F6}" srcOrd="1" destOrd="0" presId="urn:microsoft.com/office/officeart/2005/8/layout/default"/>
    <dgm:cxn modelId="{1FB17FA9-42AE-4482-8B70-8E6A2344CD8E}" type="presParOf" srcId="{11B57C06-E440-4013-9F2E-B3419D4E5F3B}" destId="{081A84B4-E50E-4E52-BA06-611B8E08D619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C944CDD-385C-45B3-BC2E-1460EF31FC13}">
      <dsp:nvSpPr>
        <dsp:cNvPr id="0" name=""/>
        <dsp:cNvSpPr/>
      </dsp:nvSpPr>
      <dsp:spPr>
        <a:xfrm>
          <a:off x="744" y="145603"/>
          <a:ext cx="2902148" cy="1741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err="1" smtClean="0">
              <a:latin typeface="微软雅黑" pitchFamily="34" charset="-122"/>
              <a:ea typeface="微软雅黑" pitchFamily="34" charset="-122"/>
            </a:rPr>
            <a:t>Helloworld</a:t>
          </a:r>
          <a:endParaRPr lang="zh-CN" altLang="en-US" sz="39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744" y="145603"/>
        <a:ext cx="2902148" cy="1741289"/>
      </dsp:txXfrm>
    </dsp:sp>
    <dsp:sp modelId="{081A84B4-E50E-4E52-BA06-611B8E08D619}">
      <dsp:nvSpPr>
        <dsp:cNvPr id="0" name=""/>
        <dsp:cNvSpPr/>
      </dsp:nvSpPr>
      <dsp:spPr>
        <a:xfrm>
          <a:off x="3193107" y="145603"/>
          <a:ext cx="2902148" cy="1741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>
              <a:latin typeface="微软雅黑" pitchFamily="34" charset="-122"/>
              <a:ea typeface="微软雅黑" pitchFamily="34" charset="-122"/>
            </a:rPr>
            <a:t>功能</a:t>
          </a:r>
          <a:endParaRPr lang="zh-CN" altLang="en-US" sz="39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193107" y="145603"/>
        <a:ext cx="2902148" cy="1741289"/>
      </dsp:txXfrm>
    </dsp:sp>
    <dsp:sp modelId="{730661A5-F6AB-4782-9109-4A386E2EBB46}">
      <dsp:nvSpPr>
        <dsp:cNvPr id="0" name=""/>
        <dsp:cNvSpPr/>
      </dsp:nvSpPr>
      <dsp:spPr>
        <a:xfrm>
          <a:off x="744" y="2177107"/>
          <a:ext cx="2902148" cy="1741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>
              <a:latin typeface="微软雅黑" pitchFamily="34" charset="-122"/>
              <a:ea typeface="微软雅黑" pitchFamily="34" charset="-122"/>
            </a:rPr>
            <a:t>框架</a:t>
          </a:r>
          <a:endParaRPr lang="zh-CN" altLang="en-US" sz="39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744" y="2177107"/>
        <a:ext cx="2902148" cy="1741289"/>
      </dsp:txXfrm>
    </dsp:sp>
    <dsp:sp modelId="{5AAD22FC-9649-4CD9-9B3F-6BC3687EB1AB}">
      <dsp:nvSpPr>
        <dsp:cNvPr id="0" name=""/>
        <dsp:cNvSpPr/>
      </dsp:nvSpPr>
      <dsp:spPr>
        <a:xfrm>
          <a:off x="3193107" y="2177107"/>
          <a:ext cx="2902148" cy="1741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>
              <a:latin typeface="微软雅黑" pitchFamily="34" charset="-122"/>
              <a:ea typeface="微软雅黑" pitchFamily="34" charset="-122"/>
            </a:rPr>
            <a:t>工具</a:t>
          </a:r>
          <a:endParaRPr lang="zh-CN" altLang="en-US" sz="39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193107" y="2177107"/>
        <a:ext cx="2902148" cy="174128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C944CDD-385C-45B3-BC2E-1460EF31FC13}">
      <dsp:nvSpPr>
        <dsp:cNvPr id="0" name=""/>
        <dsp:cNvSpPr/>
      </dsp:nvSpPr>
      <dsp:spPr>
        <a:xfrm>
          <a:off x="744" y="145603"/>
          <a:ext cx="2902148" cy="17412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200" kern="1200" dirty="0" smtClean="0">
              <a:latin typeface="微软雅黑" pitchFamily="34" charset="-122"/>
              <a:ea typeface="微软雅黑" pitchFamily="34" charset="-122"/>
            </a:rPr>
            <a:t>网络</a:t>
          </a:r>
          <a:endParaRPr lang="zh-CN" altLang="en-US" sz="6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744" y="145603"/>
        <a:ext cx="2902148" cy="1741289"/>
      </dsp:txXfrm>
    </dsp:sp>
    <dsp:sp modelId="{081A84B4-E50E-4E52-BA06-611B8E08D619}">
      <dsp:nvSpPr>
        <dsp:cNvPr id="0" name=""/>
        <dsp:cNvSpPr/>
      </dsp:nvSpPr>
      <dsp:spPr>
        <a:xfrm>
          <a:off x="3193107" y="145603"/>
          <a:ext cx="2902148" cy="17412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200" kern="1200" dirty="0" smtClean="0">
              <a:latin typeface="微软雅黑" pitchFamily="34" charset="-122"/>
              <a:ea typeface="微软雅黑" pitchFamily="34" charset="-122"/>
            </a:rPr>
            <a:t>计算</a:t>
          </a:r>
          <a:endParaRPr lang="zh-CN" altLang="en-US" sz="6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193107" y="145603"/>
        <a:ext cx="2902148" cy="1741289"/>
      </dsp:txXfrm>
    </dsp:sp>
    <dsp:sp modelId="{730661A5-F6AB-4782-9109-4A386E2EBB46}">
      <dsp:nvSpPr>
        <dsp:cNvPr id="0" name=""/>
        <dsp:cNvSpPr/>
      </dsp:nvSpPr>
      <dsp:spPr>
        <a:xfrm>
          <a:off x="1596925" y="2177107"/>
          <a:ext cx="2902148" cy="17412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200" kern="1200" dirty="0" smtClean="0">
              <a:latin typeface="微软雅黑" pitchFamily="34" charset="-122"/>
              <a:ea typeface="微软雅黑" pitchFamily="34" charset="-122"/>
            </a:rPr>
            <a:t>渲染</a:t>
          </a:r>
          <a:endParaRPr lang="zh-CN" altLang="en-US" sz="6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596925" y="2177107"/>
        <a:ext cx="2902148" cy="1741289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C944CDD-385C-45B3-BC2E-1460EF31FC13}">
      <dsp:nvSpPr>
        <dsp:cNvPr id="0" name=""/>
        <dsp:cNvSpPr/>
      </dsp:nvSpPr>
      <dsp:spPr>
        <a:xfrm>
          <a:off x="23663" y="15785"/>
          <a:ext cx="3165131" cy="189907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500" kern="1200" dirty="0" smtClean="0">
              <a:latin typeface="微软雅黑" pitchFamily="34" charset="-122"/>
              <a:ea typeface="微软雅黑" pitchFamily="34" charset="-122"/>
            </a:rPr>
            <a:t>模式</a:t>
          </a:r>
          <a:endParaRPr lang="zh-CN" altLang="en-US" sz="65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3663" y="15785"/>
        <a:ext cx="3165131" cy="1899079"/>
      </dsp:txXfrm>
    </dsp:sp>
    <dsp:sp modelId="{081A84B4-E50E-4E52-BA06-611B8E08D619}">
      <dsp:nvSpPr>
        <dsp:cNvPr id="0" name=""/>
        <dsp:cNvSpPr/>
      </dsp:nvSpPr>
      <dsp:spPr>
        <a:xfrm>
          <a:off x="3483268" y="15785"/>
          <a:ext cx="3165131" cy="189907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500" kern="1200" dirty="0" smtClean="0">
              <a:latin typeface="微软雅黑" pitchFamily="34" charset="-122"/>
              <a:ea typeface="微软雅黑" pitchFamily="34" charset="-122"/>
            </a:rPr>
            <a:t>ACE</a:t>
          </a:r>
          <a:endParaRPr lang="zh-CN" altLang="en-US" sz="65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483268" y="15785"/>
        <a:ext cx="3165131" cy="1899079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C944CDD-385C-45B3-BC2E-1460EF31FC13}">
      <dsp:nvSpPr>
        <dsp:cNvPr id="0" name=""/>
        <dsp:cNvSpPr/>
      </dsp:nvSpPr>
      <dsp:spPr>
        <a:xfrm>
          <a:off x="23663" y="15785"/>
          <a:ext cx="3165131" cy="189907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400" kern="1200" dirty="0" smtClean="0">
              <a:latin typeface="微软雅黑" pitchFamily="34" charset="-122"/>
              <a:ea typeface="微软雅黑" pitchFamily="34" charset="-122"/>
            </a:rPr>
            <a:t>应用中心</a:t>
          </a:r>
          <a:endParaRPr lang="zh-CN" altLang="en-US" sz="5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3663" y="15785"/>
        <a:ext cx="3165131" cy="1899079"/>
      </dsp:txXfrm>
    </dsp:sp>
    <dsp:sp modelId="{081A84B4-E50E-4E52-BA06-611B8E08D619}">
      <dsp:nvSpPr>
        <dsp:cNvPr id="0" name=""/>
        <dsp:cNvSpPr/>
      </dsp:nvSpPr>
      <dsp:spPr>
        <a:xfrm>
          <a:off x="3483268" y="15785"/>
          <a:ext cx="3165131" cy="189907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400" kern="1200" dirty="0" smtClean="0">
              <a:latin typeface="微软雅黑" pitchFamily="34" charset="-122"/>
              <a:ea typeface="微软雅黑" pitchFamily="34" charset="-122"/>
            </a:rPr>
            <a:t>社区</a:t>
          </a:r>
          <a:endParaRPr lang="zh-CN" altLang="en-US" sz="5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483268" y="15785"/>
        <a:ext cx="3165131" cy="18990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39552" y="1556792"/>
            <a:ext cx="1512168" cy="3600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开发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2123728" y="3212976"/>
            <a:ext cx="432048" cy="288032"/>
          </a:xfrm>
          <a:prstGeom prst="rightArrow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627784" y="1556792"/>
            <a:ext cx="1512168" cy="3600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优化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4211960" y="3212976"/>
            <a:ext cx="432048" cy="288032"/>
          </a:xfrm>
          <a:prstGeom prst="rightArrow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716016" y="1556792"/>
            <a:ext cx="1512168" cy="3600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部署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6300192" y="3212976"/>
            <a:ext cx="432048" cy="288032"/>
          </a:xfrm>
          <a:prstGeom prst="rightArrow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804248" y="1556792"/>
            <a:ext cx="1512168" cy="3600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运营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左箭头 24"/>
          <p:cNvSpPr/>
          <p:nvPr/>
        </p:nvSpPr>
        <p:spPr>
          <a:xfrm>
            <a:off x="2195736" y="5301208"/>
            <a:ext cx="4536504" cy="144016"/>
          </a:xfrm>
          <a:prstGeom prst="leftArrow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/>
        </p:nvGraphicFramePr>
        <p:xfrm>
          <a:off x="1331640" y="1556792"/>
          <a:ext cx="6648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/>
        </p:nvGraphicFramePr>
        <p:xfrm>
          <a:off x="1331640" y="1556792"/>
          <a:ext cx="6648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16</Words>
  <Application>Microsoft Office PowerPoint</Application>
  <PresentationFormat>全屏显示(4:3)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幻灯片 1</vt:lpstr>
      <vt:lpstr>幻灯片 2</vt:lpstr>
      <vt:lpstr>幻灯片 3</vt:lpstr>
      <vt:lpstr>幻灯片 4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向西</dc:creator>
  <cp:lastModifiedBy>zhijun.yuanzj</cp:lastModifiedBy>
  <cp:revision>13</cp:revision>
  <dcterms:created xsi:type="dcterms:W3CDTF">2013-08-29T06:24:05Z</dcterms:created>
  <dcterms:modified xsi:type="dcterms:W3CDTF">2013-09-05T12:51:00Z</dcterms:modified>
</cp:coreProperties>
</file>