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5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2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3-26T07:02: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6315 5098 0,'0'-18'32,"0"36"62,17-18 16,1 0 0,35 0 15,-18-18 0,18 0 16,-18 18 0,1 0 16,-1-17 0,36 17 15,-36 0 0,0-18 16,0 18 0,18 0 0,-17 0 15,52 0 0,-35 0 16,-18 0 0,18 0 0,35 0 16,0 0 15,-52 0 0,16 0 16,1 0 0,36 0 16,-37 0 0,72-18 15,-71 18 0,17 0 0,-17-17 16,18 17 0,-1 0 0,1-18 15,0 18 0,-19 0 0,19-17 16,-18 17 0,0 0 16,53 0 0,-53 0 15,0 0 0,52 17 16,1-17 0,-53 0 16,0 0 0,0 0 15,0 0 0,17 0 0,-17 0 16,71 0 0,-71 0 15,70 0 0,-88 0 16,71-17 0,-53 17 16,35 0 0,-35 0 15,0 0 0,0 0 16,0 0 0,18 0 0,52 0 16,-70 0 0,18 0 15,-1 0 0,-17 0 0,18 0 16,52 0 15,-52 0 0,-18 0 0,88 0 16,-71 0 0,-17 0 16,35 0 0,-17 0 0,-1 0 15,72 0 0,-72 0 16,1 0 0,-1 17 0,-17-17 16,0 0 0,0 18 15,-18-18 0,1 0 0,-1 0 16,0 0 0,0 0 15,1 0 0,-19 0 0,36 17 16,-35-17 0,-1 0 0,19 0 16,-36-17 15</inkml:trace>
  <inkml:trace contextRef="#ctx0" brushRef="#br0">14499 5062 0,'18'0'16,"-1"0"47,1 0 31,0 0 15,-1 0 0,19 0 16,-1 0 0,18 0 16,-36 0 0,19 0 0,-1 0 15,-17 0 0,17 0 0,0 0 16,18 0 0,-18 0 16,36 0 15,-36 0 0,36 0 16,-18 0 0,-18-17 15,0 17 0,53 0 0,-52 0 16,52 0 0,-53 0 16,18 0 0,-18-18 15,18 18 0,36 0 16,-37 0 0,19 18 16,-36-18 0,1 0 0,16 0 15,-16 0 0,17 0 0,-18 0 16,71 0 15,-53 0 0,0 0 0,0 0 16,52-18 0,-69 18 16,52 0 0,-35 0 15,-18 0 0,0 0 0,18 18 16,-17-18 0,-1 0 16,18 0 0,35 17 15,-35-17 0,-18 0 16,18 0 0,0 0 0,-18 0 15,18 0 0,-18 0 0,18 0 16,0 0 0,0 0 0,0 0 16,0 0 0,0 0 0,53 0 15,-53-17 0,70 17 16,-70 0 0,0-18 16,0 18 0,0 0 0,70-18 15,-70 18 0,18-17 16,-18 17 0,70-18 15,-70 18 0,71 0 16,-72 0 0,1 0 16,18 0 0,-18 0 0,0 0 15,0 0 0,0 0 16,-1 0 0,1 0 0,0 0 0,53 0 16,-35 0 15,-18 0 0,0 0 0,-1-17 16,72 17 0,-71 0 15,17 0 0,-17 0 0,18 0 16,-18 0 0,17 0 0,-17 0 16,0 0 0,18 0 15,35 0 0,-36 0 16,-17 0 0,0 0 0,0 0 16,-18 0 0,18 0 0,0 0 15,53 17 16,-36-17 0,-17 0 0,0 0 15,0 0 0,0 0 16,0 0 0,0 0 0,0 0 0,0 18 16,0-18 0,35 0 15,-53 0 0,0 0 16,18 0 0,-17 0 0,-1 0 16,18 0 0,-18 0 15,18 0 0,-18 0 0,71 0 16,-71 0 0,54 17 15,-37-17 0,37 0 16,-36 0 0,-18 0 16,53 0 0,-35 0 15,0 0 0,-18 0 0,18 0 16,0 18 0,35-18 16,-53 0 0,54 18 15,-54-18 0,18 0 0,-18 0 16,0 0 0,-17 17 0,17-17 15,-52-17 32,-1-1 0</inkml:trace>
  <inkml:trace contextRef="#ctx0" brushRef="#br1">2999 9419 0,'0'-17'0,"0"-1"16,-18 18 15,0 18 16,18 52 16,18-35 0,0 36 15,-1-36 0,1 0 16,17 1 0,-17-19 15,17 1 0,36 17 16,-36-35 0,0 0 0,18-35 16,-18-36 15,-17 36 0,-18-53 16,0 53 0,0-18 16,0 35 0,-18 1 15,18 52 16,0 0 0,36 71 15,-36-53 0,35 70 16,-17-52 16,-1 70 0,-17-88 15,18 70 0,-18-70 16,0 18 0,0-36 16,-35 0 0,-1-35 15,-17 18 16,18-18 0,-35-18 15,17 1 0,35-1 0,-35-17 16,18-18 16,35 18 0,0 17 15,0-17 0</inkml:trace>
  <inkml:trace contextRef="#ctx0" brushRef="#br1">3669 9260 0,'0'18'31,"0"17"16</inkml:trace>
  <inkml:trace contextRef="#ctx0" brushRef="#br1">3757 9684 0,'0'17'0,"0"1"15,-18-18 16</inkml:trace>
  <inkml:trace contextRef="#ctx0" brushRef="#br1">7549 9137 0,'0'18'16,"0"52"15,0 1 0,0-1 16,18 89 0,-18-53 15,0 53 0,18-89 16,-1 36 0,1-53 16,0 0 15,-1-53 0,1 0 16</inkml:trace>
  <inkml:trace contextRef="#ctx0" brushRef="#br1">11024 9225 0,'0'18'0,"0"-1"16,0 1 0,18 17 15,-18 54 0,0-37 16,0 72 0,0-71 16,0-18 0,0 18 15,18-18 0,-18 1 0,0 17 16,17-18 0,-17 0 15,18-17 0</inkml:trace>
  <inkml:trace contextRef="#ctx0" brushRef="#br1">13794 9049 0,'0'0'0,"-18"0"15,0 0 0,-35 35 16,36-17 0,-36 88 16,53-54 0,-18 1 15,18 53 16,53-18 15,-18-52 0,54-1 0,-19-35 16,-17 0 0,18-18 0,34-35 16,-52 18 0,0-35 15,-53 17 0,0 0 16,-17 17 0,-19-16 16,-17 16 0,-52-52 15,34 70 0,18 1 16,0-1 0,0 0 0,18 18 0,0 0 15</inkml:trace>
  <inkml:trace contextRef="#ctx0" brushRef="#br1">17410 9031 0,'0'-18'0,"17"54"32,-17 34 15,0-17 0,0 18 16,0 52 0,18-70 16,-18 53 0,0-53 15,18 0 0,-18-18 0,0 53 16,-18-70 15,18 17 0</inkml:trace>
  <inkml:trace contextRef="#ctx0" brushRef="#br1">21590 8943 0,'0'18'32,"0"17"0,0 18 15,0 35 0,18-35 16,-18 53 0,17-53 15,1 0 0,0 35 16,-1-35 0,1-36 16,-18 1 0</inkml:trace>
  <inkml:trace contextRef="#ctx0" brushRef="#br1">25612 8872 0,'0'-17'0,"-18"-1"16,0 18 0,1 0 16,-36 18 0,18 17 15,17 0 0,0 18 16,-17 53 0,35-71 16,53 71 0,-18-71 15,0 1 0,89-1 16,17-17 15,-88-18 0,53-36 16,-71 1 0,0 0 0,-35-53 16,-17 52 0,-71-52 15,35 53 0,-88-18 16,70 35 16,-35 18 0,71 0 15,17 0 0</inkml:trace>
  <inkml:trace contextRef="#ctx0" brushRef="#br1">28099 8749 0,'0'0'0,"0"-18"0,-18 18 15,0 0 0,1 0 16,-1 0 0,1 18 16,-19 0 0,19 17 0,-36 35 15,35-34 0,0 69 16,18-52 0,36 36 15,-1-54 0,0 0 16,89-17 16,-1-18 0,-70-18 15,0 1 0,-18-19 0,1-34 16,-36 34 0,-36-52 16,1 53 0,-53-36 15,35 54 0,-35-1 16,35 18 0,18 18 15,17-18 0</inkml:trace>
  <inkml:trace contextRef="#ctx0" brushRef="#br1">29845 8890 0,'-18'-18'0,"1"1"16,-1 17 0,-35 17 15,18 19 0,0-19 0,-18 71 16,35-35 15,18 53 0,0-53 16,71 35 0,-18-52 16,70-1 0,-52-35 15,-1 0 0,-17 0 0,53-53 16,-88 18 16,17-53 0,-35 35 15,-53-53 0,0 70 16,18-16 0,-89-1 15,54 35 0,-1 18 16,18 0 0,0 0 0,0 53 16,36-35 0</inkml:trace>
  <inkml:trace contextRef="#ctx0" brushRef="#br1">32068 8978 0,'-18'0'15,"-17"-17"0,17-1 16,-17 18 16,17 0 0,-17 0 0,-18 18 15,35 17 0,1 0 0,-19 36 16,36-18 0,18 52 16,17-52 0,53 18 15,-35-36 16,71 0 0,-71-35 15,70 0 0,-70-35 16,-18-18 0,-17 0 16,-18 18 0,-18-18 0,-17 0 15,-71-53 16,53 53 0,-17 18 16,-1 0 0,1 17 0,-19 18 15,37 0 0</inkml:trace>
  <inkml:trace contextRef="#ctx0" brushRef="#br1">5980 3475 0</inkml:trace>
  <inkml:trace contextRef="#ctx0" brushRef="#br1">5980 3475 0,'-18'35'0,"36"-70"0</inkml:trace>
  <inkml:trace contextRef="#ctx0" brushRef="#br1">5962 3510 0,'0'-17'16,"0"34"78,-18 18 15,18-17 16,-17 35 0,17-18 16,-18 53 0,18-35 15,-18 88 0,18-52 16,0-1 0,0 18 15,0 0 0,0-1 16,0-16 0,0-1 0,18 71 16,0-89 0,-1 36 15,1-53 0,-18-18 0,18 0 16,17 18 16,-35-35 0,18 0 0,-18-1 15,0 1 0,17-1 16</inkml:trace>
  <inkml:trace contextRef="#ctx0" brushRef="#br1">12100 3810 0,'0'35'0,"36"53"16,-19-35 0,18 106 16,1-71 0,-19 18 15,1 0 0,0 0 0,-18-18 16,17 0 0,-17 0 0,0 36 16,0-54 0,-35 19 15,17-54 0,1 0 16,-1-17 0,0-18 15</inkml:trace>
  <inkml:trace contextRef="#ctx0" brushRef="#br1">14376 3457 0,'-18'53'16,"0"0"0,18 0 0,-35 123 15,35-70 0,-35 159 16,35-106 0,-18-1 15,18-17 0,36 89 16,-1-124 0,18-36 16,17 1 0,-17-18 0,106 17 15</inkml:trace>
  <inkml:trace contextRef="#ctx0" brushRef="#br1">22860 3616 0,'18'18'0,"-18"-1"16,35 54 0,-17-36 15,34 71 0,-16-36 16,17 72 16,-18-37 0,0-16 0,-17 16 15,17-16 0,-17 16 0,-1 72 16,-17-107 0,-17 72 15,-1-72 0,1-17 16,-1 0 0,-17 0 16,-1-18 0,1 0 0</inkml:trace>
  <inkml:trace contextRef="#ctx0" brushRef="#br1">917 9666 0,'-17'0'0,"-1"0"16,36 0 15,-1 0 16,1 0 0,17 0 0,71 0 16,17 0 15,19-18 16,-72 1 0,54 17 16,-71 0 0,-1 0 0,-16 0 15,34 0 0,-34 0 16,-19 0 0,1 0 15</inkml:trace>
  <inkml:trace contextRef="#ctx0" brushRef="#br1">1446 9296 0,'0'0'15,"-17"0"0,17 17 16,35 1 0,0 17 16,18-17 0,0 17 0,0-17 15,18 17 0,-18-17 0,70 35 16,-70-18 0,0-17 16,-18-1 0,0 18 15,18 1 0,-35-19 16,-18 1 0,0 0 15,-18-1 0,-17 19 16,-36 17 0,19-36 16,-37 54 15,54-36 0,0 0 0,-53 89 16,70-71 16</inkml:trace>
  <inkml:trace contextRef="#ctx0" brushRef="#br1">7214 6156 0,'-17'0'15,"34"0"32,1 0 15,17 18 0,-17-1 16,0 1 0,34 35 16,-16-18 0,-1 0 0,53 36 15,-53-36 0,18 0 16,-17 1 0,17-19 15,17 36 0,1-35 16,-1 0 16,-52-18 0,17 0 15,-35-18 16,-35 0 16,17 18 0,-35-17 15</inkml:trace>
  <inkml:trace contextRef="#ctx0" brushRef="#br1">7761 6015 0,'0'0'0,"0"-18"16,0 36 31,-18 17 0,1 0 16,-36 36 0,18-18 16,-1 0 0,-34 70 15,-1-17 16,36-53 0,17-18 0,-17 18 15,35-35 16,0 0 16</inkml:trace>
  <inkml:trace contextRef="#ctx0" brushRef="#br1">8184 5574 0,'18'0'0,"-18"-18"16,0 36 78,-18 0 0,1-1 16,-18 36 15,-1-35 0,-17 17 16,18-17 0,17-1 0,1 1 15,-18 17 0,17-17 16,18-1 16,18 1 0,-1 0 15,1-1 0,17-17 0,18 53 16,-35-35 16,17 0 0,-17-1 0,-1 1 15,18 17 0,-35-17 16,0-1 15,-17-17 32,17-17 15</inkml:trace>
  <inkml:trace contextRef="#ctx0" brushRef="#br1">8326 5697 0,'0'18'31,"0"0"16,0-1 0,0 36 15,0-18 0,17 1 16,-17-19 0,18 36 16,-18-35 15,0 0 16,0-1 0</inkml:trace>
  <inkml:trace contextRef="#ctx0" brushRef="#br1">8467 5574 0,'0'0'16,"17"18"31,-17-1 16,0 1 16,18 17 0,0-17 15,-18-1 0,17 1 0,1 0 16,0 17 0,-1-17 15,1-1 0,35 18 16,-36-17 0,19 17 16,-19-17 0,19-18 15,-19 0 16,-17 18 0,-17-18 31,17 17 0,-18-17 16,18 18 0,-35 0 15,17-1 0,0-17 0,-17 36 16,0-19 16,17 1 15,1-1 0,-1 1 16,18 0 0,0-1 0,-18 1 16</inkml:trace>
  <inkml:trace contextRef="#ctx0" brushRef="#br1">10089 6244 0,'-17'0'15,"34"18"16,19 17 0,-1 0 15,0-17 0,71 53 16,-53-54 0,53 36 16,-71-18 0,0-17 15,18 17 0,-35-35 16,-18 18 0,-18-18 16,-35 0 15</inkml:trace>
  <inkml:trace contextRef="#ctx0" brushRef="#br1">10513 6103 0,'0'0'15,"-35"53"0,-1-18 0,1 53 16,17-52 0,-17 17 16,0 0 0,-18 35 15,18-53 0,17 0 0,-17 1 16,17-19 0,18 1 16</inkml:trace>
  <inkml:trace contextRef="#ctx0" brushRef="#br1">10918 5592 0,'0'0'16,"0"-18"0,-17 18 16,-18 35 15,17-17 0,-53 17 16,36-17 0,-18 17 15,36-17 0,-19-1 16,19 1 0,17 0 16,17 17 0,1-18 15,52 36 0,-34-35 16,34 35 0,-34-35 16,34 17 0,-52-17 15,-1 17 16,-17-18 0,-17 1 15,-1-18 0</inkml:trace>
  <inkml:trace contextRef="#ctx0" brushRef="#br1">11042 5697 0,'0'0'16,"18"0"0,-1 0 0,36 0 15,-35 18 16,17 17 0,-17-17 15,-1 17 16,-17-17 0,0-1 0,-35 19 16,17-19 0,1 1 15,34-18 32,19 18 15,-19-18 0,19 0 16,-19 0 0,1 17 0,0-17 15</inkml:trace>
  <inkml:trace contextRef="#ctx0" brushRef="#br1">11359 5644 0,'0'0'16,"18"0"15,0 18 16,-1 0 0,19-1 16,-1 1 0,-17 0 15,17-1 0,-18-17 16,1 18 15,0-18 0,-1 0 0,-17 18 0,18-18 16,0 17 16,-18 1 15,0-1 16,0 1 16,0 0 15,-18-18 0,18 17 16,0 1 0,-35 17 15,35-17 0,-18 17 16,0-17 0,1 0 16,17-1 0,-18 1 15,1-1 16,-1 1 16</inkml:trace>
  <inkml:trace contextRef="#ctx0" brushRef="#br1">12788 6174 0,'18'17'16,"-1"1"16,36 17 0,-17-17 15,70 17 16,-54 0 0,54 1 15,-53-1 0,18 0 16,-36-17 0,0 17 16,-17-35 0,-18 18 0,-18-18 15,1 0 16</inkml:trace>
  <inkml:trace contextRef="#ctx0" brushRef="#br1">13176 6191 0,'0'0'16,"-53"71"0,0-18 0,1 35 16,16-53 0,19 0 0,-1 1 15,0-1 0,36-17 16</inkml:trace>
  <inkml:trace contextRef="#ctx0" brushRef="#br1">13564 5521 0,'-35'0'16,"17"18"0,-35 17 16,18-17 0,0 17 15,0-18 0,-18 1 16,35 0 15,0-18 0,1 17 0,-1-17 16,18 18 0,0 17 16,18-17 0,17 35 15,0-36 0,1 19 16,-1-19 0,18 19 16,-36-19 0,19 19 15,-19-36 0,1 17 16,-18 1 0</inkml:trace>
  <inkml:trace contextRef="#ctx0" brushRef="#br1">13635 5680 0,'18'-36'15,"-36"72"0,71-72 16,-18 19 16,0 34 0,-17-17 0,0 36 15,-18-19 16,0 19 0,0-19 16,-18 1 0,18 0 15,-18-18 0,18 17 16,18-17 15,0 18 0,17-18 16,-17 17 16,-1 1 0,1-18 0,-1 18 0,-17-1 15,-17 1 0,-1 0 16,-17-1 0,-18-17 16,18 18 0,-1-18 15,19-18 0,17 1 16</inkml:trace>
  <inkml:trace contextRef="#ctx0" brushRef="#br1">13882 5539 0,'0'17'0,"17"1"16,19 17 15,-1-17 0,36-1 16,-19 1 0,-16 0 0,-1-18 16,0 17 0,-17 1 0,17 17 15,-17-35 0,-18 18 16,0 0 0,-18-18 15,1 17 0,-36 18 16,35-17 0,-35 0 16,18-1 0,17 1 15,-17 17 0,17-17 16,1 0 0,17 17 16</inkml:trace>
  <inkml:trace contextRef="#ctx0" brushRef="#br1">18380 6191 0,'17'0'0,"36"0"15,-35 0 16,35-17 0,-18 17 15</inkml:trace>
  <inkml:trace contextRef="#ctx0" brushRef="#br1">19209 6121 0,'53'-18'0,"-106"36"0,123-36 16,-52 0 0,17 18 16,-17 0 0</inkml:trace>
  <inkml:trace contextRef="#ctx0" brushRef="#br1">19808 6174 0,'18'0'32,"0"0"0,-1-18 0</inkml:trace>
  <inkml:trace contextRef="#ctx0" brushRef="#br1">20391 6138 0,'0'0'0</inkml:trace>
  <inkml:trace contextRef="#ctx0" brushRef="#br1">20620 6209 0,'18'-18'15,"-18"1"0</inkml:trace>
  <inkml:trace contextRef="#ctx0" brushRef="#br1">30886 6015 0,'0'0'0,"17"0"16,19 18 15,-1 17 0,0-18 16,18 19 0,-18-1 16,71 18 0,-53-18 15,35 0 0,-52-17 16,-1 17 0,-17-35 15,-18 18 0,-18-18 16,-35 0 16,35-18 0,-17 18 15</inkml:trace>
  <inkml:trace contextRef="#ctx0" brushRef="#br1">31415 5927 0,'0'0'16,"18"-18"0,-36 36 31,-17 52 15,17-34 0,-53 52 16,18-35 0,18 0 16,0-1 0,-18-16 15,0 34 0,35-34 16,18-1 0,0-18 16,36-34 15</inkml:trace>
  <inkml:trace contextRef="#ctx0" brushRef="#br1">31944 5486 0,'0'0'15,"-18"0"0,1 0 16,-1 17 16,-17 1 0,17 0 15,-17-1 0,-36 1 16,54 0 0,-19-1 16,19 1 0,-18-18 0,17 17 15,18 1 0,0 0 16,53 35 15,-18-36 0,0 19 0,1-19 16,17 1 0,-18 17 0,35 0 16,-52-17 0,0 0 15,-18-1 0,-18-17 16,0 0 0,1 0 16,-1 0 0</inkml:trace>
  <inkml:trace contextRef="#ctx0" brushRef="#br1">32297 5627 0,'0'0'0,"0"-18"0,0 1 16,0-1 0,-18 0 16,-17 18 15,17 0 0,1 0 0,-19 18 16,19 0 15,-1-1 0,0 1 0,18-1 16,0 1 0,0 35 16,18-35 0,17-1 15,1 1 0,17-18 16,-18 0 0,0-18 16,-35 1 0,18-19 15,-18 1 0,0 0 16,-18 17 0,18 1 15,-18-1 0,18 36 32,0 34 15,18-34 0,-18 17 0,18 18 16,-18-17 0,0-19 16,17 1 0,-17-1 0,0 1 15,18-18 0,-18 18 0</inkml:trace>
  <inkml:trace contextRef="#ctx0" brushRef="#br1">32473 5503 0,'0'0'16,"-17"0"0,34 18 31,1 0 16,-18-1 0,17 1 0,1 0 16,-18-1 0,18 1 15,-1-1 0,1 1 0,0 0 16,17 35 0,-17-36 15,35 19 16,-36-19 0,18 1 16,-17-1 0,0-17 15,-36 0 63,18 18 15,-18-18 0,1 18 16,-1-1 0,-35 1 16,36 0 0,-19-1 15,1 1 0,17 0 16,-17-1 0,35 1 16,-18 0 0,1-18 15,17 35 0,-18-35 16</inkml:trace>
  <inkml:trace contextRef="#ctx0" brushRef="#br1">22754 5997 0,'18'0'31,"-1"18"15,19 0 0,-19-1 0,36 36 16,-17-35 0,34 35 16,-17-36 0,18 19 15,-36-19 0,18 18 16,-36-35 0,-17 36 16,-17-19 15</inkml:trace>
  <inkml:trace contextRef="#ctx0" brushRef="#br1">23178 5909 0,'-18'18'16,"36"-36"0,-71 71 0,0 18 15,35-19 16,-35 37 0,18-54 16,0 0 0,-1 36 15,-17-18 16,53-36 0,-17-17 16</inkml:trace>
  <inkml:trace contextRef="#ctx0" brushRef="#br1">23601 5380 0,'-18'0'15,"18"18"16,-35-1 0,17 1 16,-17 17 15,17-35 0,-17 35 16,17-17 0,-17 0 16,18-18 0,17 17 15,17 1 0,1 17 16,35 18 15,-18-35 0,-17-1 16,17 1 0,-17-18 0,17 35 16,-18-35 0,1 18 15,-36 0 47</inkml:trace>
  <inkml:trace contextRef="#ctx0" brushRef="#br1">23760 5556 0,'17'0'16,"-17"-17"0,18 17 15,0 0 0,34 0 16,-34 0 0,0 0 15,-1 0 0,1 0 16,0 0 16,-36 0 15</inkml:trace>
  <inkml:trace contextRef="#ctx0" brushRef="#br1">23848 5362 0,'0'0'0,"17"0"0,-17 18 31,0 0 0,0-1 16,18 18 0,-18-17 15,0 35 0,0-35 16,0 17 0,0-17 16,18-1 0,-1 18 15,1-17 0,17 0 16,-17-18 0,0 17 16,-1-17 0,1 0 15,-1-17 0,-17-1 16</inkml:trace>
  <inkml:trace contextRef="#ctx0" brushRef="#br1">24095 5380 0,'17'0'31,"19"18"16,-19-1 16,1-17 0,0 0 0,34 18 15,-34-1 0,17 1 16,-17 0 0,0-1 15,-1 1 0,1 0 16,-36-1 31,1 1 16,-1 0 0,-17 17 16,35-18 0,-18 19 15,0-36 0,18 17 16,0 1 0,-17 0 15</inkml:trace>
  <inkml:trace contextRef="#ctx0" brushRef="#br1">25347 6121 0,'18'0'0,"-1"0"16,19 0 15,17-18 16,-36 18 0,18 0 0,1 0 16</inkml:trace>
  <inkml:trace contextRef="#ctx0" brushRef="#br1">26035 6085 0,'18'0'16,"-36"0"0,53 0 0,18 0 0,-35 0 15,17 0 0</inkml:trace>
  <inkml:trace contextRef="#ctx0" brushRef="#br1">26564 6138 0,'18'-17'16,"-36"34"0,53-34 0</inkml:trace>
  <inkml:trace contextRef="#ctx0" brushRef="#br1">27005 6103 0,'0'0'16,"35"0"0,-52 18 16</inkml:trace>
  <inkml:trace contextRef="#ctx0" brushRef="#br1">7250 11324 0,'-18'0'15,"36"18"31,-18 52 16,17-17 0,19 53 16,-19-53 0,36 35 15,-18-52 0,1-1 16,-1-18 0,0-17 0,36-17 16,-54-18 0,19-54 15,-19 54 0,-17-71 16,-17 71 0,17-18 15,-18 35 0,18-17 0,0 70 32,18 1 15,-1 17 0,1-1 0,0 1 0,-1 18 16,-17 0 0,18-19 0,-1 19 16,1-18 0,0 17 0,-18-17 15,0 0 0,0-17 0,-18-1 16,-17 18 15,0-36 0,-18 1 16,17-18 0,-34-35 16,35 17 0,-18-35 15,17 18 0,19-36 16,-1 36 0,18 17 16,0-17 0,0 18 0</inkml:trace>
  <inkml:trace contextRef="#ctx0" brushRef="#br1">8079 10689 0,'0'18'31,"-18"-1"16,0-17 0,1 18 0,-36 35 16,35-35 0,-52 35 15,52-36 0,-17 36 16,35-35 0,0-1 15,17 1 0,36 0 16,-17-1 16,16 19 0,-16-19 15,17 19 0,-36-19 16,1 36 0,-18-35 16,0 17 15,-18-35 0</inkml:trace>
  <inkml:trace contextRef="#ctx0" brushRef="#br1">8255 10848 0,'0'18'15,"0"17"16,0-18 15,0 1 0,0 17 0,0 18 16,0-35 0,0 17 0,0 1 16,0-19 0,18 18 15,-1-35 16,1-17 16</inkml:trace>
  <inkml:trace contextRef="#ctx0" brushRef="#br1">8396 10707 0,'0'0'0,"0"17"16,18 1 15,-1 0 0,36 35 16,-35-36 0,53 19 16,-54-19 0,18-17 15,1 18 0,-19-1 0,36 19 16,-35-19 0,0 1 16,-18 0 0,-18 17 15,18-17 0,-35-1 16,17 1 0,-35 17 15,35-35 16,-17 35 0,35-17 16,-17 0 0,17-1 15,-18 1 16,18 0 0</inkml:trace>
  <inkml:trace contextRef="#ctx0" brushRef="#br1">10548 11271 0,'18'-17'15,"-18"-1"16,0 0 31,0 36 16,0 0 15,0 35 16,0-18 16,17 0 0,1 0 0,17 18 15,-17-17 0,35-19 16,-18-17 0,0 0 15,1 0 0,-19 0 0,1-17 16,0-19 0,-1 19 0,1-1 16,-18-17 0,0 17 0,0-17 15,0 17 0,0 1 0,-18-1 16,18 36 16,18 34 15,-1 1 0,1-17 0,-18 34 16,53 36 15,-53-35 0,18-18 0,-1-1 16,-17 1 0,0-17 0,0 17 16,-17-1 0,-1-34 15,-17 17 0,17-35 16,-17-17 0,17-1 0,-17 0 16,17 1 0,1-18 15,-19-18 0,19 17 16,-1-17 0,18 36 15,0-36 0</inkml:trace>
  <inkml:trace contextRef="#ctx0" brushRef="#br1">11289 10689 0,'0'0'0,"0"-17"16,0 34 16,-18-17 15,1 18 0,-1-18 0,0 17 0,-17 1 16,0 0 15,17-1 0,18 1 0,-17 0 16,17 17 16,17 0 15,36 18 16,18-18 0,-36 1 16,18-1 15,-36-17 0,1-1 0,0 1 16,-18 0 0,-18-18 15,0 0 0</inkml:trace>
  <inkml:trace contextRef="#ctx0" brushRef="#br1">11448 10742 0,'17'-18'31,"1"18"0,0 0 16,17 18 0,-18-18 0,36 35 15,-53-17 0,18 17 16,-18 1 0,-18-1 16,1-18 0,-1 1 15,0 0 0,1-18 0,-18 17 16,52-17 16,36 0 15,-35 0 0,35 0 16,-36 0 15,1 0 0,0 0 16</inkml:trace>
  <inkml:trace contextRef="#ctx0" brushRef="#br1">11748 10672 0,'0'-18'15,"0"36"0,17-36 16,1 36 16,-1-1 0,1 1 0,17 17 15,-17-17 0,17-1 16,1 1 0,-1-18 15,18 35 0,-36-35 16,19 18 0,-19 0 16,-17-1 0,0 1 0,0-1 15,-17 19 16,-1-19 0,-17 19 16,35-19 0,-36 19 15,19-19 0,-1 1 16,18 0 15,0-1 16</inkml:trace>
  <inkml:trace contextRef="#ctx0" brushRef="#br1">13617 11218 0,'0'0'16,"-17"0"0,17 18 16,0 17 0,0 1 0,0-1 0,0 18 15,17-18 0,19 0 16,-1-17 0,35-18 15,-34-18 16,-19 1 0,19-1 0,-19-17 16,1 17 0,-18 0 15,0 1 0,0 34 16,0 19 0,17 34 16,-17-17 0,36 0 15,-19 0 0,1 0 16,17 35 0,-35-35 15,18 18 16,-36-54 0,-17 19 16,0-19 0,-1-17 0,1-17 0,-35-19 15,34 19 16,1-19 0,17 1 0,-17-53 16,35 35 0,0 0 15</inkml:trace>
  <inkml:trace contextRef="#ctx0" brushRef="#br1">14217 10583 0,'0'0'0,"-18"18"0,1 0 16,-19-1 16,19-17 0,-1 18 15,0 0 0,1-1 0,-18 18 16,35-17 0,-18 17 15,36 1 0,17-1 16,0-17 0,36 17 16,-36-18 0,36 1 15,-54 0 0,1-18 16,-1 17 0,-17-34 31</inkml:trace>
  <inkml:trace contextRef="#ctx0" brushRef="#br1">14429 10619 0,'0'0'0,"17"0"15,1 0 0,17 0 16,0 17 15,-35 1 0,18-18 0,0 35 16,-18-17 16,0-1 0,0 1 15,0 0 0,17-1 16,1 1 16,0 0 15,-18-1 0,-18 1 16,-17 0 0,17-1 15,-17-17 0,17 0 16,-17 18 0,35-36 16,-18 18 15,36-17 0</inkml:trace>
  <inkml:trace contextRef="#ctx0" brushRef="#br1">14693 10566 0,'0'0'16,"35"0"0,-17 0 0,53 35 16,-54-17 15,19-1 0,-1 1 0,-17 0 16,17-1 0,-18 1 0,1 17 15,-18-17 0,0 17 16,-18-17 0,1 17 16,-1-17 15,1-1 0,-19 1 0,19-1 16,-19 1 0,19 0 16,-1-18 0,0 17 15,1-17 0,-1 0 16,18 18 0</inkml:trace>
  <inkml:trace contextRef="#ctx0" brushRef="#br1">19526 11324 0,'36'0'16,"-19"0"0,18 0 16,1 0 0,17 0 15,-18 0 0,-17 0 16</inkml:trace>
  <inkml:trace contextRef="#ctx0" brushRef="#br1">20443 11271 0,'0'0'0,"18"-17"0,35-1 15,-35 18 0,-1-18 16</inkml:trace>
  <inkml:trace contextRef="#ctx0" brushRef="#br1">21149 11289 0,'53'-18'16,"-106"36"0,124-53 0,-54 35 0</inkml:trace>
  <inkml:trace contextRef="#ctx0" brushRef="#br1">21802 11307 0,'35'-36'0,"-70"72"0,88-89 15,-36 35 0</inkml:trace>
  <inkml:trace contextRef="#ctx0" brushRef="#br1">31521 10795 0,'0'0'0,"17"0"0,-17-18 16,0 36 0,18 17 15,-18 1 0,18-1 16,-1-18 0,36 54 15,-18-53 0,1-1 16,34-17 0,1 0 16,-54-17 0,19-19 15,-19-17 16,-17 18 0,18-35 0,-18 52 16,-18-17 15,1 70 16,17 53 0,0-17 15,17-1 0,19 89 16,-19-71 0,36 53 16,-35-70 0,17-1 15,-35-17 0,18-17 0,-36 34 16,1-52 0,-1 0 16,-17-18 0,-1 0 0,-34-36 15,17 19 0,-53-19 16,71 1 0,-18 17 15,18-17 0,17 17 16,0 1 0,1-1 0,17-17 16,0 17 0,17 1 15</inkml:trace>
  <inkml:trace contextRef="#ctx0" brushRef="#br1">32456 10213 0,'0'0'16,"-18"0"31,0 35 16,1-17 0,-19-1 0,-17 36 15,18-35 0,0 0 16,17-1 0,1 19 0,-1-19 16,18 1 0,0 0 0,18-1 15,-1 1 0,19-1 16,-1 19 0,35-1 15,-34 0 0,-1-17 16,-17 0 0,-1-1 0,1 18 16,-36-35 15,1 0 0</inkml:trace>
  <inkml:trace contextRef="#ctx0" brushRef="#br1">32826 10389 0,'0'-17'0,"0"-19"15,0 19 0,-35-1 16,35 0 16,-36 18 15,19 18 0,-1-18 0,1 18 16,-19 17 0,36 0 16,0-17 0,0 17 15,18-17 0,0 0 0,34-1 16,-34-17 0,35 0 15,-35 0 0,-1-35 16,-17 17 0,0-17 16,0 17 15,-17 1 0,17-1 16,0 36 16,0-1 0,17 36 15,-17-17 16,0-1 0,18 0 15,-18 18 0,0 0 16,18-53 0,-18 35 16</inkml:trace>
  <inkml:trace contextRef="#ctx0" brushRef="#br1">33020 10248 0,'18'0'0,"-1"0"32,1 18 0,17 17 15,-17 0 0,17 18 16,0-35 16,36 35 0,-53-35 15,35 17 0,-36-18 16,1 1 0,17 0 15,-35-1 16,0 1 31,-18-18 16,1 0 0,-1 18 16,1-1 0,-19 19 15,19-19 0,-36 18 16,35-17 15,0 0 0,1-1 0,-1 1 16,0 0 0,1-1 0,-18 19 16,35-19 0,-36 18 15</inkml:trace>
  <inkml:trace contextRef="#ctx0" brushRef="#br1">26282 7144 0,'18'0'15,"52"0"0,-17-18 16,0 18 0,18-18 16,-1 18 0,18-17 0,-17-1 15,70 1 0,-35-1 16,-71 0 0,0 18 16,-52 0 15,-54 18 16,36-18 0</inkml:trace>
  <inkml:trace contextRef="#ctx0" brushRef="#br1">26741 7126 0,'0'0'0,"0"18"15,0 35 16,17 0 0,-17 0 0,18-18 16,-1 88 15,1-70 0,0-18 16,-1 18 0,1-17 0,0 34 16,-18-35 0,17-17 0</inkml:trace>
  <inkml:trace contextRef="#ctx0" brushRef="#br1">27164 7549 0,'18'0'15,"-18"18"0,17 0 16,1-18 16,35 35 0,-36-35 15,19 18 0,-1-1 0,-17 1 16,34 17 0,-34-35 15,-18 18 0,18-1 16,-36-17 16,0 0 15</inkml:trace>
  <inkml:trace contextRef="#ctx0" brushRef="#br1">27428 7549 0,'-17'18'16,"-1"0"0,1-1 0,-1 1 16,-35 35 0,35-18 15,-17 18 16,35-18 0,-35 1 16</inkml:trace>
  <inkml:trace contextRef="#ctx0" brushRef="#br1">27887 7303 0,'18'0'31,"-1"0"15,1 0 0,0 0 16,35-18 16,-36 18 0,18 0 0,18-18 15,-35 18 0,17 0 16,-17 0 0,-36 0 16,-17 0 15</inkml:trace>
  <inkml:trace contextRef="#ctx0" brushRef="#br1">27905 7461 0,'0'18'15,"17"-18"0,19 0 16,-19 0 0,19 0 0,16 0 16,-16 0 0,-1-18 15,-17 18 0,-1 0 16</inkml:trace>
  <inkml:trace contextRef="#ctx0" brushRef="#br1">28875 7056 0,'0'0'0,"18"0"0,-1-18 15,-17 0 0,18 1 16,-18-1 0,-18 0 15,1 18 0,-36-17 16,17 17 0,-17 0 16,18 0 15,-35 17 0,52-17 16,0 53 0,1-17 16,34 34 0,1-35 15,35 36 16,-36-53 0,19 17 0,-1-35 15,0 18 0,36-18 16,-53 0 0,34-36 16,-34 19 0,0-36 15,-18 17 0,0 19 16,0-19 0,0 19 0,0-18 16,0 17 15,-18 18 16,18 35 15,0 0 0,0 1 0,0-1 16,0 18 0,35 53 16,-17-53 0,0 0 15,17 52 0,-17-52 16,17 18 0,-35-53 16,0-1 0,0 1 0,0-1 15,-18 1 0</inkml:trace>
  <inkml:trace contextRef="#ctx0" brushRef="#br1">27005 12488 0,'0'18'16,"18"-18"0,17 0 0,53-18 15,-17 18 0,-1 0 16,107-35 0,-89 35 16,71-35 0,-106 35 15,35-18 0,-71 18 16,-34 0 0,-1 0 15</inkml:trace>
  <inkml:trace contextRef="#ctx0" brushRef="#br1">27534 12541 0,'36'36'0,"-19"16"15,-70-140 0,124 212 0,-36-18 16,-35-54 0,18 54 15,-18-70 0,0 52 16,0-53 0,0 0 16</inkml:trace>
  <inkml:trace contextRef="#ctx0" brushRef="#br1">27940 12876 0,'18'0'15,"-18"18"0,17 0 16,1 17 0,0-17 15,17 17 0,-18-35 16,1 18 0,0-18 0,35 0 16,-36 0 0,-17-18 15,18 0 0,0 1 16,-18-19 0,17 19 16,-17-1 0,0 36 31,0-1 15,0 19 0,18 17 16,0 17 16,-1-35 0,1 18 0,17 18 15,-35-36 0,18 18 16,-18 0 16,0 0 0,0-36 15,-36 19 0,19-36 16,-18 0 0,-1 0 0,1 0 15,0-18 0,-1 18 0,-52-35 16,53 17 0,-53 1 16,52-1 15,1 18 0,35-18 16</inkml:trace>
  <inkml:trace contextRef="#ctx0" brushRef="#br1">28751 12718 0,'18'0'47,"-18"17"0,53-17 15,18 0 16,-36 0 0,18 0 16,-18 0 0,0 0 15,-52 0 16</inkml:trace>
  <inkml:trace contextRef="#ctx0" brushRef="#br1">28804 12894 0,'18'18'0,"-36"-36"16,71 36 0,35-18 0,-52 0 15,34 17 0,-52-17 16,0 36 0,-18-19 16</inkml:trace>
  <inkml:trace contextRef="#ctx0" brushRef="#br1">29810 12471 0,'17'0'0,"1"-18"16,-18 0 15,0 1 0,0-1 16,-18 1 15,1-1 16,-1 18 0,0 0 0,1 0 16,-36 18 0,35-1 15,-17 36 0,17-35 16,1 52 16,17-34 0,17 16 15,1-16 0,17 17 16,1-36 0,16 1 15,-16-18 0,-1 0 16,-17 0 0,17-35 16,-17 17 0,-18 0 0,0-17 15,17-18 0,-17 36 16,0-1 0,0 0 0,0 1 16,0-1 0,0 0 15,18 18 16,-18 36 15,0-19 0,17 19 0,-17-1 16,0 71 0,0-53 16,18-1 0,0 1 15,-1 0 0,1 0 0,17 35 16,-17-70 0,17 35 16,-35-35 0,0-1 15</inkml:trace>
  <inkml:trace contextRef="#ctx0" brushRef="#br1">9190 14534 0,'-18'-17'16,"1"17"15,34 17 47,1 19 16,0-1 0,34 36 15,1-19 16,-17 1 0,17 0 0,52 53 16,-52-53 0,71 53 15,-89-71 0,18 18 16,35 18 0,-53-18 15,1-1 0,-19-34 16,1 17 16,-36-35 0,1 0 0,-1 0 0,-35-17 15</inkml:trace>
  <inkml:trace contextRef="#ctx0" brushRef="#br1">9790 14482 0,'0'0'16,"-18"0"0,0 35 16,1 0 0,-1 0 0,-17 36 15,17-1 0,-17 1 16,-36 88 0,36-71 16,-36 53 0,36-88 15,0 53 16,17-89 0,18 19 0,18-54 15,-18 0 16</inkml:trace>
  <inkml:trace contextRef="#ctx0" brushRef="#br1">10195 13741 0,'-17'0'16,"-1"0"16,0 0 0,1 17 15,-19 19 0,36-1 16,-35 53 0,35 0 15,0-35 16,0-18 0,0 18 0,35 36 16,-17-54 0,17 18 15,-17-18 0,0-17 16,-1-1 0,1 1 0,0-18 16,-18-18 15</inkml:trace>
  <inkml:trace contextRef="#ctx0" brushRef="#br1">10372 14093 0,'0'36'16,"0"-72"0,17 107 0,-17-18 16,0-35 15,18-1 0,-18 19 0,0-19 16,0 1 0,18-1 16,-18 1 0,0-36 15</inkml:trace>
  <inkml:trace contextRef="#ctx0" brushRef="#br1">10407 13899 0,'0'-17'16</inkml:trace>
  <inkml:trace contextRef="#ctx0" brushRef="#br1">10619 13794 0,'0'-18'15,"17"18"47,1 35 0,0-17 16,-1 0 0,1 17 0,-1 0 15,36 53 0,-35-35 16,0 0 16,-1 0 0,-17 0 0,18 0 0,-18-18 15,0 18 0,-18-18 0,18 1 16,-35-1 0,17 0 15,-17 0 0,0 1 0,-18-19 0</inkml:trace>
  <inkml:trace contextRef="#ctx0" brushRef="#br1">11395 13758 0,'0'0'16,"0"18"31,-18 0 16,18-1 0,-18-17 16,1 18 0,-1 17 0,-17-17 15,-18 35 0,35-18 16,-17-17 0,17-1 15,1 1 0,-18 17 16,17-17 0,0-1 16,18 1 15,18 0 0,0-18 16,-1 17 0,18 1 0,1 0 16,-19-1 0,19 1 0,34 17 15,-52-17 16,-1 0 0,19-18 0,-19 17 15,1-17 0,0 18 16,-1-18 0</inkml:trace>
  <inkml:trace contextRef="#ctx0" brushRef="#br1">11589 14023 0,'0'0'0,"17"0"31,1 0 0,0 0 16,17 0 15,0 0 0,18 0 16,-35 0 0,-1 0 16,19 0 0,-19 0 0,1-18 15,0 18 0,-36 0 16,0 0 16,1 0 15</inkml:trace>
  <inkml:trace contextRef="#ctx0" brushRef="#br1">11712 13847 0,'0'-18'15,"18"18"32,-18 18 15,0-1 16,0 18 0,0-17 0,0 17 16,0-17 0,0 17 0,0 1 15,0-19 0,0 18 0,0 18 16,18-35 0,-18 0 15,17-1 0,-17 1 0,18 0 16,-1-18 0,1 17 0,17-17 16,-17 18 15,17-18 0,-17 0 16,0 0 16,-1 0 0,-17-18 15</inkml:trace>
  <inkml:trace contextRef="#ctx0" brushRef="#br1">12030 13794 0,'17'0'63,"1"17"0,0 1 15,17 17 16,0-17 0,18 17 15,-35-17 0,17-1 0,18 1 16,-18 0 0,36-1 16,-54 1 0,19-18 15,-19 0 16,1 0 0,-18 18 47,-18-18 31,18 17 0,-17-17 16,-1 18 0,0-1 15,1 19 16,-1-36 0,1 17 16,-1 1 0,0 0 0,-17 17 15,17-17 0,1-1 16,-1 1 0,0 0 15,18-1 0,-17 1 32</inkml:trace>
  <inkml:trace contextRef="#ctx0" brushRef="#br1">16845 14358 0,'0'0'0,"18"0"16,35 0 16,-18 0 0,106-18 15,-70 18 16,17-17 0,0 17 0,18-18 16,0 1 0,-18-1 0,0 0 15,-17 18 0,34 0 16,-87-17 0,0 17 0,-18 17 15,-36-17 0</inkml:trace>
  <inkml:trace contextRef="#ctx0" brushRef="#br1">17533 14323 0,'0'17'16,"0"-34"0,0 70 0,0 17 16,18-17 0,-18 18 15,17-1 0,-17 18 0,18 89 16,0-107 0,-18 89 16,17-88 0,-17-18 15,0 0 0,18-18 0,-18 35 16,0-52 0,18-18 15</inkml:trace>
  <inkml:trace contextRef="#ctx0" brushRef="#br1">18062 15169 0,'0'0'15,"18"0"0,0 18 16,-1 0 0,18 17 16,1-17 15,-1 17 0,36 18 16,-36-36 0,35 36 15,-34-17 0,-1-19 0,0 1 16,-35 0 0,18-18 16,-36 0 0,1 0 15,-1 0 0</inkml:trace>
  <inkml:trace contextRef="#ctx0" brushRef="#br1">18415 15152 0,'-35'17'16,"70"-34"0,-106 34 0,36 36 16,0-17 0,17-1 15,1 18 0,-19-18 0,-17 71 16,36-71 0</inkml:trace>
  <inkml:trace contextRef="#ctx0" brushRef="#br1">18556 13917 0,'-18'-18'16,"1"18"15,-1 18 16,18 0 0,-17 35 16,-1-18 0,0 18 15,18 0 16,-17 17 0,34-34 0,-17 17 16,0-18 0,18 0 15,-18 0 0,18 1 0,-1-19 16,18 19 15,-17-19 0,17 18 0,-17-35 16,0 0 16,-18-17 0</inkml:trace>
  <inkml:trace contextRef="#ctx0" brushRef="#br1">18733 14270 0,'17'35'16,"-17"0"0,0-17 0,18 17 16,-18-17 0,0 0 15,17 17 16,-17-17 0,18-18 0</inkml:trace>
  <inkml:trace contextRef="#ctx0" brushRef="#br1">18803 14146 0,'0'-17'15</inkml:trace>
  <inkml:trace contextRef="#ctx0" brushRef="#br1">18891 13917 0,'0'-18'15,"0"36"16,18 17 16,0-17 15,-1 0 0,18 35 16,1-18 0,-19 0 0,1 53 15,0-52 0,-1 69 16,-17-52 0,0 36 16,-17-37 0,-19 37 15,19-54 16</inkml:trace>
  <inkml:trace contextRef="#ctx0" brushRef="#br1">9596 16810 0,'-18'0'15,"0"0"0,1 35 16,17 0 0,0 1 16,0 34 15,35 1 0,0-36 0,18 18 16,-18-35 0,1-1 15,-1-17 0,36 0 16,-54-17 0,18-36 16,-35 35 0,0-52 15,0 34 0,-17 19 16,-1-19 0,18 19 16,0 34 15,0 19 0,18 17 0,35 70 16,-18-52 0,36 87 15,-36-69 0,18 69 16,-53-87 0,0 35 16,-18-71 15,0 0 0,-17-17 16,0-18 0,0 17 0,-36-52 16,36 18 0,-36-54 15,36 18 0,-18-53 16,18 53 0,17 0 15,0 18 0,18 18 0</inkml:trace>
  <inkml:trace contextRef="#ctx0" brushRef="#br1">10231 16245 0,'0'0'16,"0"18"16,-18 35 15,18-18 0,-18 71 16,1-53 16,-1 35 0,18-53 15,0 1 0,0-1 0,18 0 16,-1-17 0,1 0 0,0-1 15,34 1 0,-16-18 16,-19 0 0,1-18 16,0 1 0</inkml:trace>
  <inkml:trace contextRef="#ctx0" brushRef="#br1">10495 16581 0,'0'0'16,"0"35"0,0-18 0,18 19 16,-1-19 0,1 19 15,0-19 16</inkml:trace>
  <inkml:trace contextRef="#ctx0" brushRef="#br1">10513 16351 0,'70'318'16,"-140"-636"0,70 336 0,17-18 16</inkml:trace>
  <inkml:trace contextRef="#ctx0" brushRef="#br1">10619 16245 0,'0'0'0,"17"0"16,19 53 16,-19-17 0,18-1 0,18 35 15,-17-17 0,-19-17 16,1 17 0,-18-18 0,0 35 15,0-34 0,-35 34 16,-1-52 16,1 17 0,17-35 15</inkml:trace>
  <inkml:trace contextRef="#ctx0" brushRef="#br1">11307 16281 0,'0'0'15,"17"0"0,-17 17 16,0 1 15,-17 0 0,-1-1 16,0 1 0,1 0 0,-1-1 16,0 1 0,1 17 15,17-17 0,0-1 16,17 36 16,-17-35 0,36 0 0,-1 17 15,0-18 0,18 19 16,-35-19 0,-1 1 15,1 0 0,-18-1 0,0 1 32</inkml:trace>
  <inkml:trace contextRef="#ctx0" brushRef="#br1">11624 16492 0,'18'0'15,"17"0"16,-17 0 0,52-17 16,-52 17 0,-1 0 15,19 0 0,-19 0 16,1 0 0,-36 0 15</inkml:trace>
  <inkml:trace contextRef="#ctx0" brushRef="#br1">11730 16281 0,'0'17'63,"0"1"15,0 0 0,-18-1 0,18 1 16,0 0 0,-17 17 0,17-18 16,-18 19 0,18-19 0,0 19 15,0-1 0,0-17 0,0-1 16,18 36 0,-1-35 15,19-1 16,-19 1 0,18-18 0,18 0 16,-35 0 0,35 0 15,-35 0 0,-1-18 16,-34 36 31</inkml:trace>
  <inkml:trace contextRef="#ctx0" brushRef="#br1">12118 16228 0,'0'0'0,"0"17"47,0 1 16,18 0 0,-1-18 15,-17 17 0,18 1 0,-1 0 16,19-1 0,-19 1 0,1 0 16,35 17 0,-35-18 15,35 1 0,-36 0 16,1-1 15,-1-17 0,-34 0 94,17 18 16,-18 0 15,1-1 0,17 1 16,-18 0 0,0-1 0,-17 1 16,17 17 0,1-17 0,-19 17 15,19-17 0,17-1 16,-18 1 0,0 0 16,18-1 0,-17-17 0</inkml:trace>
  <inkml:trace contextRef="#ctx0" brushRef="#br1">10460 16140 0,'0'17'31,"18"-17"16,-18 18 15,-18-18 16</inkml:trace>
  <inkml:trace contextRef="#ctx0" brushRef="#br1">12012 17357 0,'0'0'0,"0"35"0,-18 36 16,18-19 0,0 19 16,18 0 0,-18-1 15,18 71 0,-1-88 16,-17-18 0,18 1 0,0 17 15,-1-53 0,1 0 32</inkml:trace>
  <inkml:trace contextRef="#ctx0" brushRef="#br1">11853 17445 0,'-17'0'16,"34"0"0,-52 0 16,17 0 0,36-18 47,0 1 0,-18-1 15,17 18 0,1-35 16,0 17 0,-18 0 15,0 1 0,17-1 16,1 36 31,35 17 0,-36-17 16,19 17 0,-19-17 16,19-1 0,34 19 15,-52-19 0,35 18 16</inkml:trace>
  <inkml:trace contextRef="#ctx0" brushRef="#br1">9331 18080 0,'0'0'0,"0"18"16,18 17 0,-18-18 15,17 19 0,1-19 16,0 1 0,-1 0 0,18-1 16,36-17 0,-36 0 15,18 0 0,53-35 16,0-18 16,-53 35 0,35-17 15,-53 35 0,18 0 16,-18 18 0,1 35 15,-19-18 0,19 36 16,-36-36 0,35 0 16,-17-35 0,34 0 15,-16 0 0,-19-18 16,19 1 0,-1-18 16,0 17 0,1 0 0,-1-17 15,-18 35 0,19-18 0,17 18 16,-36 18 0,1 0 15,17-1 0,-17 1 0,35 17 16,-18-17 0,0-18 16,-17 0 0,17-18 0,36-17 15,-36 17 0,0-35 16,-35 36 16</inkml:trace>
  <inkml:trace contextRef="#ctx0" brushRef="#br1">17304 16616 0,'0'0'16,"-18"0"16,36 0 0,-1 0 15,36-18 0,0 18 16,0-17 0,0 17 0,71-36 16,17 19 15,-88-1 0,-1 18 16,37-18 0,-72 18 15,1 0 0,-18 18 16</inkml:trace>
  <inkml:trace contextRef="#ctx0" brushRef="#br1">17780 16616 0,'-18'53'15,"36"-106"0,-36 141 0,18-53 0,0 54 16,18-37 0,0 72 16,-18-71 0,17 53 15,1-71 0,0 53 16,-18-70 0,17 35 16,-17-36 0,18-17 15</inkml:trace>
  <inkml:trace contextRef="#ctx0" brushRef="#br1">18080 17268 0,'0'0'0,"0"18"0,18 35 15,-1-35 16,18 35 0,1-36 16,-1 1 0,0-18 15,-17 0 0,17 0 0,0-35 16,-17 17 0,-18 0 16,0 1 0,0-19 15,-18 19 0,18-1 0,0 36 31,0 52 0,18-17 16,0 53 0,-1-35 16,1 34 15,0-69 0,-36 34 16,0-34 0,-17-19 16,17-17 0,-52-17 15,52 17 0,-17-36 0,-36 1 16,1-36 15,35 36 0,-1-35 16</inkml:trace>
  <inkml:trace contextRef="#ctx0" brushRef="#br1">18450 16245 0,'0'0'0,"-35"0"0,17 18 16,1 17 0,-1 1 0,18 17 16,-18-1 0,18 1 15,18 71 0,0-36 16,-1-53 0,36 36 16,-35-53 0,35 17 15,-36-35 0,36 0 16,-35-18 0,0 1 15</inkml:trace>
  <inkml:trace contextRef="#ctx0" brushRef="#br1">18715 16669 0,'0'53'16,"0"-106"0,18 123 0,-18-34 15,35-1 0,-18-35 16,19 18 0,-19-18 16,-17-18 0</inkml:trace>
  <inkml:trace contextRef="#ctx0" brushRef="#br1">18750 16404 0,'0'18'16,"18"-18"0,-1 0 15,1 0 0</inkml:trace>
  <inkml:trace contextRef="#ctx0" brushRef="#br1">18927 16281 0,'0'0'0,"52"35"15,-16 0 0,-1 1 0,36 52 16,-36-18 0,0 54 16,-35-54 15,-18 54 0,-17-71 16,0 0 0</inkml:trace>
  <inkml:trace contextRef="#ctx0" brushRef="#br1">19914 14799 0,'18'0'15,"0"0"0,52-18 16,-35 18 0,36-17 15,-36 17 0,-17 0 16,0 0 0,-1 0 16</inkml:trace>
  <inkml:trace contextRef="#ctx0" brushRef="#br1">20055 14940 0,'89'0'0,"-178"0"0,231 0 16,-90-17 0,-16 17 16</inkml:trace>
  <inkml:trace contextRef="#ctx0" brushRef="#br1">21043 14693 0,'0'0'15,"0"-35"0,0 17 0,-17 1 16,-1-19 15,0 19 0,1 17 16,-1 0 0,0 0 0,1 0 16,-1 0 0,-17 35 0,-18 0 15,35 1 0,1 34 16,17-35 0,0 18 16,17-35 15,36 17 0,-35-35 16,35 18 0,-18-36 15,0 1 0,-17-1 16,0-35 16,-18 18 0,0-18 15,0 35 0,0-17 16,0 70 16,0 53 15,0-35 0,17 0 16,1 18 0,-1-1 0,1-17 15,-18 0 0,18 0 0,-18 0 16,17 0 0,-17 17 16</inkml:trace>
  <inkml:trace contextRef="#ctx0" brushRef="#br1">24483 14605 0,'0'18'16,"0"-1"0,17 1 15,-17 17 0,18 36 16,0-36 0,-18 18 16,17 0 0,1 17 0,0 36 15,-1-70 0,1 52 16,-18-53 0,18 0 16,-1-17 0</inkml:trace>
  <inkml:trace contextRef="#ctx0" brushRef="#br1">24871 14711 0,'0'0'0,"53"0"16,-18-18 0,53 18 15,-52-17 0,16-1 0,19 0 16,-53 18 0,-1-17 16,-17-1 0</inkml:trace>
  <inkml:trace contextRef="#ctx0" brushRef="#br1">25012 14711 0,'0'0'16,"0"17"0,18 1 0,-18 17 15,0 1 0,0-1 16,0 0 0,0 1 15,17-1 0,1-18 16,0 1 0,52 0 16,-35-1 0,54 19 15,-54-1 0,53 18 16,-70-18 0,17 18 16,-35-18 0,-35 18 15,-1-35 16,-52 17 0,53-17 15,-71-1 0,71 1 16,-36-18 0,36 0 16,17 0 15,1 18 0</inkml:trace>
  <inkml:trace contextRef="#ctx0" brushRef="#br2">19103 1623 0,'0'0'0,"0"-18"0,0 1 16,18-19 0,-1 36 15,-17-17 0,18 17 16,-1 17 0,1 36 16,0 0 0,-18 71 15,0-54 0,0 71 16,0-53 0,0 54 15,-18-90 0,18 54 16,0-88 0,0 17 16,0-52 15,0-54 16,0 18 0,0-17 16,0-72 15,0 54 0,0 0 0,0 17 0,0-17 16,0-18 15,0 54 0,35-1 16,-17 53 0,0-18 16,-1 18 0,19 53 15,-1-18 0,-17 18 0,-1 0 16,1 18 0,35 52 16,-36-52 0,19-19 0,17 37 15,-18-54 0,18 18 16,-36-53 0,19 18 15,-19-36 0,-17 0 16,18-17 0,-18 0 0,-18-71 16,18 53 15,-35-53 0,17 36 16,1-36 0,-1 53 16,-17-18 0,35 36 15,-18 0 0,36 52 31,-1 1 16</inkml:trace>
  <inkml:trace contextRef="#ctx0" brushRef="#br2">19932 1535 0,'0'-18'16,"0"36"15,18-1 16,-18 54 0,0-36 16,0 18 0,0 0 0,0 0 15,0 53 16,17-53 0,1-1 0,0 19 16,17-36 0,18 1 15,-18-36 0,-17 0 16,17 17 0,0-17 0,18-17 15,-18 17 0,1 0 16</inkml:trace>
  <inkml:trace contextRef="#ctx0" brushRef="#br2">20514 1658 0,'0'35'16,"0"-70"0,18 88 0,-1 35 15,1-53 0,-18 1 0,18 17 16,17 35 16,-35-53 0,18 0 0,-18 1 15,17-1 0,-17-17 0,0-1 16,0 1 0,0-36 328,-88-458 297,282 229 297,-353 459 172,177-300 0,-36 88 0,1-36 0,17 36 0,0 0 0,0 0 0,-53-88 0,88 70 15,0 18 0,18-17 0,53 17 16,-35 0 0,52 0 16,-52 17 0,52 19 15,-70-1 0,18 18 16,-54-35 15,-17 52 0,0-35 16,-53 36 0,18-53 16,0 17 0,-71 0 15,53-35 0,0 0 16,-18 18 0,-34-18 16,52 0 0,0 0 15,35 0 0,36 0 16,17 0 15,-17 0 0</inkml:trace>
  <inkml:trace contextRef="#ctx0" brushRef="#br2">8255 3687 0,'0'0'0,"18"0"16,-18-18 15,-18 18 32,0 0 15,1 0 16,-1 0 16,-17 0 0,-18 0 15,18-18 0,-18 18 0,0 0 16,-88 0 0,-18 0 15,88 18 0,-17-18 16,0 18 0,-88-1 16,87-17 0,1 18 15,0-18 0,17 17 0,1-17 16,-1 0 0,1 0 0,17 0 16,0 0 0,-35 0 15,52 0 0,1 18 0,-35-18 16,34 0 15,1 18 0,0-18 0,0 17 16,-1 1 0,-52 0 16,53-18 0,17 0 15,-17 17 0,17-17 0,1 0 0,-1 18 16,0-18 16,1 0 0,34 0 31,-17 18 15,0-1 16,0 18 16,0 1 0,0-19 15,0 19 0,0-1 0,18 18 16,0 35 0,-18-35 16,17 53 15,1-53 0,0 0 0,-1 17 0,-17-35 16,18 18 0,-1 0 15,-17 0 0,18 0 0,0 35 16,-1-52 0,-17-19 16,18 19 0,-18-19 0,18 18 15,-1-35 16,1 0 31,0 0 16,-1 0 15,1 0 0,-1 0 16,1 0 0,0 0 0,17 0 16,-17 0 0,-1-17 0,19 17 15,16 0 0,-34 0 16,35 0 0,-18 0 16,36 0 0,-53 0 15,17 0 0,0 17 16,18-17 0,18 0 15,-19 0 0,37 0 16,-54 0 0,0 0 0,53 18 16,-52-18 0,17 0 15,35 0 0,-35 0 16,0 0 0,-18 0 16,18 0 0,0 0 0,35 0 15,-35 0 0,53 0 16,-53 0 0,0 0 15,-18 0 0,71 0 16,-53-18 0,35 18 16,-35 0 0,0-17 15,-18 17 0,18 0 0,0-18 16,35 18 0,-35 0 16,35-17 15,-35 17 0,17 0 16,-52 0 0,53-18 15,-36 18 0,18 0 16,-36 0 0,36 0 16,-53 18 0,18-18 0,0 0 15,-36 0 32,0 0 15,18-18 16,0 0 0,-17 1 15,17-1 0,-18-35 16,0-17 16,18 34 0,-17-17 15,-1-35 0,18 53 16,-17-53 0,17 52 16,0-17 0,-18 18 0,18-71 15,0 53 16,0 1 0,0-1 0,0 0 15,0-53 0,0 53 16,-18 18 0,18-1 0,0 19 16,0-36 15,0 35 0,0 1 0,0-1 16,0 0 16,18 18 0,-18-17 15,-18 17 31,1 0 16,-1 0 0,-17 0 16,-1-18 15,1 18 0,-18 0 0,0-18 16,-17 18 0,-89-17 16,71 17 0,-18 17 0,-88 1 15,123 0 16,-17-1 0,35 1 15</inkml:trace>
  <inkml:trace contextRef="#ctx0" brushRef="#br2">5644 6332 0,'-17'0'15,"17"18"16,35 0 0,0-1 16,54-17 0,-19 0 15,54 0 16,-54-17 0,54-1 16,-71 18 0,-18-18 0,0 18 15,0-17 0,1 17 0,-19 0 16,-17-18 0</inkml:trace>
  <inkml:trace contextRef="#ctx0" brushRef="#br2">6174 6138 0,'17'18'15,"1"0"0,35-1 16,-18 1 0,36 17 16,-36-17 0,35-1 15,-17 1 16,18 0 0,-53-18 0,17 17 16,-53 1 15,-52 35 16,34-18 0,-17-17 15,1 17 0,16 0 16,-17 1 0,0 17 16,36-18 0</inkml:trace>
  <inkml:trace contextRef="#ctx0" brushRef="#br2">6985 6914 0,'18'0'15,"-1"0"16,19 18 15,-1-18 0,-18 0 16,36 0 0,36 0 16,-54 0 0,71 0 15,-36 0 0,71-18 16,-70 18 0,88 0 16,-89 0 15,1-17 0,-18 17 16,17 0 0,-34 0 0,16 0 0,-16-18 15,34 1 0,-34 17 16,-1-18 16,-18 18 0,1 0 0,0 0 15,-1 0 0,1 0 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3-26T07:02: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7655 0,'0'0'16,"0"-35"0,0 17 0,0 1 15,0-1 16,17 36 16,19 35 15,-19 0 0,54 70 16,-53-35 0,52 71 16,-35-88 15,1-19 0,-1 1 0,18 36 16,-36-72 0,19 18 15,-19-35 0,1 0 16,-18-17 0,18-54 16,-18 18 0,-18-70 15,18 52 0,-35-70 16,17 71 0,-17-36 16,35 71 0,0-1 15,0 19 0,17 34 16,1-17 15</inkml:trace>
  <inkml:trace contextRef="#ctx0" brushRef="#br0">2152 7990 0,'0'53'16,"0"-106"0,18 124 0,-1 0 15,-17-36 0,53 18 16,-35-36 0,-1 1 0,19 0 16,-1-18 0,0 0 0,18-36 15,-35 1 16,-1-35 0,-17 52 15,-17-53 0,-18 36 16,-18 17 0,17 1 16,-34 17 0,52 17 15,18 1 0,-17 0 16,17-1 0,17 19 16,18-19 0,-17-17 15</inkml:trace>
  <inkml:trace contextRef="#ctx0" brushRef="#br0">2505 8061 0,'0'0'16,"0"18"0,0-1 0,0 19 15,0-1 0,35 18 16,-35-18 0,35-17 15,-17-1 0,0 1 16,52 0 0,-52-18 16,17 0 0,-17 0 15,17-36 0</inkml:trace>
  <inkml:trace contextRef="#ctx0" brushRef="#br0">2946 8132 0,'-18'0'15,"0"0"0,1 0 16,-1 17 0,18 1 15,-17 52 0,-1-52 16,18 17 0,0-17 0,18 0 16,-1 17 15,1-18 0,-1-17 0,1 0 16,0 0 0,-1-35 16,1 18 0,-18-19 15,0 1 0,0-18 16,0 35 0,0 1 15,0 34 16,35 19 16,-17-19 0,17 1 15,-17 0 0,17-1 0,-17-17 16,52 18 16,-52-18 0,17-35 15</inkml:trace>
  <inkml:trace contextRef="#ctx0" brushRef="#br0">3175 7743 0,'0'0'16,"18"124"0,-1-53 0,1 34 15,-18-52 0,18 18 16,-1-54 0,-17 1 16,18-18 0,-1-18 15,19-34 16,-19 34 0,1 18 16,0 0 0,17 0 0,0 18 15,-17 17 16,0-18 0,-1 19 15,-17-1 0,-17-17 0,-19 17 16,19-35 0,-36 18 16,35-18 0,0 0 15,18-18 16,0-17 0</inkml:trace>
  <inkml:trace contextRef="#ctx0" brushRef="#br0">3634 8184 0,'0'53'0,"0"-106"0,0 124 16,0-53 0,17-1 0,-17 1 16,18-18 0,0 18 0,-1-18 15,1-36 16,-1 19 0,-17-1 15,18-17 0,-18-18 16,18 18 16,-18 17 0,17 36 15,1 17 16,0-18 0,-1 1 16,1 35 15,0-35 0,-1-18 0,-17 17 0,18 1 16,-1-18 15,-17-18 16</inkml:trace>
  <inkml:trace contextRef="#ctx0" brushRef="#br0">3969 7743 0,'17'124'0,"-34"-248"0,52 301 16,-35-124 0,18 17 15,-18-17 0,0 0 0,0-18 16,17 1 0,-17-1 16,0 0 0,18-17 0,0 0 15</inkml:trace>
  <inkml:trace contextRef="#ctx0" brushRef="#br0">4269 8061 0,'0'0'16,"-18"0"0,0 18 15,1-1 0,-1 19 16,18 16 0,0-34 15,18 35 0,-1-35 16,19-1 16,-19-17 0,19-35 15,-36 0 16,0-1 0,0 19 16,0-1 0,-18-17 15,18 17 16,0 36 15,18 0 0,-18 17 16,17-18 0,1 19 16,17-1 15,-17-17 0,17-1 0,-35-34 16,0-1 16,0 0 15,0-17 0,0 17 16,0 1 0,-18-1 0,18 1 15,18-1 16,0 18 0,-1-18 16,1 18 15,0 0 0,-1 18 16,-17 0 16</inkml:trace>
  <inkml:trace contextRef="#ctx0" brushRef="#br0">4639 8096 0,'0'0'16,"0"36"0,18-19 0,-1 1 16,-17-1 15,36-17 0,-36-17 16,35-1 0,-17 1 15,-18-1 0,17 0 16,1 36 31,-18 70 16,0-53 0,0 18 0,0 0 16,0 0 0,17 35 15,-17-52 0,-17 17 16,-1-18 0,-17-18 15,17-17 0,-17 0 16,17-17 0,-17-18 16,35 17 0,0-17 15,88-107 16,-17 72 16,17-1 0,0 36 15,-53 17 0,36-17 16,-53 35 0</inkml:trace>
  <inkml:trace contextRef="#ctx0" brushRef="#br0">2170 9243 0,'17'0'16,"1"0"0,17 0 15,18-18 16,0 18 0,-35 0 0,17 0 16,-17 0 0,-36 0 31</inkml:trace>
  <inkml:trace contextRef="#ctx0" brushRef="#br0">2064 9296 0,'0'17'32,"0"1"15,0 0 16,0-1 15,17 1 0,-17 0 16,0-1 0,18 18 16,-18-17 0,0 35 15,18-18 0,-18 18 16,17-18 0,-17 18 16,18-17 0,0 52 15,-1-35 0,1 53 16,-18-53 0,18 70 15,-1-70 0,1 88 16,-18-70 0,17-18 16,-17 17 0,0 1 15,0 52 0,18-52 16,-18 52 0,0-52 16,0 52 0,0-52 15,0 52 0,0-52 16,18 52 15,-18-70 0,0 0 16,17 0 0,-17 0 0,0 0 0,0 53 16,0-53 0,-17 70 15,17-70 0,0 17 16,0 1 0,-18 70 16,18-70 0,0 70 15,0-88 0,0 70 16,0-70 0,0 53 15,0-53 0,0 53 16,0-36 0,0 54 16,0-54 0,18 1 15,-18 17 0,0-17 16,0-1 0,0 1 0,0 52 16,0-70 0,0 71 15,0-72 0,-18 37 16,18-36 15,0 0 0,0-1 0,0 72 16,0 123 16,0-88 15,0-36 16,0-70 0,0 35 16,0-53 0,0 54 15,0-54 0,-18 53 16,18-53 0,0 18 0,18 53 15,-18-53 0,0 53 16,0-53 16,0 17 0,0-34 15,0 17 0,0-36 16,0 36 0,0-35 16,0-1 0,0 1 15,0 35 0,0-35 0,0 17 16,0-17 15,0 17 0,0-18 16,0 19 0,0-19 16,0 1 0,18-18 15,-18 18 16,0-1 0,17-17 16,1 0 31,-18 18 0,18-18 15,-1 0 16,-17 18 0,18-18 0,0-18 16,-1 0 0,1-17 15</inkml:trace>
  <inkml:trace contextRef="#ctx0" brushRef="#br0">4692 9243 0,'18'0'62,"-1"-18"16,1 18 0,17 0 16,-17 0 0,17 0 15,-17 0 0,17 0 16,-17 0 0,17 0 16,-17 0 15,-18 18 63,17-1 15,-17 1 16,18 17 16,-18-17 0,0 0 15,0-1 0,0 19 0,17 16 16,-17-34 0,0 53 15,0-18 0,0 17 16,0-17 0,0 0 0,-17 53 16,17-53 15,0 53 0,0-54 16,0 54 0,0 18 16,0-71 0,0 88 15,0-71 0,0 54 16,0-54 0,0 54 15,0-71 16,0 17 0,0-17 0,0 0 16,0 88 0,0-70 15,0-1 0,0 1 0,0 88 16,-18-71 16,36 71 0,-18-71 15,0-18 0,-18 19 0,18-19 16,0 18 0,0 1 0,0-19 15,-17 18 0,17 0 16,-18-17 0,0 952 63,18-882 15,-17-70 0,17-18 16,0 17 0,0 1 0,0-1 15,0 19 0,0-19 0,0 18 16,0-17 0,0 17 0,0-17 16,0 70 0,0-88 15,17 70 16,-17-70 0,0 53 16,18-53 0,-18 0 15,0 0 0,0-1 0,0 1 16,0 18 0,0-18 0,0 17 0,0-17 15,0 53 0,18-53 16,-18 0 0,0-18 16,17 1 0,-17-19 15,0 1 16,18-18 0,-18 35 16,0-17 0,0-1 0,0 1 15,0 0 16,0 17 0,0-17 15,0-1 0,0 1 16,0 0 16,0-1 15,-18 1 0,18-1 16,18 1 47,-18 0 31,17-18 47,1 0 78,-18 17 31,0 1 32,0 0 62,18-18 31,-18-18 16,0 36 47,-18-1 15,0 1 16,-17-18 16,18 18 0,-1-18 15,-17 35 16,-1-18 0,19 1 16,-19-18 0,19 0 0,-36 18 15</inkml:trace>
  <inkml:trace contextRef="#ctx0" brushRef="#br0">3493 9384 0,'0'-18'16,"-18"18"15,18-17 0,-18 17 16,1-18 16,-1 0 0,0 18 0,-17 0 15,17 18 16,-35 0 0,18-1 16,-18 36 0,36-35 15,-19 35 0,36-18 16,0 36 0,18-36 15,35 0 16,-18-17 0,53-1 16,-52-17 0,34-17 15,-52-1 0,17-17 16,-17 0 0,-18-1 16,0 1 0,-18-18 15,1 35 0,-1-17 16,0 18 0,1-1 0,-1 0 15,0 1 0,18-1 16,18 36 16,0 35 15,17-36 0,-17 18 0,17 1 16,18 17 0,-36-36 16,19 19 0,-19-19 0,19 1 15,-19-1 0,-17 1 16</inkml:trace>
  <inkml:trace contextRef="#ctx0" brushRef="#br0">2946 10301 0,'-36'0'0,"72"0"0,-89 0 16,18-18 0,17 18 15,-17 0 16,35 18 0,-18 0 0,0-1 16,18 36 0,0-17 15,0 34 0,18-52 16,-18-1 0,18 1 0,-1 0 15,1-18 0,35 0 16,-36 0 0,1-53 16,0 35 0,-1-35 15,-17 18 0,0 0 16,0-1 0,-17 1 16,17 17 0,0 36 31,17 17 15,-17 1 0,36 17 16,-1-18 0,0 18 16,-17-36 0,17 1 0,-17 0 15,-1-1 0,1-17 0</inkml:trace>
  <inkml:trace contextRef="#ctx0" brushRef="#br0">3316 10336 0,'-35'-17'15,"70"34"0,-88-34 0,18 34 16,35 1 0,-18 0 15,18-1 0,0 1 0,0 35 16,0-35 0,18-1 16,0-17 0,-1 18 0,1-18 15,-1 0 16,1 0 0,-18-18 16,18 1 15,-18-1 0,0 0 16,-18-17 0,18 17 15,0 1 0,-18 17 32,36 0 0,-18 17 15,0 1 0,18 0 16,-18-1 0,17 19 0,-17-19 0,18 1 16,0-1 0,-1-17 15,1 0 16,17 0 0,-17 0 15,-18-17 16</inkml:trace>
  <inkml:trace contextRef="#ctx0" brushRef="#br0">3545 10548 0,'0'0'0,"0"-53"0,0 36 16,0-36 0,0 17 15,0 1 0,18 17 16,0-17 16,-18 17 0,17 18 15,1 0 0,0 18 16,-1 0 15,1-18 16,-18 17 0,18 1 16</inkml:trace>
  <inkml:trace contextRef="#ctx0" brushRef="#br0">3845 10354 0,'0'-18'16,"-17"18"16,17 18 0,-18-18 15,18 35 0,0 1 16,18-1 15,-18-17 0,17-1 0,19 18 16,-19-35 0,18 0 16,-17 0 0,0-35 15,-1 18 0,-17-19 16,0 19 0,0-19 16,-17 19 0,-1-1 15,0 0 0,1 18 16</inkml:trace>
  <inkml:trace contextRef="#ctx0" brushRef="#br0">4128 10566 0,'0'0'16,"0"-18"0,0 0 16,0 1 0,0-18 0,0 17 15,17-17 0,-17 17 0,35-35 16,-35 35 0,18 1 16,0 17 0,-1 0 0,1 17 15,-18 1 16,18 53 0,-1-54 15,1 36 0,-18-35 16,18-1 0,-18 1 16</inkml:trace>
  <inkml:trace contextRef="#ctx0" brushRef="#br0">3545 10760 0,'0'17'31,"0"1"15,0 0 16,18-1 0</inkml:trace>
  <inkml:trace contextRef="#ctx0" brushRef="#br0">3545 10954 0,'18'0'31</inkml:trace>
  <inkml:trace contextRef="#ctx0" brushRef="#br0">3563 11113 0,'18'-18'0,"-18"0"16</inkml:trace>
  <inkml:trace contextRef="#ctx0" brushRef="#br0">3563 11218 0</inkml:trace>
  <inkml:trace contextRef="#ctx0" brushRef="#br0">3069 11606 0,'0'0'15,"-35"-17"0,17 17 0,-35-18 16,36 18 15,-1 18 0,0-18 0,1 35 16,-1 18 16,18-18 0,18 18 15,-1-35 0,36 17 16,-35-17 0,53-1 16,-54-17 0,36-35 15,-35 35 0,-18-35 16,0 0 0,0-1 15,0 1 0,-36 0 16,36-1 0,-35 19 16,53 34 31,17 36 16,-17-35 0,35 35 15,-36-35 0,36 17 16,-35-18 0,-1 1 15,1-18 0,17 0 16</inkml:trace>
  <inkml:trace contextRef="#ctx0" brushRef="#br0">3404 11783 0,'0'0'16,"18"17"0,-18 1 15,0-36 16,0 1 0,0-18 16,0 17 0,0-35 15,18 35 16,-1 1 0,19 17 16,-19 0 0,18 17 15,-17 1 0,0 17 16,-18-17 0,17 0 15,1-1 0,0 1 16,-1-1 0,19-17 16</inkml:trace>
  <inkml:trace contextRef="#ctx0" brushRef="#br0">3810 11642 0,'0'0'0,"-18"17"0,1 1 0,17 17 16,0 18 16,0-35 0,35-1 0,36 1 15,-1-53 16,-17 0 16,-18-36 15,-52-70 0,-1 53 16,-35-18 15,0 35 16,18 36 0,17 70 16,18 18 15,18 0 0,17 53 16,-17-53 16,17 0 0,-17-18 0,17 0 15,0 1 0,1-1 16,-19-17 0,1 17 0,0-35 0</inkml:trace>
  <inkml:trace contextRef="#ctx0" brushRef="#br0">3563 12153 0,'18'18'16,"-1"-1"31</inkml:trace>
  <inkml:trace contextRef="#ctx0" brushRef="#br0">3651 12383 0,'18'0'0,"-18"17"31</inkml:trace>
  <inkml:trace contextRef="#ctx0" brushRef="#br0">3634 12612 0,'17'0'15,"1"0"0</inkml:trace>
  <inkml:trace contextRef="#ctx0" brushRef="#br0">3634 12612 0,'35'88'15,"-70"-176"0,70 194 0</inkml:trace>
  <inkml:trace contextRef="#ctx0" brushRef="#br0">2805 12823 0,'0'18'0,"0"17"15,0-17 0,17 17 16,-17 1 0,18-1 0,0 71 16,-18-71 0,0 53 15,0-70 0,0-1 16,-18-17 15,18-17 16,18-18 0,-1-18 16,1 17 0,-1 1 15,1 17 0,0 18 16,17 0 0,-17 18 16,-1 0 0,1 35 15,0-18 0,-18 18 16,17-18 0,1 18 15,-1-35 0</inkml:trace>
  <inkml:trace contextRef="#ctx0" brushRef="#br0">3246 13141 0,'0'0'0,"-53"18"0,35-18 16,-17 53 0,35-36 16,17 54 0,1-54 15,0 1 0,17 0 16,0-18 0,36 17 16,-36-34 0,18-19 15,-35 19 0,-18-36 16,0 18 0,-36-18 15,19 35 0,-19-17 16,19 35 0,-1 0 16,18 17 15,18 1 0,-1 0 16,1-1 0,0 1 0,-1 0 0,19-1 16,-1 1 0,-17-1 15,17 1 16,-18-18 0,-17 18 15,18-18 32,-18-18 15,0 0 16,-18 18 0,18-17 0,-17-1 16,17 1 0,0-19 15,0 19 0,17-19 16,1 19 0,17-19 15,-17 19 16,-18-1 0,35 18 0,-17 0 16,0 0 0,-18 18 15</inkml:trace>
  <inkml:trace contextRef="#ctx0" brushRef="#br0">3739 13317 0,'0'53'16,"0"-35"16,18-36 15,-18-17 0,18 17 16,-18-17 0,0 17 15,0-17 0,0 0 0,0 17 0,17-17 16,-17 17 16,18 18 0,0 0 15,-1 0 0,1 18 16,-18 0 0,0-1 16,18 1 15,-18 17 0</inkml:trace>
  <inkml:trace contextRef="#ctx0" brushRef="#br0">3986 13194 0,'0'-18'15,"0"1"16,18-1 15,17 18 16,-35 18 0,18-1 16,0 36 0,-18-35 15,17 17 0,-17 0 0,0 1 16,18-1 0,-18 35 16,0-52 0,0 17 15,0-17 0,-18 0 0,1-1 16,-1 1 0,0 0 0,1-18 15,-19-18 16,36 0 0,-17 1 0,17-36 16,0 35 15,17-17 0,1 17 0,0 1 16,-1 17 0,36-36 16,-35 36 0,17-17 15,-35 34 0</inkml:trace>
  <inkml:trace contextRef="#ctx0" brushRef="#br0">3616 13653 0,'-18'0'0,"36"0"16,-18 17 16,18 1 15</inkml:trace>
  <inkml:trace contextRef="#ctx0" brushRef="#br0">3616 13864 0,'18'18'15,"-1"-1"16</inkml:trace>
  <inkml:trace contextRef="#ctx0" brushRef="#br0">3651 14005 0,'0'0'0,"0"18"16,18-18 0,-18 18 15,18-18 0,-1 0 16</inkml:trace>
  <inkml:trace contextRef="#ctx0" brushRef="#br0">2875 14482 0,'18'105'16,"-36"-210"0,53 263 15,-17-52 0,0-53 16,17 0 0,-35-35 15,0-1 0,0-34 16,-18-54 0,1 36 16,-19-71 15,19 53 0,-1-53 16,18 53 0,0 18 16,18-18 0,35 18 0,-36 35 15,36 0 0,-35 0 16,0 53 15,-18-36 0,0 19 0,-18-19 16,-17 36 0,17-35 16,0-1 0,1-17 15,-1 0 0</inkml:trace>
  <inkml:trace contextRef="#ctx0" brushRef="#br0">3122 14517 0,'0'53'16,"0"-106"0,0 123 0,18-52 0,-1-18 15,1 18 0,17-18 16,18-18 0,-35 18 16,-1-18 0,1-17 15,0 17 0,-18 1 0,-36-18 16,19 17 0,-18 0 15,-1 18 0,1 0 16,35 18 0</inkml:trace>
  <inkml:trace contextRef="#ctx0" brushRef="#br0">3351 14429 0,'0'0'0,"18"-18"16,17 18 16,1-18 0,17 18 15,-18-17 0,18 17 16,-36-18 0,1 18 16</inkml:trace>
  <inkml:trace contextRef="#ctx0" brushRef="#br0">3440 14199 0,'0'0'0,"0"36"16,17 52 0,-17-35 16,18 35 0,0-53 15,-1 53 0,1-70 16,-18 17 0,17-17 0</inkml:trace>
  <inkml:trace contextRef="#ctx0" brushRef="#br0">3563 14235 0,'0'0'16,"18"105"0,-1-52 0,1 36 16,0-54 0,-1 35 15,-17-34 0,0-19 0,18 1 16</inkml:trace>
  <inkml:trace contextRef="#ctx0" brushRef="#br0">3704 14534 0,'0'0'16,"0"18"0,18-18 0,17 0 15,-17 0 0,-1-18 16,1 1 0,-18-1 15,0 1 16,-18 17 16,1 0 0,17 17 15,0 1 16,17 17 16,1-17 0,17 17 15,1-17 0,-36-1 16,17-17 0,1-17 0,-1-1 15,-17-17 16,0 17 0,18-17 16,0 17 0,17 1 15,0-1 16,1 0 0,-19 1 0,19 17 16,-1 0 0,-18 0 0,19 0 15,-19 0 0</inkml:trace>
  <inkml:trace contextRef="#ctx0" brushRef="#br0">3528 15064 0,'17'0'0,"1"0"31,0 17 0</inkml:trace>
  <inkml:trace contextRef="#ctx0" brushRef="#br0">3581 15311 0</inkml:trace>
  <inkml:trace contextRef="#ctx0" brushRef="#br0">3581 15311 0,'0'0'0,"35"17"15</inkml:trace>
  <inkml:trace contextRef="#ctx0" brushRef="#br0">3598 15346 0,'0'17'16,"-17"1"15,17 0 0,17-71 0,-34 123 0</inkml:trace>
  <inkml:trace contextRef="#ctx0" brushRef="#br0">3598 15522 0,'0'0'15,"0"-17"16</inkml:trace>
  <inkml:trace contextRef="#ctx0" brushRef="#br0">3528 14393 0,'-18'0'0,"36"0"31,-1 0 16,1 0 0,0 0 15,-1 0 0,36 0 16,-35 18 0,17-18 16</inkml:trace>
  <inkml:trace contextRef="#ctx0" brushRef="#br0">3493 15699 0,'17'0'16,"1"17"15</inkml:trace>
  <inkml:trace contextRef="#ctx0" brushRef="#br0">3581 15804 0,'0'18'31</inkml:trace>
  <inkml:trace contextRef="#ctx0" brushRef="#br0">2875 15963 0,'-17'0'15,"-1"0"0,36 0 16,17 0 16,0 0 0,0 0 15,1 0 0,-1 0 0,35 18 16,-34-1 0,-19 19 16,1-19 0,-36 36 15,18-35 16,-35 35 0,17-35 15,1 17 0,-1-18 16,1 1 0,17 0 0,-18-18 16,18 17 15,18 1 0,-1 0 16,-17-1 16,18 1 0,-1 0 15,1-18 16,0 0 15,-1-18 0,1 0 16</inkml:trace>
  <inkml:trace contextRef="#ctx0" brushRef="#br0">2946 16228 0,'0'0'16,"17"0"0,36 0 15,-17 0 0,34 0 16,-17 0 16,18 0 0,-36 0 15,0 0 0,-17 0 16</inkml:trace>
  <inkml:trace contextRef="#ctx0" brushRef="#br0">3404 16193 0,'0'0'0,"0"17"16,-17 18 0,34 1 15,-17-19 0,18 1 0,0 0 16,-1-1 0,1 1 0,35 0 16,-18-18 0,0-18 15,-35 0 16,18 1 0,-18-1 16,0 0 0,-18 1 15,18-1 0,0 36 31,18-1 16,0 1 0,17 17 16,-35-17 0,35 17 15,-35-17 0,18-1 0,-18 1 16,0 0 0</inkml:trace>
  <inkml:trace contextRef="#ctx0" brushRef="#br0">3828 15857 0,'0'18'16,"0"17"0,0-17 0,0 17 16,17 53 0,-17-35 15,0 0 0,18 0 0,0 35 16,-1-52 0,1 34 15,-1-52 16,-17-1 0,36 1 16</inkml:trace>
  <inkml:trace contextRef="#ctx0" brushRef="#br0">4057 16228 0,'0'0'16,"-18"53"0,18-18 0,0-17 0,18 35 15,0-36 16,35 18 0,-18-17 16,18-18 0,-36-18 15,19 1 0,-19-18 16,-17 17 0,0 0 15,0-35 0,0 18 16,0 17 0,0 1 0,18-1 16,-18 1 0,0 34 15,0 1 16,18 17 16,-1 0 0,-17 1 0,0-1 15,0 35 0,18-52 16,-18 35 0,0-35 15,17-1 16</inkml:trace>
  <inkml:trace contextRef="#ctx0" brushRef="#br0">5556 9296 0,'0'0'0,"0"-18"0,0 0 15,0 36 63,0 35 15,0-18 0,0 1 0,0 34 16,0-35 0,0 1 16,0 17 0,0-36 15,0 18 0,0-17 16</inkml:trace>
  <inkml:trace contextRef="#ctx0" brushRef="#br0">5362 10125 0,'0'-18'15,"18"0"31,35 18 16,-36 0 0,36 18 16,-35 0 0,0-18 15,-1 53 0,1-36 16,-36 36 0,18-18 16,-53 18 15,36-35 0,-36 35 16,35-35 0,1-1 15,34-17 0,18 18 16,1-18 0,34-18 16,-52 18 15,17 0 0,-17 0 0,17 0 16,-35 18 16,-18-18 15</inkml:trace>
  <inkml:trace contextRef="#ctx0" brushRef="#br0">5415 10813 0,'18'17'47</inkml:trace>
  <inkml:trace contextRef="#ctx0" brushRef="#br0">5433 11024 0,'0'18'15</inkml:trace>
  <inkml:trace contextRef="#ctx0" brushRef="#br0">5239 11359 0,'0'-17'0,"17"-1"47,19 18 16,-1 0 0,0 0 15,-17 0 0,0 35 16,-18-17 0,0 17 16,-18 1 15,-17-1 0,17-17 16,18-1 0,-18-17 0,18 18 16,0-1 0,0 1 15,53 17 0,-17-17 16,16 0 15,-34-1 0,0 1 0,-18 0 16,-36-1 16,1 1 0,-53-18 15,53 0 0,-54 0 16,72 0 0,-18 0 16,17 0 0,36-18 15,-1 18 0,18 0 16</inkml:trace>
  <inkml:trace contextRef="#ctx0" brushRef="#br0">5715 11395 0,'0'0'0,"-18"0"0,1 0 16,-1 17 15,0 19 0,18-19 16,-17 54 0,17-36 15,0 36 0,0-36 16,17 0 0,19 18 16,17-18 15,-36-35 0,19 0 0,-19 0 16,1 0 16,-18-17 0,-35-1 0,17 1 15,0-1 0,-17 0 16,17 18 0,-35 0 0,36-17 15,-1 17 16,36 0 16</inkml:trace>
  <inkml:trace contextRef="#ctx0" brushRef="#br0">5927 11412 0,'17'0'15,"1"-17"31,0 17 0,17-18 16,-17 18 0,-1 0 0,1-18 16,-1 18 0,1 0 15,0 0 0,-1 0 32,-17 18 0,18 0 15,-18 17 16,0-17 0,0 35 15,0-18 0,18 35 16,-18-34 0,0-1 16,0 0 0,17 18 15,-17-35 0,18-1 16,-18 1 0,-18-18 31</inkml:trace>
  <inkml:trace contextRef="#ctx0" brushRef="#br0">6050 11695 0,'18'0'15,"-36"0"0,71-18 0,-35 18 0,52-18 16,-34 1 0,16-1 15,-34 18 0,0 0 0</inkml:trace>
  <inkml:trace contextRef="#ctx0" brushRef="#br0">5398 12118 0,'0'18'15,"0"-1"16,0 1 0,0-1 15</inkml:trace>
  <inkml:trace contextRef="#ctx0" brushRef="#br0">5468 12383 0,'0'0'16,"18"0"0</inkml:trace>
  <inkml:trace contextRef="#ctx0" brushRef="#br0">5486 12559 0,'17'0'15,"1"0"0</inkml:trace>
  <inkml:trace contextRef="#ctx0" brushRef="#br0">5256 12912 0,'-17'17'16,"-1"1"0,0 0 15,18-1 16,0 1 0,36 17 16,-19-17 0,36-1 15,-17-17 0,-1 0 16,-17 18 0,17-18 0,-18 0 15,1 0 16</inkml:trace>
  <inkml:trace contextRef="#ctx0" brushRef="#br0">5380 13000 0,'0'53'15,"0"-18"0,0 0 16,-18 1 0,18 17 0,0 17 16,0-35 0,18 1 15,-18-19 0,18 1 16</inkml:trace>
  <inkml:trace contextRef="#ctx0" brushRef="#br0">5539 13141 0,'0'0'0,"0"35"0,0-17 16,0 35 0,17-36 16,1 1 0,35 0 15,-36-18 0,19 0 16,-19 0 0,19-18 0,-19 0 15,1 1 0,-18-1 16,-18-17 0,1 17 16,-19-17 15,1 35 0,17-18 0,-17 18 16,18 0 0</inkml:trace>
  <inkml:trace contextRef="#ctx0" brushRef="#br0">5786 12982 0,'17'-17'15,"-34"34"0,52-34 0,0-1 16,-17 18 15,17 0 0,-17 0 16,-1 18 0,1-1 16,-18 19 15,0-19 0,0 54 16,0-54 0,0 19 16,0-1 0,18 18 15,-1-18 0,1 0 16,0-35 0,-1 18 15</inkml:trace>
  <inkml:trace contextRef="#ctx0" brushRef="#br0">5944 13194 0,'18'0'32,"17"0"15,1 0 0,-19-18 16,1 18 0,-1 0 0,1 0 16,0-17 0</inkml:trace>
  <inkml:trace contextRef="#ctx0" brushRef="#br0">6209 12965 0,'0'0'16,"18"0"0,-1 0 15,18-18 0,1 18 16,-19 0 0,19-18 16,-54 18 31,-17 18 16,17-18 0,0 18 0,-17 17 15,35-17 0,0 17 16,18-18 15,-1 1 0,19 17 16,-19-17 0,1-18 16,0 18 0,-1-1 0,1 1 15,0 0 0,-18-1 16,17-17 16,-34 18 0,-1-18 15,0 0 0,-17 0 16,17 0 0,1 0 0,-19 0 15,1 17 0,18-17 16</inkml:trace>
  <inkml:trace contextRef="#ctx0" brushRef="#br0">5556 13670 0,'18'0'16,"0"0"15,-1 0 16,1-17 16,-18 34 0</inkml:trace>
  <inkml:trace contextRef="#ctx0" brushRef="#br0">5574 13829 0,'0'0'0,"0"18"16,18-1 15,-18 1 32</inkml:trace>
  <inkml:trace contextRef="#ctx0" brushRef="#br0">5609 13988 0</inkml:trace>
  <inkml:trace contextRef="#ctx0" brushRef="#br0">5362 14164 0,'0'-18'0,"-17"18"16,-1 0 15,-17 18 0,17 0 16,0 17 0,1 0 0,-1 71 15,18 0 16,0-53 0,53 17 16,-35-34 0,35-1 15,-36-17 0,19-18 16,-19 0 0,1 0 16,-1 0 0,-17-36 15,-17 19 16,-1-1 0,1 0 0,-36-17 15,17 35 16,36-18 16</inkml:trace>
  <inkml:trace contextRef="#ctx0" brushRef="#br0">5592 14288 0,'-36'-36'16,"72"72"0,-89-72 0,17 36 15,36 18 0,36 52 16,-19-34 0,54 52 16,-54-53 0,36 36 15,-35-36 0,0 0 16,-18 18 15,0-35 0,-18-1 0,-17-17 16,17 0 0,-17-17 16,17-18 0,18 17 15,-17 0 0,17-17 0,0 17 16,0-35 16,17 36 0,1-36 15,-18 35 0,17 1 16,-17-19 0,0 19 0,18-1 15,0 18 32</inkml:trace>
  <inkml:trace contextRef="#ctx0" brushRef="#br0">5821 14252 0,'17'18'31,"36"-18"16,-35 18 0,17-18 16,-17 0 0,0 35 15,-1-18 0,-17 19 16,0-19 0,-17 36 15,-1-35 0,18 0 0,0 17 16,18-35 16,17 35 0,-17-17 15,-1-18 0,1 17 16,-18 1 0,-35-18 16,17 0 0,-17 18 15,-1-18 0,1 0 0,0 0 16,-18 17 15,35-17 0,18-17 16</inkml:trace>
  <inkml:trace contextRef="#ctx0" brushRef="#br0">6262 14358 0,'0'0'16,"-35"18"0,35-1 0,-18 36 16,18-17 0,0-1 15,35-18 0,-17 19 0,52-1 16,-34-35 0,17 18 16,-18-18 0,-18-36 15,1 19 0,-18-1 16,0-17 0,-18 0 15,1 17 0,-18-17 0,17-1 16,-17 19 0,-1-1 16,1 0 0,0 18 0,-18 0 0,35 0 15</inkml:trace>
  <inkml:trace contextRef="#ctx0" brushRef="#br0">5768 15028 0,'18'0'16,"-18"18"15,17-18 0,1 0 16</inkml:trace>
  <inkml:trace contextRef="#ctx0" brushRef="#br0">5803 15240 0,'0'18'0,"18"-18"15,-1 0 0,1 0 16</inkml:trace>
  <inkml:trace contextRef="#ctx0" brushRef="#br0">5909 15628 0,'18'0'16</inkml:trace>
  <inkml:trace contextRef="#ctx0" brushRef="#br0">5486 16051 0,'0'-17'0,"0"-1"16,0 36 16,17 35 15,-17-18 0,18 53 16,-18-53 16,0 18 0,0-35 15,0 17 0,0-17 0,18-18 16</inkml:trace>
  <inkml:trace contextRef="#ctx0" brushRef="#br0">5733 16157 0,'-18'18'16,"0"0"0,18-1 0,-17 18 15,34-17 0,19 17 16,-19-35 0,36 0 16,-18 0 0,18-17 15,-35-1 0,0-17 16,-18 17 16,-36-35 0,19 36 15,-36-19 0,35 36 16,-17-17 0,17 17 15,1 35 16</inkml:trace>
  <inkml:trace contextRef="#ctx0" brushRef="#br0">6103 16334 0,'0'17'15,"0"1"0,-18-18 16,18 18 0,0-1 16,-17 1 0,-1-1 15,1 1 0</inkml:trace>
  <inkml:trace contextRef="#ctx0" brushRef="#br0">6332 16228 0,'0'0'0,"-17"0"15,17 17 16,0 19 16,17-19 0,-17 1 0,18 35 15,0-53 0,-1 18 16,1-18 0,17 0 16,-17 0 0,-1-18 15,-17 0 0,18 1 0,-18-1 16,0-35 15,-18 53 0,1-35 16,-1 35 0,-35-18 16,36 18 0,-1 18 15,18-1 0,18 1 16</inkml:trace>
  <inkml:trace contextRef="#ctx0" brushRef="#br0">6668 16157 0,'0'0'15,"-18"0"0,0 0 16,18 36 16,0-19 0,18 18 0,0 18 15,-1-35 0,1 0 16,-1-1 0,-17 1 0,18-18 15,17 0 16,-17-18 0,-18-17 16,0 17 0,0-17 15,-18 17 16,18 1 0,-35-1 0,35 1 16,-18 17 15,1 0 0,17 17 31</inkml:trace>
  <inkml:trace contextRef="#ctx0" brushRef="#br0">7038 16210 0,'-18'0'31,"18"18"16,-17-1 0,-1 1 16,18 17 0,0-17 0,18 35 15,-1-35 16,19-1 0,-19 1 0,18-18 15,1 0 0,17 0 16,-18-18 0,0 1 16,-17-19 0,-18 1 15,0 0 0,-53-1 16,18 19 0,-54-1 16,54 18 0,-71 18 15,71-1 0</inkml:trace>
  <inkml:trace contextRef="#ctx0" brushRef="#br0">3598 17145 0,'0'53'15,"0"-18"0,0 0 16,-17 18 0,-1 36 15,18-36 0,0-18 0,0 35 16,0-52 16,18 0 0,-1-18 0,1 0 15,0-18 0</inkml:trace>
  <inkml:trace contextRef="#ctx0" brushRef="#br0">3845 17286 0,'-17'53'16,"17"-35"0,-18 17 15,36-17 0,-18 17 16,17-17 0,36 17 16,-18-18 0,1-17 0,-1 0 15,36-35 0,-18-18 16,-36 36 0,-17-19 15,-17 1 16,-1 0 0,-53-1 16,54 36 0,-19-17 0,-17 34 15,18-17 0,0 36 16,17-19 0</inkml:trace>
  <inkml:trace contextRef="#ctx0" brushRef="#br0">4269 17445 0,'0'0'0,"0"18"15,0-1 0,0 18 16,0-17 0,17 0 15,-17-1 0,0 1 16,0 0 0,0-1 0</inkml:trace>
  <inkml:trace contextRef="#ctx0" brushRef="#br0">4710 17304 0,'0'0'15,"-36"35"0,19-17 16,-1 35 0,18-18 16,0-17 0,35 17 15,1-35 0,17 17 16,-36-17 0,36-17 15,-35-1 0,17 1 16,-35-1 16,0-35 0,0 35 15,-18-17 0,1 17 16,-1 1 0,0-1 0,1 18 16,-1-18 0,1 18 0,-1 0 15,0 18 16,36 0 0,0-1 15</inkml:trace>
  <inkml:trace contextRef="#ctx0" brushRef="#br0">5115 17268 0,'0'18'16,"0"17"15,0-17 0,0 0 16,0-1 0,18 1 16,0 0 0,-1-1 0,18 1 15,18-18 0,-17 0 16,-1 0 0,-17-18 16,-1 1 0,-17-1 15,0 0 0,-17-17 16,-1 17 0,-35-17 15,35 17 0,-17 18 16,17 0 0,-17 0 0,18 0 16,34 0 15,1 18 16</inkml:trace>
  <inkml:trace contextRef="#ctx0" brushRef="#br0">5486 17268 0,'0'18'31,"0"0"0,17 35 16,1-36 0,35 36 16,-18-35 0,53 17 15,-52-35 16,34-17 0,-52 17 15,17-18 0,-17 0 0,-18-35 16,0 36 0,-36-36 16,1 35 0,-53-17 15,35 35 16,0 0 0,0 0 0,18 17 16,0-17 0</inkml:trace>
  <inkml:trace contextRef="#ctx0" brushRef="#br0">10389 17674 0,'-35'-17'16,"70"34"0,-88-34 0,18-1 0,17 36 15,-17 52 16,18-17 0,17 70 16,0-52 0,35 35 15,0-53 0,18 0 16,-18-36 0,18-17 15,-17 0 0,16-17 0,19-19 16,-53 1 0,-1-53 16,-17 53 0,-35-54 15,0 54 0,-53-35 16,52 52 0,-34 0 16,34 18 15,1 0 0</inkml:trace>
  <inkml:trace contextRef="#ctx0" brushRef="#br0">10813 18045 0,'35'70'0,"-70"-140"0,70 175 15,-35-69 0,-18-36 16,18-18 15,-17-35 0,17 18 16,0-18 0,0 0 0,17-35 16,1 35 0,17 18 15,-17 17 0,-1 18 16,1 18 0,0 70 16,-18-35 15,17 70 0,-17-87 16,0 16 0,18-16 0,0-1 15,-1 18 0,1-35 16,35-18 0,-35 0 16</inkml:trace>
  <inkml:trace contextRef="#ctx0" brushRef="#br0">11236 18062 0,'0'0'0,"18"18"16,-1-18 16,1 0 0,35 0 15,-36-18 0,1 1 16,-18-1 16,0 0 0,0-17 15,-18 17 0,-34 1 16,34 17 0,-53-18 15,54 18 0,-54 35 16,54 1 0,-19 17 16,36-18 0,18 35 15,0-52 0,52 53 16,-17-54 16,18 1 0,-19 0 15,-16-18 0,34 17 16,-52-17 0,35-17 15</inkml:trace>
  <inkml:trace contextRef="#ctx0" brushRef="#br0">11606 18098 0,'36'0'15,"-36"-18"16,35 18 0,0 0 15,1 0 0,-1-18 0,18 18 16</inkml:trace>
  <inkml:trace contextRef="#ctx0" brushRef="#br0">11959 17657 0,'18'158'15,"-36"-316"0,53 387 0,-17-141 16,17 53 0,-17-70 16,-18-18 0,18 0 15,-18-18 0,17-18 0,-17 19 16,18-54 15,-18-52 16,18 34 0,-18 1 0,0 0 16,17-18 0,1 35 15,-1 18 16,-17 18 16,0 35 0,18-36 15,-18 36 0,18-35 16,-1 0 0,1-18 15,0 0 0</inkml:trace>
  <inkml:trace contextRef="#ctx0" brushRef="#br0">12418 18168 0,'-18'0'15,"18"18"0,0 17 16,0 0 0,0-17 0,18 17 15,17-17 0,18-1 16,-35-17 0,35-17 16,-18-1 0,-18-17 15,-17 17 0,-17-35 16,-1 18 0,-35 17 16,18 1 15,-18 17 0,35 0 16,18-18 15</inkml:trace>
  <inkml:trace contextRef="#ctx0" brushRef="#br0">12647 18098 0,'35'0'16,"1"0"15,-1-18 0,53 0 16,-35 18 0,0-17 0,0 17 16,17 0 0,-34 0 15,-19 0 0,-34 0 32,-1 0 0</inkml:trace>
  <inkml:trace contextRef="#ctx0" brushRef="#br0">12876 17762 0,'-17'106'0,"34"-212"0,-52 265 16,35-35 0,18-54 15,-1 54 16,1-71 0,0-1 0,-1-16 15,1-19 0,17 1 0,18 17 16,-35-35 0,35 0 16,-18-17 0,0-19 15,-17 19 0,-18-1 16,0 0 16</inkml:trace>
  <inkml:trace contextRef="#ctx0" brushRef="#br0">7955 6720 0,'0'18'125,"0"0"16,0-1 0,0 19 15,18-19 0,-1 71 16,-17-52 0,36 17 0,-1 88 15,0-71 16,53 89 0,-52-88 16,70 70 0,-54-71 15,-16-17 0,87 71 16,-52-54 16,-18-17 15,-36-18 16,1-35 0,0 18 15</inkml:trace>
  <inkml:trace contextRef="#ctx0" brushRef="#br0">8308 7938 0,'0'0'15,"18"0"0,-18 17 0,35-17 16,-18-17 15,19 17 0,-19 0 16,19 17 16,-19-17 0,1 0 0,17 18 15,-17-1 0,17 19 16,-17-1 0,35 0 16,-36-17 0,36 17 15,-17-35 0,-19 18 16,18-18 0,-17 0 15,17 0 0,1-18 16,-1-17 0,0-36 16,-17-17 0,-18 35 15,17-17 0,-17 52 16,0-17 16,-17 35 0</inkml:trace>
  <inkml:trace contextRef="#ctx0" brushRef="#br0">9543 7955 0,'17'0'32,"19"0"15,-19 0 0,36-17 16,-35-1 0,35 0 16,-18 18 0,-17-17 15,-1 17 0,-34 0 16,-19 0 15</inkml:trace>
  <inkml:trace contextRef="#ctx0" brushRef="#br0">9507 7973 0,'0'0'15,"18"0"0,0 0 0,-1 0 0,-17 17 16,18-17 15,-18 18 0,0 17 16,0-17 0,0 35 16,0-35 0,0 52 15,18-52 0,-1 70 16,1-53 0,-1 0 16,-17 18 0,18-17 0,17 70 15,-35-54 16,18 72 0,-18-71 15,0 70 0,0-70 16,0 71 0,18-71 16,-36 70 15,18-52 0,0 34 16,0-52 0,0 36 16,0-37 0,0 54 15,0-53 0,0 0 16,0 0 0,0 0 0,0 70 15,18-52 0,-18 70 16,0-53 0,0 53 16,0-70 0,0 88 15,0-71 0,0 71 16,0-89 0,0 89 16,0-71 0,17-17 15,-17 17 0,0 0 16,18 71 0,0-89 15,-1 89 0,-17-71 16,18 1 0,-18-1 0,18 0 16,-18 88 0,17-87 15,-17 87 16,18-88 0,-18 71 16,0-89 0,17 72 15,-17-72 0,0 18 16,0-17 0,18 17 0,-18 0 15,0-17 0,0 17 0,0 88 16,0-87 0,0 87 16,0-88 0,0-17 15,0 17 0,0-18 0,0 19 16,0-19 0,0 18 0,0-17 16,0 0 0,0 87 15,0-87 0,0 88 16,0-71 0,0-18 15,18 1 0,-18 52 16,0-70 0,0 35 16,0-35 0,0-17 15,-18-1 0,18 35 16,0-34 0,-18 17 16,18-36 0,0 1 15,18 0 0,0-18 16,17 0 15,-17 0 0,-1 0 0,36 0 16,-35 0 0,17 0 16,-17 0 0,-1 0 15</inkml:trace>
  <inkml:trace contextRef="#ctx0" brushRef="#br0">10760 7990 0,'17'0'15,"1"0"0,35 0 16,-35 0 0,34-17 16,-16 17 15,-19 0 0,1 0 0,0 0 16,-1 17 0,1-17 0,0 0 16,-18 18 0,17 0 15,-17-1 16,0 19 0,0-19 0,0 36 15,0-18 16,0 36 0,0-36 16,0 18 0,0 35 15,0-35 0,0 53 16,0-53 0,0 71 16,0-54 0,0 1 15,0 87 0,0-69 16,0-19 0,0 18 0,18 1 15,-18 87 0,18-88 16,-18 106 16,0-106 0,17 18 0,-17 106 15,0-106 0,18 105 16,-18-105 0,0 0 16,17 123 0,1-123 15,-18 0 0,18 0 16,-18 17 0,17-17 0,1 0 15,-18 17 0,18-17 0,-18 18 16,0 105 0,0-105 16,17 105 0,-17-106 15,0 107 16,0-125 0,0 1 0,18 0 0,-18 123 16,0-123 15,0 124 0,0-107 16,0 106 0,-18-123 15,18 18 0,0-19 0,0 19 16,-17-18 0,17 0 16,0 105 0,0-123 15,0 1 0,0-1 0,17 71 16,-17-71 0,0 53 16,0-71 0,18 1 15,-18 35 16,0-71 0,0 18 0,18-18 15,-18-17 0,0 0 16,0-1 0,-18-17 47,-35 0 16,18 0 0,17 0 15,-35 0 16,36 0 0,-19-17 0,19 17 15,-19 0 0</inkml:trace>
  <inkml:trace contextRef="#ctx0" brushRef="#br0">10248 8396 0,'0'-18'16,"18"1"0,-18-1 16,0 1 0,-18 17 15,1-18 16,-1 18 0,0 0 16,1 0 0,-1 18 0,0-1 15,-17 54 0,35-18 16,0 0 0,18 0 0,-1-18 15,54 35 16,-36-34 0,53-19 16,-35-17 0,36-53 15,-54 18 0,0 0 16,0 0 0,-35-18 0,0-36 16,-17 54 0,-54-35 15,36 52 0,-18 0 16,18 18 0,-18 0 0,-18 36 15</inkml:trace>
  <inkml:trace contextRef="#ctx0" brushRef="#br0">10231 9208 0,'-18'35'0,"36"-70"0,-36 105 15,18-17 0,18-18 16,-1-17 0,36 17 16,-18-17 0,36-18 15,-36 0 0,36-53 16,-36 35 0,0-52 15,-35 34 0,-35-16 16,17 34 0,-70-35 16,53 53 15,-53-18 0,52 36 16,1-18 0,18 35 0,-1-17 16,0 0 0</inkml:trace>
  <inkml:trace contextRef="#ctx0" brushRef="#br0">10442 9772 0,'0'0'15,"18"0"16,0 18 0,-1-18 15,-17 17 0</inkml:trace>
  <inkml:trace contextRef="#ctx0" brushRef="#br0">10460 10072 0,'0'0'15,"18"17"16,-1-17 0,1 0 15</inkml:trace>
  <inkml:trace contextRef="#ctx0" brushRef="#br0">10478 10248 0,'0'0'0,"17"18"15,1-18 16,-1-18 0</inkml:trace>
  <inkml:trace contextRef="#ctx0" brushRef="#br0">10566 10354 0,'0'0'16,"0"18"0</inkml:trace>
  <inkml:trace contextRef="#ctx0" brushRef="#br0">10495 10689 0,'-17'0'16,"34"0"0,-52 0 0,0 18 16,-1-1 0,19 1 0,-1 17 15,-17 71 0,35-18 16,0-35 0,17-17 15,1-1 0,17 0 16,18-17 0,-17-18 0,69 0 16,-52-18 0,-17-17 15,34-18 0,-52 18 16,-1-36 0,-34 36 16,-1 0 0,-17 17 0,-18-17 15,-35 17 0,52 18 16,-34 0 15,52 18 0,1-1 16</inkml:trace>
  <inkml:trace contextRef="#ctx0" brushRef="#br0">10601 11483 0,'0'0'0,"0"-18"0,0 1 16,-18 17 15,18 35 16,0 35 16,0-34 0,0 17 15,0-18 0,18 36 16,-18-36 0,0-18 0,18 1 16,-18 0 0,17 17 15,1-35 0</inkml:trace>
  <inkml:trace contextRef="#ctx0" brushRef="#br0">11624 11571 0,'-18'0'16,"36"0"16,17 0 15,1 18 16,34-18 0,-35 0 15,36 17 0,-36-17 16,1 0 0,-1 0 0,0 0 16,-17 0 15</inkml:trace>
  <inkml:trace contextRef="#ctx0" brushRef="#br0">11871 11359 0,'-35'18'16,"-1"0"0,1 17 15,0-17 16,17-1 0,-17 19 0,17-1 15,-17-18 0,17 1 0,1 17 16,-1 1 16,18-19 0,0 1 0,18 0 15,17-1 0,36 19 16,-36-19 0,0-17 0,53 35 16,-70-35 0,35 36 15,-53-19 16</inkml:trace>
  <inkml:trace contextRef="#ctx0" brushRef="#br0">12330 11412 0,'0'-17'0,"0"34"0,0-52 15,-18 35 16,0 35 16,18-17 0,-17 17 15,17 1 0,-18 16 16,18-16 0,18-19 16,-18 1 0,17 0 0,36 17 15,-35-17 0,17-1 16,0-17 0,1 0 0,17 0 15,-36 0 0,19 0 16</inkml:trace>
  <inkml:trace contextRef="#ctx0" brushRef="#br0">12541 11501 0,'0'35'31,"-17"18"16,17-18 0,-18 0 16,18 1 0,-18 34 15,18-35 0,18 18 16,-18-17 0,35-19 16,-17-17 0,0 0 15</inkml:trace>
  <inkml:trace contextRef="#ctx0" brushRef="#br0">12682 11677 0,'0'0'0,"0"35"0,0-17 15,18 0 0,35 34 16,-35-34 0,17-18 15,0 18 0,0-18 0,1 0 0,-1 0 16,18-18 16,-35 0 0,-1-17 15,-17 18 0,-35-19 16,0 19 0,-18-1 16,17 0 0,-17 18 15,36 0 0</inkml:trace>
  <inkml:trace contextRef="#ctx0" brushRef="#br0">13035 11571 0,'18'-18'16,"-1"1"15,1 17 0,0 0 16,17 0 0,0 0 16,-17 0 0,0 0 0,-1 17 15,1 1 0,-1 17 16,-17 1 0,0 17 16,0-18 0,18 35 15,-18-34 0,0-19 16,18 19 0,-18-19 0,17 19 15,-17-19 0,18-17 16</inkml:trace>
  <inkml:trace contextRef="#ctx0" brushRef="#br0">13229 11730 0,'0'0'0,"35"0"16,-17 0 0,0 0 0,-1 0 16,54 0 15,-36-18 0</inkml:trace>
  <inkml:trace contextRef="#ctx0" brushRef="#br0">13564 11536 0,'0'0'0,"18"-18"0,17 1 15,-17 17 0,17-18 0,0 0 16,-52 18 31,-18 18 16,17 0 0,-17 17 15,17-18 0,0 36 16,18-17 0,0-19 0,18 19 16,0-19 0,-1 1 15,1 0 0,0-1 0,34 18 16,-34-17 0,17 0 15,-17-1 0,-18 1 16,-18 0 31,-35-18 0,36 0 0,-1 0 16,-35 17 16,18-17 0,17 18 0,-17-18 15</inkml:trace>
  <inkml:trace contextRef="#ctx0" brushRef="#br0">5221 13564 0,'-18'0'0,"18"18"16,18-18 31,0 0 15,-1 0 0,1-18 16,0 18 0,17 0 0,53 18 16,-17-18 15,87 18 0,-52-18 16,-18 0 0,124 0 16,-124-18 0,106 18 15,-123 18 0,-1-18 0,-17 0 16,36 35 15,-72-35 0,19 18 16</inkml:trace>
  <inkml:trace contextRef="#ctx0" brushRef="#br0">10495 12330 0,'-17'17'0,"34"-34"0,-52 52 16,17-17 0,18 17 16,0-18 15,0 19 0,36-1 16,-19 0 0,18 1 15,1-19 0,-1-17 0,36 0 16,-36 0 0,18-35 16,-36 0 0,-17-18 15,0 17 16,0 1 0,-17 18 0,-54-36 16,36 35 0,-36-17 15,36 35 0,-18 17 16,36 19 0,-1-19 15,0 1 0</inkml:trace>
  <inkml:trace contextRef="#ctx0" brushRef="#br0">10619 13088 0,'17'0'15,"-17"-18"16,18 18 16,-18 18 15</inkml:trace>
  <inkml:trace contextRef="#ctx0" brushRef="#br0">10636 13229 0,'0'18'32,"18"-18"0,-18 17 15,18-17 16</inkml:trace>
  <inkml:trace contextRef="#ctx0" brushRef="#br0">10672 13511 0,'0'18'16,"17"-18"0,1 18 15,-1-18 16</inkml:trace>
  <inkml:trace contextRef="#ctx0" brushRef="#br0">10672 13794 0,'0'17'16,"17"-17"15,1 0 16,-1 0 0</inkml:trace>
  <inkml:trace contextRef="#ctx0" brushRef="#br0">10707 13917 0,'0'0'0,"17"0"31,1 0 16,-36 0 15</inkml:trace>
  <inkml:trace contextRef="#ctx0" brushRef="#br0">10654 15346 0,'-53'-18'0,"35"1"15,-35 34 0,36-17 16,-18 71 0,17-36 15,18 18 0,0 0 0,0 0 16,35 0 0,0 0 0,1-18 16,17 0 0,70 18 15,-52-53 0,52 0 16,-70-18 0,0-34 16,-53-1 0,-18-18 15,-17 36 0,-71-53 16,36 52 15,-71-17 0,70 18 16,-35 35 0,53 0 16</inkml:trace>
  <inkml:trace contextRef="#ctx0" brushRef="#br0">11165 6473 0,'0'0'16,"0"18"0,18 0 15,35 35 16,-18-36 0,18 19 15,0-1 0,18 0 0,-1 0 16,71 54 0,-70-36 16,105 52 15,-70-69 0,141 69 16,-106-52 0,18 0 16,0-17 0,-1 17 0,178 35 15,-160-53 0,177 18 16,-195-18 0,1-17 15,0-1 0,141 19 16,-159-19 0,-18 1 16,1 0 0,-18-18 0,-18 17 0,0-17 15,36 18 0,-89-18 16,35 0 0,-52 0 16,-36 0 31,1 18 15,-1-18 0</inkml:trace>
  <inkml:trace contextRef="#ctx0" brushRef="#br0">15434 7514 0,'0'0'0,"18"0"16,-1 0 15,1 0 0,35 18 16,0-1 0,17 19 16,-17-19 0,-17 1 15,-1 0 0,0 17 0,-35 0 16,0-17 0,-70 35 16,34-36 0,-17-17 15,0 18 0,1 0 16,-19-1 0,36-17 15,17 18 0</inkml:trace>
  <inkml:trace contextRef="#ctx0" brushRef="#br0">15840 7955 0,'35'0'16,"0"0"0,18-17 15,-18-1 0,36 18 16,-53 0 0,17 0 16,-17 0 0</inkml:trace>
  <inkml:trace contextRef="#ctx0" brushRef="#br0">15857 7973 0,'18'0'16,"-36"0"0,36 17 0,-18 1 15,0 0 0,0 17 16,0-17 0,0 17 16,0 18 0,0-18 0,0 71 15,0-53 0,18 70 16,-18-52 0,17 70 15,-17-70 0,0 17 16,0 0 0,18 0 0,-18 106 16,0-106 0,0 106 15,-18-88 0,18 88 16,0-88 16,-17 106 0,-1-89 15,18-17 0,-18 18 0,18-1 16,0 0 0,0 1 0,0-1 15,0 124 0,0-123 16,0 123 16,0-124 0,18 124 15,-18-123 0,0 140 16,18-140 0,-18 140 16,17-140 0,1 123 15,0-124 0,-18 124 16,0-123 0,0 123 15,0-142 0,-18 142 16,18-123 0,0-18 16,-18 17 0,18-17 0,-17 106 15,17-107 0,0 107 16,0-106 0,0 88 16,-18-88 15,18 105 0,0-105 16,-18 88 0,18-88 15,0 53 0,0-89 16,0 54 16,0-71 0,0 0 15,0-36 0,0 1 16,0 0 0,18-18 16,0 17 15,-1-17 0,19-17 16,-19-1 0,36-17 15,-18-1 0,1 1 16</inkml:trace>
  <inkml:trace contextRef="#ctx0" brushRef="#br0">16845 7938 0,'0'-18'0,"18"18"15,17 0 16,0 0 0,36 0 16,-36 0 0,0-18 0,18 18 15,-17-17 0,17 17 16,-36 0 0,1 17 16,-18 1 0,0 0 15,-18 34 0,18-34 16,0 17 0,-17 18 0,17-17 15,-18 69 0,18-52 16,-18 71 16,18-54 0,-17 1 15,17 17 0,0 0 0,-18 89 16,18-72 0,-18 107 16,18-106 0,0 123 15,18-123 0,-18 18 16,0-19 0,18 19 0,-1 123 15,1-124 0,0 142 16,-1-142 0,1 160 16,-18-142 0,17 123 15,1-123 0,-18-17 16,18 17 0,-18-18 16,17 19 0,-17-1 0,0-18 15,0 18 0,18 0 0,-18 124 16,18-142 0,-18 160 15,0-142 16,0 106 0,0-106 16,0-18 0,-18 124 15,18-141 0,0 18 16,0-1 0,0 0 0,0-17 16,0 0 0,0 18 0,0-19 15,0 107 0,-18-106 16,18 88 0,-17-88 15,17-18 0,0 71 16,17-71 0,-17-35 16,18 17 0,0-17 0,-18-17 0,17 17 15,1-18 0,0-18 16,-18 19 0,17-19 16,-17 1 0,-17-18 15,-1 18 16,0-18 0,-17 0 0,17 0 15,-17-18 0,0 18 16,-36-18 0,36 1 16,-36-19 0,36 1 15,-18 0 0</inkml:trace>
  <inkml:trace contextRef="#ctx0" brushRef="#br0">16369 8308 0,'0'0'0,"-18"0"0,18-18 15,-17 18 16,-1 18 0,18 52 15,0-34 0,18 52 16,-1-35 0,19 17 16,-1-52 0,53 0 15,-53-18 16,18 0 0,-18-36 0,54-16 16,-72 16 0,1-52 15,-18 35 16,-35 18 0,17 0 0,-70-36 15,35 53 0,0 1 16,-18 34 16,36 1 0,-18 53 0</inkml:trace>
  <inkml:trace contextRef="#ctx0" brushRef="#br0">16439 9031 0,'0'0'16,"18"0"15,0 0 16,-1 18 15</inkml:trace>
  <inkml:trace contextRef="#ctx0" brushRef="#br0">16492 9366 0,'0'0'0,"18"0"16,0 18 16</inkml:trace>
  <inkml:trace contextRef="#ctx0" brushRef="#br0">16545 9754 0,'0'18'16,"0"-36"0,18 36 16</inkml:trace>
  <inkml:trace contextRef="#ctx0" brushRef="#br0">16563 10019 0,'18'35'16,"-36"-70"0,53 88 0,-35-36 16,18-17 0,-18 18 0,17-18 15,-17 18 16,0-1 0</inkml:trace>
  <inkml:trace contextRef="#ctx0" brushRef="#br0">16545 10442 0,'0'0'16,"36"36"0,-36-19 0</inkml:trace>
  <inkml:trace contextRef="#ctx0" brushRef="#br0">16616 11553 0,'-18'-17'16,"36"34"0,-53-34 0,35-1 15,-18 18 0,0 0 0,-17 18 16,17 17 0,-17 36 16,35-36 0,0 18 15,0-18 0,18 0 0,52 18 16,-34-35 16,16-18 0,-16 0 0,17-18 0,0 1 15,0-36 16,-53 18 0,0-1 15,0-17 0,-36 18 0,-34-36 16,34 54 0,-69-1 16,52 18 0,0 18 15,17-1 0</inkml:trace>
  <inkml:trace contextRef="#ctx0" brushRef="#br0">16651 13229 0,'0'35'16,"-18"54"15,18-36 0,0 70 16,0-70 0,18 0 0,-18-18 16,35 53 0,-17-70 15,0 0 0</inkml:trace>
  <inkml:trace contextRef="#ctx0" brushRef="#br0">17639 13582 0,'18'0'15,"34"0"16,-16 0 16,52 0 0,-53 0 15,-17 0 0,17 0 16</inkml:trace>
  <inkml:trace contextRef="#ctx0" brushRef="#br0">17762 13423 0,'0'0'15,"-17"0"0,-1 18 16,-17-1 16,17 1 0,1 17 15,-1-17 0,18 17 0,0-17 16,0 17 0,35 1 15,0-19 0,-17 1 0,17-1 16,-17-17 0,17 18 16</inkml:trace>
  <inkml:trace contextRef="#ctx0" brushRef="#br0">18292 13282 0,'-36'18'15,"72"-36"0,-89 53 0,35 1 0,0 17 16,1-1 0,-1 1 16,18 0 0,0 36 0,0-37 15,18-16 0,17 17 16,0-36 0,18-17 15,-35 0 0,17-17 16,-17-1 0,-18-17 16,0 17 0,-18 0 15,0 1 0,-17-1 0,-18 1 16,36-1 0,-19 18 16,19 0 0</inkml:trace>
  <inkml:trace contextRef="#ctx0" brushRef="#br0">18574 13406 0,'17'-18'16,"-34"36"0,34-54 0,-17 19 16,0-1 15,-35 18 0,35 18 16,-35-1 0,35 1 16,-18 35 15,18-18 0,18 0 0,17 36 16,0 0 15,-17-36 0,0 0 0,-1 53 16,-17-52 16,-35-19 15,17-17 16,1-17 0,17-1 16,-18-35 15,18 35 0,0-17 0,18-18 16,-1 18 0,19-36 15,-19 54 0,1-19 16,-18 19 0,18-1 0,-18 0 16,0 1 15,-18 17 0,0 0 0,1-18 16,-1 18 16</inkml:trace>
  <inkml:trace contextRef="#ctx0" brushRef="#br0">18838 13335 0,'0'0'16,"36"0"0,-19 0 0,-17 18 15,18-1 0,-18 1 0,0 0 16,0 17 0,-18 0 15,1-17 0,17 17 16,0 0 0,0-17 16,17 0 0,-17-1 0,36 19 15,-19-36 0,18 17 16,-35 1 16,-35-1 15,18-17 0,-54 18 16,36-18 0,-18 18 15,18-18 0,17 0 16,36 0 16</inkml:trace>
  <inkml:trace contextRef="#ctx0" brushRef="#br0">19121 13494 0,'0'0'0,"-36"53"0,19-18 16,-1 0 0,18 1 0,0 16 16,18-16 0,35-1 15,-18-35 0,53 0 16,-53-18 0,36-35 16,-53 36 15,-1-36 0,-17 18 16,-35-18 0,0 35 15,-1 18 0,-17-18 0,-88 36 16</inkml:trace>
  <inkml:trace contextRef="#ctx0" brushRef="#br0">16686 14270 0,'-17'18'0,"17"-1"15</inkml:trace>
  <inkml:trace contextRef="#ctx0" brushRef="#br0">16704 14640 0,'0'36'0,"0"-72"0,18 89 16,-1-35 15,1-18 0</inkml:trace>
  <inkml:trace contextRef="#ctx0" brushRef="#br0">16757 14940 0,'0'0'16,"0"35"0,18-35 0,-1 18 15,-17 0 0,18-18 16</inkml:trace>
  <inkml:trace contextRef="#ctx0" brushRef="#br0">16739 15240 0,'0'0'16,"0"18"0,0-1 15</inkml:trace>
  <inkml:trace contextRef="#ctx0" brushRef="#br0">16686 15963 0,'0'0'0,"-53"0"15,36 0 0,-18 18 0,-18 52 16,35-34 0,-17 34 15,35-34 0,17-1 16,1 0 0,17-17 0,53 17 16,-35-35 0,53-18 15,-53 1 0,-18-1 16,1-17 0,-19 0 16,1-54 0,-36 54 15,-52-53 0,17 35 16,18 18 0,-18-1 0,-71 19 15,71 17 0,0 0 16,18 17 0,0 1 16</inkml:trace>
  <inkml:trace contextRef="#ctx0" brushRef="#br0">6791 11518 0,'18'0'31,"-1"0"0,19 18 16,-1-18 0,35 0 15,-17 0 0,35 0 16,-52 0 0,34 0 16,-52 0 0,17 0 15,-52-18 16,-1 18 16</inkml:trace>
  <inkml:trace contextRef="#ctx0" brushRef="#br0">7056 11289 0,'-18'0'16,"18"18"0,-53 17 15,35-18 0,1 1 16,-19 0 0,1-1 0,18 1 16,-19 0 0,19-18 0,-1 17 15,0-17 0,1 0 16,17 18 0,17-18 16,-17 18 15,18-18 0,17 17 0,1 1 16,-1-1 0,18 1 15,-36 0 0,36-1 16,-53 1 0,18 0 16</inkml:trace>
  <inkml:trace contextRef="#ctx0" brushRef="#br0">14411 6385 0,'0'18'15,"53"0"16,-18-18 0,0 17 16,18-17 0,0 18 0,71 17 15,-54-35 0,71 35 16,-52-35 0,87 36 15,-88-36 0,89 35 16,-89-17 0,106 17 16,-88-35 0,105 35 15,-105-17 0,106 17 16,-106-17 0,123 17 16,-123 0 0,17-17 15,71 17 16,-88-17 0,88 17 15,-106-17 0,89 17 16,-107-35 0,89 35 16,-88-35 0,17 18 15,-18 0 0,71-1 16,-70-17 0,52 18 16,-70-18 0,53 17 15,-70 1 0,34 0 16,-35-18 0,1 17 0,17 1 15,-36-18 16,18 18 0,18-1 16,-35-17 0,0 0 0,-1 18 15,1-18 0,17 35 16,-17-35 0,-1 18 0,1 0 16,35-1 15,-35-17 0,17 18 16,-17-18 0,-1 0 62,1 0 63,-18 17 31,18-17 0,-18 18 31</inkml:trace>
  <inkml:trace contextRef="#ctx0" brushRef="#br0">19244 7355 0,'0'0'0,"0"-17"32,35 17 15,-17 0 0,53 17 16,-36 1 0,71 17 16,-53-17 15,88 17 0,-71 1 16,54-1 0,-71-18 15,52 19 16,-69-19 0,17 19 16,-18-36 0,0 0 15,-35-18 16,-17 0 16,17 1 0</inkml:trace>
  <inkml:trace contextRef="#ctx0" brushRef="#br0">20091 7373 0,'0'18'16,"17"-1"0,1 1 16,35 17 0,-18-17 15,36 35 0,-36-36 16,53 19 15,-70-19 0,17 19 16,-35-19 0,0 1 0,-18 0 16,-17-18 0,-53 17 15,53 1 0,-53-1 16,70-17 0</inkml:trace>
  <inkml:trace contextRef="#ctx0" brushRef="#br0">20408 8026 0,'18'-18'0,"35"18"15,0-18 0,-18 18 16,36-17 0,-54 17 15</inkml:trace>
  <inkml:trace contextRef="#ctx0" brushRef="#br0">20426 8061 0,'0'35'16,"0"-70"0,0 88 0,17 0 15,1-36 0,-18 72 16,18-36 0,-18-1 0,0 19 16,0 88 0,-18-71 15,18 0 0,-35 124 16,17 88 16,18-89 15,0 1 0,0 17 16,0-105 0,0 123 15,18-124 0,-1 159 16,1-158 16,0 17 0,-1 159 15,1-159 0,0 141 16,-18-141 0,0 142 16,-18-142 0,18 159 15,-18-159 0,18 0 16,0 0 0,0 0 0,-17 18 15,17-18 0,0-18 0,0 142 16,0-142 0,-18 107 16,18-107 0,0 1 15,-18 105 16,1-106 0,17 107 16,0-107 0,17-17 0,-17 0 15,18-18 0,-18 18 16,18-18 0,-1 0 0,-17 0 15,18 54 0,-18-90 16,0 37 0,0-36 16,0 0 0,0-36 15,0 18 16,0-17 0,0 0 0,18-1 16,-1-17 15,1-17 0,0 17 0,-1-18 16,19 0 0,-1 1 15,0-1 0</inkml:trace>
  <inkml:trace contextRef="#ctx0" brushRef="#br0">21114 8114 0,'0'0'0,"-18"0"0,0 18 16,1-18 0,-18 52 16,35-34 0,0 53 15,0-36 0,17 18 16,1-36 0,35 19 15,-18-19 0,0-17 16,18-17 0,-17-1 16,-1-17 15,-35 0 0,0 17 0,0-17 16,-18 17 0,-17-35 16,0 53 0,17-18 0,-35 36 15,18 0 0</inkml:trace>
  <inkml:trace contextRef="#ctx0" brushRef="#br0">21167 8767 0,'17'0'47</inkml:trace>
  <inkml:trace contextRef="#ctx0" brushRef="#br0">21114 9049 0,'0'53'0,"0"-106"0,0 123 16,17-52 15,1-18 0,0 0 0,-1 0 16</inkml:trace>
  <inkml:trace contextRef="#ctx0" brushRef="#br0">21114 9260 0,'0'18'16,"0"-36"0,17 54 0</inkml:trace>
  <inkml:trace contextRef="#ctx0" brushRef="#br0">21202 9701 0,'0'0'0,"0"36"0,0 52 16,0-53 0,18 53 16,-1-52 0,19 34 15,-36-35 0,35 18 16,-35-35 0,17 0 15,-17-1 0</inkml:trace>
  <inkml:trace contextRef="#ctx0" brushRef="#br0">21749 8079 0,'0'0'0,"0"-18"0,17 0 16,36 1 16,-35 17 15,17 0 0,-17 0 0,0 0 16,-1 0 0,1 17 15,-1 1 0,-17 35 16,18-18 0,0 71 16,-1-53 0,1 88 15,0-70 0,-1 105 16,1-70 0,0 105 16,-18-87 0,0-18 15,0 17 0,0-17 0,0 123 16,-18-105 0,0 140 15,1-140 0,-19 141 16,36-124 16,-35 158 0,35-157 15,-18 175 0,18-176 16,0 18 0,0-18 0,18 0 16,0 177 15,-1-177 0,1 176 16,0-176 0,-1 18 15,1 0 0,-18 0 0,18 141 16,-18-159 0,17 158 16,-17-157 0,18 140 15,-1-141 0,-17-18 16,18 1 0,0-18 0,17 17 16,18 89 0,-35-124 15,34 88 0,-16-105 16,-19 0 0,1-19 0,0-16 15,-1 52 16,-17-70 0,0-1 16,-17 1 0,-1-1 0,-17 1 15,17-18 16,0 18 0,18-1 47,0 1 15,0 0 0,-17-18 16,-1 35 0,18-17 16,0-36 31,0 0 16,0 1 15,0-1 0,-35 18 16,35-18 0,-35 1 15,17-1 0,-17-17 16,17 17 16,-17-17 0</inkml:trace>
  <inkml:trace contextRef="#ctx0" brushRef="#br0">22401 9860 0,'18'0'16,"0"0"15,17 0 16,0 0 0,-17 0 0,17 0 16,0 0 0,-17 0 0,17 0 15,-17-17 0</inkml:trace>
  <inkml:trace contextRef="#ctx0" brushRef="#br0">22490 9684 0,'0'0'16,"-53"17"0,17 1 0,-17 35 15,36-18 0,-1 36 16,18-36 0,35 18 15,-17-35 16,70 35 0,-52-53 16,-1 0 0,18 0 0,-18 0 15</inkml:trace>
  <inkml:trace contextRef="#ctx0" brushRef="#br0">22807 9648 0,'0'0'0,"18"-17"0,17-1 16,-17 1 0,17 17 15,-17 0 0,17 17 16,-18 1 0,1 17 16,0-17 0,-18 17 0,0-17 15,0 35 16,0-36 0,0 36 15,17-35 0,-17-1 0,18 19 16,0-1 16,-18-17 0,0-1 15,0 1 16,-18 0 16,0-1 0,-17 1 15,17-18 0</inkml:trace>
  <inkml:trace contextRef="#ctx0" brushRef="#br0">23283 9878 0,'-17'-18'15,"-1"18"0,-17 35 16,17-17 0,1 17 15,-1 1 0,18-1 0,-18 35 16,36-34 0,0-1 16,-1-17 0,18-1 0,-17 1 15,53 0 16,-36-18 0,-17 0 0,-1-18 16,1 18 0,-18-35 15,-18 17 0,1-17 16,-1 35 0,0-18 15</inkml:trace>
  <inkml:trace contextRef="#ctx0" brushRef="#br0">23460 9843 0,'0'-18'16,"35"18"15,18 18 16,17-18 0,-17 0 16,-35 0 15,0 35 0,-18-18 16,0 19 0,-18-1 0,18 0 16,-18 1 0,18 34 15,0-35 0,0 36 16,0-53 0,18 34 15,-18-34 0,0 0 16,0-1 0</inkml:trace>
  <inkml:trace contextRef="#ctx0" brushRef="#br0">23601 10213 0,'0'0'15,"17"0"0,36 0 16,-17 0 0,34 18 15,-52-18 0,17 0 16,-17 17 0</inkml:trace>
  <inkml:trace contextRef="#ctx0" brushRef="#br0">21396 10689 0,'0'18'31,"18"-1"0,-1 19 16</inkml:trace>
  <inkml:trace contextRef="#ctx0" brushRef="#br0">21361 11024 0,'0'36'15,"0"-72"0,17 72 0,1-1 16,0-17 0,-18-1 16</inkml:trace>
  <inkml:trace contextRef="#ctx0" brushRef="#br0">21396 11377 0,'0'71'15,"0"-142"0,0 159 0,35-35 16,-17-35 0,0-1 0,-18 1 16</inkml:trace>
  <inkml:trace contextRef="#ctx0" brushRef="#br0">21273 15311 0,'0'0'16,"-36"-18"0,1 36 0,-18 17 15,35 0 0,-17 53 16,17-35 0,18-17 16,36-1 0,-1 0 15,53 0 0,-17-17 16,52-36 0,-52 1 15,35-54 0,-89 36 16,19 0 0,-36-18 16,0 0 0,-36 17 0,-34-52 15,17 71 0,-71-1 16,54 18 0,-54 18 16</inkml:trace>
  <inkml:trace contextRef="#ctx0" brushRef="#br0">24712 8184 0,'0'18'15,"-18"0"16,18 88 0,0-36 16,18 1 0,0 35 15,-1-1 0,1 19 0,17 140 16,-35-122 0,18 140 16,-18-141 0,0 123 15,18-158 0,-18 71 16,0-107 0,0 36 15,0-71 0,17-17 16,1-36 16</inkml:trace>
  <inkml:trace contextRef="#ctx0" brushRef="#br0">24412 8431 0,'-17'-35'16,"34"70"0,-34-88 16,17 36 0,17-54 15,1 36 0,0 0 0,17-18 16,18 0 0,-36 18 15,36-18 16,-35 35 0,0 18 0,17-18 16,-18 18 0,1 0 15,0 18 0,-1 0 16,19 35 16,-19-18 0,36 53 15,-35-35 0,35 35 16,-18-53 0,0 1 15</inkml:trace>
  <inkml:trace contextRef="#ctx0" brushRef="#br0">24306 10848 0,'36'53'16,"-72"-106"0,72 159 0,-19 0 16,-17-53 0,0 17 15,0-17 0,0 35 16,0-53 0,18 1 16,-18-19 0,18-17 0,-1 0 0,1 0 15,35-17 0,-36-19 16,36-16 15</inkml:trace>
  <inkml:trace contextRef="#ctx0" brushRef="#br0">24659 11095 0,'-17'35'0,"17"0"16,0-17 0,0 17 15,17-17 0,1 0 16,17-18 0,-17 17 0,-1-17 15,1-17 0,0-1 16,-36-35 16,18 35 0,-18 1 0,-17-18 15,17 35 0,1 0 16,-1 0 0</inkml:trace>
  <inkml:trace contextRef="#ctx0" brushRef="#br0">24994 11271 0,'0'0'15,"-17"18"0,-1 17 0,0-17 16,1-1 0,-19 1 16,19 17 0,-1-17 0,-17 0 15,17-18 0,18 17 0,18-17 16</inkml:trace>
  <inkml:trace contextRef="#ctx0" brushRef="#br0">25153 11236 0,'-18'18'15,"36"-36"0,-53 53 0,35 1 16,0-19 0,17 1 15,1-1 0,17-17 16,-17 0 0,17-17 16,-17-1 0,-18 1 15,0-1 0,0 0 0,-18-17 16,1 17 0,-19-17 16,19 35 15,17 18 0</inkml:trace>
  <inkml:trace contextRef="#ctx0" brushRef="#br0">25400 11236 0,'-35'18'15,"70"-36"0,-70 53 0,35 1 16,17-19 0,1 1 15,35-1 16,-18-17 0,-17 0 0,-1 0 16,1-35 15,-18 18 0,0-1 16,-18 0 0,-17-17 16,18 17 15,-1 1 0,0 17 16</inkml:trace>
  <inkml:trace contextRef="#ctx0" brushRef="#br0">25629 11342 0,'0'17'16,"18"-17"0,35 0 15,-18 0 0,18-17 16,-35 17 0,17-18 0,-17-17 16,-18 17 0,-36-17 15,19 35 16,-54-18 0,36 36 16,-53 35 0</inkml:trace>
  <inkml:trace contextRef="#ctx0" brushRef="#br0">24818 12277 0,'0'-18'16,"0"36"0,18-54 0,-18 54 15,0 0 16,0 17 0,0 0 0,17 71 16,-17-35 0,18 105 15,-18-70 0,-18 123 16,1-88 15,-1 177 0,0-159 16,18 176 0,-17-159 16,17 177 0,0-177 15,17 124 0,1-176 16,17 105 16,-17-123 0,-1-18 15,1-18 0,0 1 0,-1-18 0,1 0 16,-18 0 0,0 0 15,0-36 0,0 1 16,-18-18 0,1-18 16</inkml:trace>
  <inkml:trace contextRef="#ctx0" brushRef="#br0">24606 15540 0,'0'35'16,"18"-17"0,0 35 16,-1-18 0,18 36 15,18 34 0,-17-34 16,-1 35 15,-17-53 0,-18-18 0,35 0 16,-35-17 0,17-18 16,1-18 0,17 1 0,1-19 15,-1-17 0,0-17 0,1 17 16,34-53 0,-52 71 16,17 0 0,-17-1 15,-36 36 16</inkml:trace>
  <inkml:trace contextRef="#ctx0" brushRef="#br0">3510 18045 0,'-17'17'0,"34"-34"0,-52 34 16,53-17 16,70 0 15,0 0 0,-18 0 16,142-35 0,-88 35 15,17 0 0,17 0 0,1 0 16,0 0 0,17 0 0,1 18 16,158-1 15,-159 1 0,-35 0 0,18-1 0,88 18 16,-159-17 16,-17 0 0,-18-1 0,-36-17 15,1 18 0</inkml:trace>
  <inkml:trace contextRef="#ctx0" brushRef="#br0">27499 5927 0,'-18'-18'16,"36"18"16,0 18 15,17-1 0,0 19 0,1-19 16,-1 19 0,18-19 15,53 36 0,-71-35 16,53 35 0,-53-36 16,1 1 0,-19 0 15,-17-1 0,0-34 32,-17-1 0</inkml:trace>
  <inkml:trace contextRef="#ctx0" brushRef="#br0">27958 5768 0,'-18'53'16,"-17"-18"0,-18 36 16,0-18 0,-18 35 15,36-53 0,17 18 16,1-18 0,17-17 15,0 35 0,0-36 16,17-17 0</inkml:trace>
  <inkml:trace contextRef="#ctx0" brushRef="#br0">28240 5274 0,'-18'0'47,"-17"35"15,17-35 0,-35 36 16,36-19 0,17 1 16,-36 17 0,36-17 15,0-1 0,36 19 16,-19-19 16,19 1 0,-19 0 0,19-1 0,-19 1 15,36 17 16,-53-17 0,18-18 0,-1 17 15,1-17 16</inkml:trace>
  <inkml:trace contextRef="#ctx0" brushRef="#br0">28399 5398 0,'0'0'15,"-18"0"0,18-18 0,18 18 32,-1 0 0,19 0 15,-19 0 0,1 0 16,17 0 0,-17 0 0,-1 0 0,1 0 16,0 0 15,-18 18 0,0 17 16,0-18 0,0 1 15,0 17 0,0-17 0,17 17 16,1 18 0,-18-35 16,35 17 15,-17-17 0,-1-18 16</inkml:trace>
  <inkml:trace contextRef="#ctx0" brushRef="#br0">28434 5539 0,'18'0'15,"17"17"16,0-17 0,-17 0 0,17 0 16,-17 0 0,17 0 0,0 0 15,-17-17 16</inkml:trace>
  <inkml:trace contextRef="#ctx0" brushRef="#br0">28698 5292 0,'0'0'15,"18"0"16,0 0 15,17 0 0,-17 0 0,35 0 16,17 35 0,-35-35 16,18 35 0,-17-17 15,-19 0 0,1 17 16,-18-18 0,0 1 16,0 0 0,0-1 0,-18-17 15,18 18 0,-17 0 0,-1-18 16,-17 17 0,17-17 15,0 0 0,1 0 16</inkml:trace>
  <inkml:trace contextRef="#ctx0" brushRef="#br0">27746 5098 0,'18'0'0,"-36"0"15,36-18 0,-18 36 31,0-1 0,0 19 0,-18-1 16,18 53 0,0-17 16,0-36 0,0 0 15,0-17 0,18 17 16</inkml:trace>
  <inkml:trace contextRef="#ctx0" brushRef="#br0">27517 5256 0,'17'-17'16,"19"-19"15,-19 19 0,1-1 0,0 1 16,17-36 0,0 0 15,-35 35 0,35-17 16,-35 17 0,18 1 16,0 17 0,-18-18 15,0 36 16,17-1 16,-17 1 0,36 17 15,-19 0 0,-17-17 0,18 0 16,17-1 0,-17 1 0,-1 0 15,1-18 0</inkml:trace>
  <inkml:trace contextRef="#ctx0" brushRef="#br0">27905 6809 0,'0'70'15,"0"1"0,35 52 16,-17-52 0,-1-1 0,19 54 15,-19-71 0,1 0 16,-18 0 0,17-18 0,-17 0 16,0 18 0,0-35 15,-35-1 16</inkml:trace>
  <inkml:trace contextRef="#ctx0" brushRef="#br0">27852 7497 0,'0'0'0,"17"35"16,19 18 0,17 17 15,-36-34 0,71 16 16,-52-52 0,34 18 16,-34-18 0,-1-18 15,-35 1 0,18-1 16,-18-17 0,-18 17 15,0 1 16</inkml:trace>
  <inkml:trace contextRef="#ctx0" brushRef="#br0">27781 8132 0,'0'-18'16,"18"0"15,17 1 0,-17 17 16,35-18 0,35 18 16,-53 0 0,71-18 15,-71 18 0,36 0 16,-53-17 0</inkml:trace>
  <inkml:trace contextRef="#ctx0" brushRef="#br0">27852 8167 0,'0'53'16,"0"-106"0,17 141 0,-17-53 15,18 18 0,-18-18 16,18 107 0,-18-72 16,0 1 0,0 17 0,0 0 15,0 0 0,0 18 16,-18 0 0,0 0 0,1 123 16,-18-123 0,-1 159 15,19-142 0,-1 18 16,18-17 0,0 17 0,0 123 15,0-123 0,18 159 16,-18-141 0,35 158 16,-35-140 0,18 158 15,-18-159 16,0 177 0,0-176 16,0-19 0,17 19 0,-17-19 15,0 195 0,0-194 16,0 17 0,0-17 15,0 159 0,0-160 16,0 160 0,0-177 16,0 124 0,18-142 15,-1 106 16,1-123 0,17 71 16,-35-89 0,36 53 15,-36-71 0,17-17 0,19 36 16,-19-54 0,1 0 15,-1 0 0,1-17 0,0 17 16,-1-17 16,19 0 0,-1-1 15,0-17 16,-17-17 0,17 17 0,0-18 16,-17 0 0</inkml:trace>
  <inkml:trace contextRef="#ctx0" brushRef="#br0">29087 8061 0,'0'0'16,"-18"0"0,36 0 31,-1 0 0,54 0 16,-36-18 0,18 1 15,-18 17 0,18-18 16,-35 18 15,-1 0 0,-17 18 16,18-1 0,-18 1 0,0 0 16,0 17 0,-18 0 0,18 0 15,-17 18 0,17 0 0,-18 53 16,0-35 16,18-1 0,-17 89 15,-1 35 0,18-88 16,0 0 0,-17 229 15,17-106 16,0-105 0,0 123 16,17-106 0,-17 0 15,18 0 0,-18 0 0,17 0 16,1 0 0,0 0 16,-18 18 0,17 0 0,1 0 15,-18-18 0,0 17 16,18 1 0,-18 0 0,0 176 15,17-159 0,1 160 16,0-178 0,-18 1 16,17 17 0,1-17 0,0 176 15,-1-176 0,1 159 16,-18-160 0,0 19 16,17-18 0,-17-1 0,18 160 15,-18-159 0,35 123 16,-17-159 0,0 107 15,-1-142 0,19 70 16,-19-87 16,18 52 0,-17-87 15,0 34 0,-1-34 16,-17-19 0,-17-17 16,-54 0 15,54 0 16,-36-17 0,17 17 15,1 0 0,0-18 0,-36 18 16,36 0 0,-53-18 16,52 1 0,-34-1 15,35 0 0,-1 1 16</inkml:trace>
  <inkml:trace contextRef="#ctx0" brushRef="#br0">28628 8237 0,'0'-17'16,"0"34"0,-18 1 15,18 53 16,0-19 0,0 72 16,18-71 0,0 53 15,-1-53 0,36 17 16,-53-35 0,18-17 15</inkml:trace>
  <inkml:trace contextRef="#ctx0" brushRef="#br0">6068 9490 0,'17'0'16,"19"17"15,17-17 0,52 18 16,-52-18 0,71-18 16,-71 18 0,35-17 15,-53-1 0,1 0 16,-54 18 15</inkml:trace>
  <inkml:trace contextRef="#ctx0" brushRef="#br0">6403 9260 0,'-18'0'31,"1"18"0,-54 35 16,36-35 0,0-1 0,-1 19 16,-34-1 15,52-18 0,0 1 0,1 17 16,34-17 15,1 17 16,0-17 0,35 35 16,-18-18 0,0-17 15,0 17 0,1-17 0,-1-1 16,18 1 0,0 17 16,-36-35 0,-17 18 15</inkml:trace>
  <inkml:trace contextRef="#ctx0" brushRef="#br0">28646 9384 0,'-18'-18'0,"0"1"16,1 17 0,-1 0 31,0 70 0,1-35 16,34 36 0,1-36 15,35 36 0,-18-36 16,18-35 0,-18 18 0,54-18 15,-54-18 16,18-35 0,-53-17 16,-18 34 0,-35-52 15,0 71 0,-53-19 16,54 36 0,-37 36 16,54-1 0,0 35 15</inkml:trace>
  <inkml:trace contextRef="#ctx0" brushRef="#br0">28822 10142 0,'18'0'16,"-1"0"0,1 18 15,0-18 16,-1 18 0</inkml:trace>
  <inkml:trace contextRef="#ctx0" brushRef="#br0">28804 10478 0,'0'0'15,"18"17"0,-18 1 0,18-18 16,-1 0 16,1 17 15</inkml:trace>
  <inkml:trace contextRef="#ctx0" brushRef="#br0">28840 10707 0,'0'0'0,"0"17"15,0 1 0,0 17 16,0-17 0,17 0 16,-17-1 0,0 1 0</inkml:trace>
  <inkml:trace contextRef="#ctx0" brushRef="#br0">28840 11359 0,'0'0'0,"0"36"0,0-19 15</inkml:trace>
  <inkml:trace contextRef="#ctx0" brushRef="#br0">28857 15610 0,'0'0'15,"-17"0"0,17 18 16,-18 0 0,-35 70 15,35-35 0,1 70 16,17-52 0,0-18 0,53 53 16,-18-53 0,53-1 15,-17-34 0,35-36 16,-54 1 16,19-71 0,-53 35 15,-18 0 0,-18-88 16,-17 70 0,-53-70 15,17 70 0,0 36 16,1 0 0,-18 17 16</inkml:trace>
  <inkml:trace contextRef="#ctx0" brushRef="#br0">18680 1094 0,'17'0'16,"1"17"15,0 1 0,34 17 16,-34 0 0,17-17 16,18 17 0,-17 18 0,16-17 15,37 34 0,-36-35 16,17 18 15,-35-17 0,1-19 16,-19-17 0,1 18 0,-18-36 16,-18 1 15</inkml:trace>
  <inkml:trace contextRef="#ctx0" brushRef="#br0">19209 1129 0,'-18'0'16,"0"18"0,-34 17 16,16 0 0,1 0 15,-18 1 0,18-1 16,-18 0 0,-53 53 0,53-52 15,-17-1 16,52-17 0,-17-1 16</inkml:trace>
  <inkml:trace contextRef="#ctx0" brushRef="#br0">19632 776 0,'18'-18'15,"-36"36"0,18-36 32,-18 18 0,1 18 15,-18 0 0,17-18 0,-35 35 16,35 0 16,1-17 0,-19 0 0,36-1 15,-17 19 0,34-19 16,1 18 0,17-17 15,-17 0 0,35-1 16,-35 1 0,-1-18 0,-17 18 16,18-18 15,-1 0 0,-17 17 16,-17-17 0,-1-17 16</inkml:trace>
  <inkml:trace contextRef="#ctx0" brushRef="#br0">19720 935 0,'18'0'16,"17"-18"15,-17 18 0,52 0 16,-52 0 0,35-17 15,-35 17 0,-1 0 16,-17-18 16</inkml:trace>
  <inkml:trace contextRef="#ctx0" brushRef="#br0">19897 758 0,'-18'0'16,"0"36"0,18-1 15,0 18 16,0 0 16,0-35 0,18 17 15,0-18 0,-18 1 0,35 0 16,-17-18 0,-1 0 15,1-18 16,0 18 0,-18-18 0,0 1 16</inkml:trace>
  <inkml:trace contextRef="#ctx0" brushRef="#br0">20055 794 0,'0'-18'16,"18"18"15,0 0 16,-1 18 0,1-18 0,0 0 16,35 17 0,-36-17 15,18 18 0,-17-18 0,17 0 16,-17 0 0,35 18 15,-35-18 16,-18 17 0,0 1 16,0 17 15,-18-17 0,0 0 0,-17 17 16,17-18 0,-35 19 16,36-19 15,-36 36 0,35-35 16</inkml:trace>
  <inkml:trace contextRef="#ctx0" brushRef="#br0">10160 18662 0,'18'0'16,"-1"0"0,36 18 15,53-18 16,-18 0 0,89 17 16,-72-17 0,19 0 0,17 18 15,177-18 0,-142 0 16,194 0 0,-176 0 15,0 0 0,0 0 16,0 0 0,142 0 16,-178 0 0,107 0 15,-159 0 0,-36 0 16,-34 0 0,-1 0 0,-70-18 16,-18 18 15</inkml:trace>
  <inkml:trace contextRef="#ctx0" brushRef="#br0">18962 2663 0,'0'18'31,"35"17"16,0 1 0,1-19 15,-1 19 0,18-1 0,-18-17 16,71 17 0,-71-18 15,1 1 0,34 0 16,-52-18 0,-36 0 31</inkml:trace>
  <inkml:trace contextRef="#ctx0" brushRef="#br0">19438 2611 0,'-53'35'15,"106"-70"0,-141 87 0,53 1 16,-18-17 0,-18 17 0,-17 35 16,35-35 0,18 17 15,17-52 0,18 0 16</inkml:trace>
  <inkml:trace contextRef="#ctx0" brushRef="#br0">20849 2734 0,'-17'0'16,"-1"0"16,0 18 0,36-18 46,35 17 16,-18-17 0,71 0 0,-36 0 16,19 0 0,-19 0 0,89-17 15,-88 17 16,52-18 0,-70 18 16,0-18 0,-36 18 15,1 0 0,-18-17 16</inkml:trace>
  <inkml:trace contextRef="#ctx0" brushRef="#br0">21519 2593 0,'53'0'16,"-106"0"0,124 0 0,-36 0 15,36 0 0,-36 0 16,0 0 0,1 0 0,-1 18 15,-17-1 0,-1 18 16,-17-17 0,-17 35 16,-19-18 0,-17 18 15,18-35 0,0 0 16,-18 34 0,35-34 16,1 0 0</inkml:trace>
  <inkml:trace contextRef="#ctx0" brushRef="#br0">23001 2558 0,'0'17'62,"18"1"0,-1 17 16,19 0 0,-19-17 15,1 0 0,0-1 16,35 1 0,-36-18 16,18-18 0,-17 18 15,17-35 0,-17 0 16,0 17 0,-1-17 16,1 0 0,-18 17 0,18-53 15,-1 54 0,-17-18 16,0 17 0,0 36 31,0 17 0,0 71 16,0-53 0,18-1 0,-18 19 15,35 35 0,0-36 16,1 19 16,-19-36 0,19 35 15,-19-35 0,-17-36 16,0 19 15,-17-36 0,-1 17 16,-17-17 0,-36 0 16,36 0 0,-71 0 15,53 0 0,0 0 16,0 0 0,18 0 0,-53 0 16,52 18 0,1-18 15</inkml:trace>
  <inkml:trace contextRef="#ctx0" brushRef="#br0">26088 758 0,'35'-52'16,"-70"104"0,88-122 0,-53 52 15,0 1 0,-35 17 16,17 17 0,-17 1 16,-1 17 0,-17 18 0,18 0 15,-18 71 0,36-54 16,17 54 0,17-72 15,19 1 0,-1 0 16,0-17 0,0-1 16,18 0 0,0-17 0,35-1 15,-52-17 0,-19 0 16</inkml:trace>
  <inkml:trace contextRef="#ctx0" brushRef="#br0">26317 1041 0,'36'53'16,"-72"-106"0,124 141 0,-52-70 16,70 34 0,-71-34 15,18 0 0,-18 17 0,0-17 16,-17-1 0,0 1 0,-18 0 15</inkml:trace>
  <inkml:trace contextRef="#ctx0" brushRef="#br0">26688 1023 0,'0'0'0,"-36"35"15,19-17 0,-19 17 16,19 1 0,-1-19 0,-17 54 16,17-36 0,1 18 15,17-35 16,17-1 0</inkml:trace>
  <inkml:trace contextRef="#ctx0" brushRef="#br0">26988 1270 0,'-53'35'16,"106"-70"0,-124 88 0,53-35 0,-17 34 16,17-34 0,1 17 15,17-17 0,0 0 16</inkml:trace>
  <inkml:trace contextRef="#ctx0" brushRef="#br0">27252 1129 0,'-18'0'0,"1"0"16,17 18 0,0 34 15,0-34 16,17 17 0,36 1 16,-17-19 0,34 1 15,-35-18 0,1 0 0,-19-18 16,19-17 16,-19 0 0,-17 17 0,0-17 15,-17 0 0,17 17 16,-18 0 0,18 36 15,0 0 0,-18 17 16,18 0 0,18 18 0,-18 0 0,18 0 16,17 53 15,-17-53 0,17 52 16,-17-69 0,-18-1 16,0-17 0,-18-18 15,-17-18 0,-1 18 16,-34-53 15,34 35 0,1 1 16,18 17 0,-1-18 0,-17 1 16</inkml:trace>
  <inkml:trace contextRef="#ctx0" brushRef="#br0">27764 688 0,'35'0'16,"-70"0"0,88 0 0,17 35 15,-35 0 0,1 1 16,17 17 0,17 70 16,-52-52 0,-1 52 15,-17-52 0,-17 35 16,-1-54 0,0-16 16,1-1 0,-18 0 0,-1-17 15,-34 35 0,52-35 16,-17-1 0</inkml:trace>
  <inkml:trace contextRef="#ctx0" brushRef="#br0">1235 16792 0,'-18'18'16,"0"0"15,1-1 16,-18 36 0,17-35 16,-35 17 0,0 18 15,35-35 0,-34 17 16,34-18 15,0 1 16,18 0 0,36-1 16,-19 1 0,1 0 15,-1-1 0,19 1 0,17 35 16,-36-36 0,36 36 16,-53-35 15,18 17 0,-18-17 16,17 17 0</inkml:trace>
  <inkml:trace contextRef="#ctx0" brushRef="#br0">1341 17022 0,'0'-18'16,"-18"18"31,18 18 16,0 17 0,0-18 15,0 36 16,18-17 0,-18-19 0,17 36 16,1-35 0,-1-1 15,19 1 0,-1-18 16,-17 0 0,17 0 16,-17-18 15,-18 1 0,0-18 16,0 17 0,0-17 15,0-1 0,0 19 16,-18-1 0,18-35 16,-18 36 0,18-1 15,0 36 32,0 17 0,0 0 15,0 36 0,18-36 16,0 18 15,-18-36 0,0 19 0,17-19 16,1 1 0,-18 0 0,18-1 16,-18 1 0,17-18 15,-17-18 0</inkml:trace>
  <inkml:trace contextRef="#ctx0" brushRef="#br0">1693 17074 0,'0'18'15,"0"0"0,0 35 16,0-18 0,18 18 15,-18-18 0,0-17 16,0 17 0,0-17 0,0-36 47,0-35 0,0 18 16,18-18 0,-18 18 15,0-18 16,17 17 0,-17 1 15,0 70 16,0-17 16,0 17 0,0-17 15,18 17 0,0 1 0,-1-19 16,-17 18 0,18-17 0,17 17 16,-17-35 0,17 18 15,-17-18 0,-1-35 31,-17 17 0,0-17 16,0 17 0,-17-35 16,-1 36 0,0-36 15,1 35 0,17 0 0,0 1 16,-18-1 0</inkml:trace>
  <inkml:trace contextRef="#ctx0" brushRef="#br0">1976 17004 0,'0'18'16,"0"-1"0,17 18 16,1 1 0,-18-1 15,17 36 0,1-36 16,0 18 0,-18-18 16,17 0 0,-17-17 15,0 0 16,0-1 0,0-34 15</inkml:trace>
  <inkml:trace contextRef="#ctx0" brushRef="#br0">2205 17110 0,'0'0'0,"-18"0"15,1 17 16,-1-17 0,-17 18 16,17 0 0,0-1 15,18 1 16,0 0 0,18-1 16,0 1 0,17-1 15,-17 1 16,-1-18 0,1 18 0,0-1 15,17 1 0,-18 0 16,1-1 16</inkml:trace>
  <inkml:trace contextRef="#ctx0" brushRef="#br0">2293 16951 0,'0'18'16,"0"-1"15,18 19 16,-1-19 0,19 1 15,-19-1 0,36 1 16,-35 0 0,17-1 16,-17-17 0,-1 18 0,1 0 15,0 17 16,-18-17 0,17-1 16,-17 1 0,-17-1 15,17 1 16,-36 0 0,19-1 15,17 1 0,-18 0 16,-17 35 0,17-36 16,1 1 0,-1 35 15,18-36 0</inkml:trace>
  <inkml:trace contextRef="#ctx0" brushRef="#br0">1058 17745 0,'18'0'31,"70"17"16,-17-17 0,-1 0 0,89 0 16,-53-17 0,0 17 15,0-18 0,-1 18 16,72-18 0,-107 1 15,36 17 0,-71 17 16,-17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Notation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Motivating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Harry Potter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and Hermione Granger invented a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new spell. 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317520" y="514440"/>
              <a:ext cx="11709720" cy="60962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317520" y="514440"/>
                <a:ext cx="11709720" cy="609624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317500" y="4598035"/>
            <a:ext cx="31673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en-US"/>
              <a:t>i</a:t>
            </a:r>
            <a:r>
              <a:rPr lang="en-US" baseline="30000"/>
              <a:t>th</a:t>
            </a:r>
            <a:r>
              <a:rPr lang="en-US"/>
              <a:t> training example, the t</a:t>
            </a:r>
            <a:r>
              <a:rPr lang="en-US" baseline="30000"/>
              <a:t>th</a:t>
            </a:r>
            <a:r>
              <a:rPr lang="en-US"/>
              <a:t> word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189345" y="2480310"/>
            <a:ext cx="259842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en-US"/>
              <a:t>Total word count for input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935720" y="2676525"/>
            <a:ext cx="389255" cy="8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84880" y="4786630"/>
            <a:ext cx="38925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237855" y="412115"/>
            <a:ext cx="368490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en-US"/>
              <a:t>The purpose is to label people’s name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649720" y="412115"/>
            <a:ext cx="1041400" cy="598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502400" y="4478020"/>
            <a:ext cx="259842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en-US"/>
              <a:t>Total word count for input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265920" y="4657725"/>
            <a:ext cx="389255" cy="8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48840" y="2999740"/>
            <a:ext cx="97739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4000" y="4418330"/>
            <a:ext cx="11684000" cy="88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8715375" y="5162550"/>
            <a:ext cx="1041400" cy="598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938645" y="6039485"/>
            <a:ext cx="463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1"/>
                </a:solidFill>
              </a:rPr>
              <a:t>= 9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Representing </a:t>
            </a:r>
            <a:r>
              <a:rPr lang="en-US" dirty="0"/>
              <a:t>words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Harry Potter and Hermione Granger invented a new spell. 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9" t="-118" r="29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" t="-118" r="54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118" r="55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89" t="-15" r="91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9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7" t="-15" r="60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330120" y="169040"/>
              <a:ext cx="10407960" cy="6502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30120" y="169040"/>
                <a:ext cx="10407960" cy="650268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197485" y="6397625"/>
            <a:ext cx="2997200" cy="4603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Here the vocalulary sample is 10k, for commercial, it could go up to million</a:t>
            </a:r>
            <a:endParaRPr lang="en-US" sz="1200"/>
          </a:p>
        </p:txBody>
      </p:sp>
      <p:sp>
        <p:nvSpPr>
          <p:cNvPr id="12" name="Rectangles 11"/>
          <p:cNvSpPr/>
          <p:nvPr/>
        </p:nvSpPr>
        <p:spPr>
          <a:xfrm>
            <a:off x="6649720" y="168275"/>
            <a:ext cx="3715385" cy="112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Representing </a:t>
            </a:r>
            <a:r>
              <a:rPr lang="en-US" dirty="0"/>
              <a:t>words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Harry Potter and Hermione Granger invented a new spell. 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9" t="-118" r="29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" t="-118" r="54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118" r="55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89" t="-15" r="91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9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7" t="-15" r="60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20808" y="3744097"/>
            <a:ext cx="18101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= 367</a:t>
            </a:r>
            <a:endParaRPr lang="en-US" dirty="0"/>
          </a:p>
          <a:p>
            <a:r>
              <a:rPr lang="en-US" dirty="0"/>
              <a:t>Invented = 4700</a:t>
            </a:r>
            <a:endParaRPr lang="en-US" dirty="0"/>
          </a:p>
          <a:p>
            <a:r>
              <a:rPr lang="en-US" dirty="0"/>
              <a:t>A = 1</a:t>
            </a:r>
            <a:endParaRPr lang="en-US" dirty="0"/>
          </a:p>
          <a:p>
            <a:r>
              <a:rPr lang="en-US" dirty="0"/>
              <a:t>New = 5976</a:t>
            </a:r>
            <a:endParaRPr lang="en-US" dirty="0"/>
          </a:p>
          <a:p>
            <a:r>
              <a:rPr lang="en-US" dirty="0"/>
              <a:t>Spell = 8376</a:t>
            </a:r>
            <a:endParaRPr lang="en-US" dirty="0"/>
          </a:p>
          <a:p>
            <a:r>
              <a:rPr lang="en-US" dirty="0"/>
              <a:t>Harry = 4075</a:t>
            </a:r>
            <a:endParaRPr lang="en-US" dirty="0"/>
          </a:p>
          <a:p>
            <a:r>
              <a:rPr lang="en-US" dirty="0"/>
              <a:t>Potter = 6830</a:t>
            </a:r>
            <a:endParaRPr lang="en-US" dirty="0"/>
          </a:p>
          <a:p>
            <a:r>
              <a:rPr lang="en-US" dirty="0"/>
              <a:t>Hermione = 4200</a:t>
            </a:r>
            <a:endParaRPr lang="en-US" dirty="0"/>
          </a:p>
          <a:p>
            <a:r>
              <a:rPr lang="en-US" dirty="0"/>
              <a:t>Gran</a:t>
            </a:r>
            <a:r>
              <a:rPr lang="en-US" dirty="0"/>
              <a:t>…</a:t>
            </a:r>
            <a:r>
              <a:rPr lang="en-US" dirty="0"/>
              <a:t> = 4000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Presentation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Recurrent Neural Networks</vt:lpstr>
      <vt:lpstr>Motivating example</vt:lpstr>
      <vt:lpstr>Representing words</vt:lpstr>
      <vt:lpstr>Representing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259</cp:revision>
  <dcterms:created xsi:type="dcterms:W3CDTF">2017-07-10T20:19:00Z</dcterms:created>
  <dcterms:modified xsi:type="dcterms:W3CDTF">2021-03-26T16:18:33Z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