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ink/ink3.xml" ContentType="application/inkml+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7" r:id="rId3"/>
    <p:sldId id="267" r:id="rId4"/>
    <p:sldId id="268" r:id="rId5"/>
    <p:sldId id="271" r:id="rId6"/>
    <p:sldId id="269" r:id="rId7"/>
    <p:sldId id="27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92"/>
    <p:restoredTop sz="94681"/>
  </p:normalViewPr>
  <p:slideViewPr>
    <p:cSldViewPr snapToGrid="0" snapToObjects="1">
      <p:cViewPr varScale="1">
        <p:scale>
          <a:sx n="78" d="100"/>
          <a:sy n="78" d="100"/>
        </p:scale>
        <p:origin x="2088" y="9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3-26T07:17:11"/>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00b050"/>
    </inkml:brush>
  </inkml:definitions>
  <inkml:trace contextRef="#ctx0" brushRef="#br0">4533 10883 0,'0'18'31,"53"35"0,-35-36 16,17 19 0,0 17 0,18-18 15,-17 0 0,69 36 16,-69-36 0,52 36 16,-35-36 0,17 18 15,-52-36 0,35 19 16,-36-36 0,-17-18 31,-35-17 16,18 17 0</inkml:trace>
  <inkml:trace contextRef="#ctx0" brushRef="#br0">5045 10866 0,'-18'17'0,"36"-34"0,-54 69 16,1 1 0,0 0 15,-18 36 16,18-37 0,-18 1 0,-18 36 15,54-54 0,-19 0 16,19-17 0,-1-1 0,0 1 16</inkml:trace>
  <inkml:trace contextRef="#ctx0" brushRef="#br0">5486 10301 0,'0'18'47,"-18"-18"15,18 17 0,0 1 16,-18 0 16,1-1 0,-18 36 15,17-35 0,-17 0 16,17 17 0,0-18 0,1 1 0,-1 0 15,-17 17 0,35-17 16,-18-1 16,18 1 0,18 0 15,-1-1 0,1 1 16,35-1 0,-35 1 16,17 17 0,-17-17 15,17 17 16,-35-17 0,0 0 15</inkml:trace>
  <inkml:trace contextRef="#ctx0" brushRef="#br0">5627 10495 0,'-18'0'15,"18"18"0,0-1 16,0 1 0,0 35 16,0-35 0,18-1 15,-18 19 0,0-1 16,17-18 0,-17 1 16,18-18 15</inkml:trace>
  <inkml:trace contextRef="#ctx0" brushRef="#br0">5786 10354 0,'0'18'32,"17"-1"15,1 1 0,-1-18 16,1 18 0,0-1 0,-1 1 16,36 17 0,-35-17 15,0-18 0,17 35 16,0 0 15,-17-17 0,-1 0 16,1-18 0,-18 17 16,-18-17 15,18 18 16,-17-18 0,-1 18 16,1-1 15,-1 1 0,0-1 16,1 1 0,-19 17 15,36-17 0,-35 35 16,0-18 0,17-17 16,0 17 0</inkml:trace>
  <inkml:trace contextRef="#ctx0" brushRef="#br0">4939 9260 0,'0'18'15,"0"17"16,18 1 0,-18-1 16,0 0 0,0 18 0,17 0 0,-17 18 15,0 70 16,0-88 0,0 70 16,0-70 0,0-18 0,0 1 15,0-1 0,0-53 31</inkml:trace>
  <inkml:trace contextRef="#ctx0" brushRef="#br0">4692 9490 0,'18'0'46,"-18"-18"0,17 18 16,1-18 0,0 1 16,-1-1 0,1-17 0,-1 17 0,19-52 15,-19 34 0,19-16 16,-19 34 16,1-17 0,0 52 15,-1 19 16,1-1 15,-1-18 0,36 54 16,-17-18 0,-1-18 16,-17 0 0</inkml:trace>
  <inkml:trace contextRef="#ctx0" brushRef="#br0">5027 8132 0,'-18'0'0,"18"-18"16,-17 18 15,-1 0 0,1 0 16,-19 18 0,19-1 16,-19 18 0,36 1 15,-17-1 0,17 53 16,0-53 0,17 1 16,1-1 0,0 0 0,17-17 0,0 0 15,-17-18 0,52 0 16,-34-18 0,-1-17 15,0-36 0,-17 36 16,-18 0 0,0-1 0,-18 1 16,1 0 0,-19-1 0,-17 1 15,18 18 0,-53 17 16,53 0 16,-1-18 0</inkml:trace>
  <inkml:trace contextRef="#ctx0" brushRef="#br0">4851 7285 0,'-53'35'16,"106"-70"0,-124 88 0,54 0 15,17-36 16,0 19 0,0-1 0,17-17 15,36 17 0,-35-18 16,52 1 0,-34-18 16,16-18 15,-34 18 0,17-35 0,-17 0 16,-36 0 16,18-1 0,-53 1 15,36 0 0,-18 17 0,-36 1 16,36 17 15,-18 0 0,35 0 16,1 17 0</inkml:trace>
  <inkml:trace contextRef="#ctx0" brushRef="#br0">4727 6438 0,'-17'0'0,"-1"0"15,0 0 16,1 35 0,-19 1 16,36-1 0,0 36 15,0-36 0,53 18 16,-35-36 0,53 1 16,-19-18 15,19-18 0,-18 1 16,0-54 0,-36 54 15,1-54 0,-36 36 16,-34-1 16,16 19 0,-70-1 15,54 18 0,-37 0 16,54 18 0,0-18 16</inkml:trace>
  <inkml:trace contextRef="#ctx0" brushRef="#br0">4833 5856 0,'-35'-18'0,"70"36"0,-88-36 15,0 18 0,18 0 16,0 0 16,17 0 0,0 18 0,1 0 15,17-1 0,0 1 16,0 17 0,17 1 15,1-19 0,17 1 0,-17 0 16,17-1 0,-17 1 16,35-18 0,-36 0 15,19-18 0,-36 1 16,17-36 0,-34 17 16,17-17 0,-18 18 15,0 0 0,-17 0 0,18-1 16,-19 19 0,1-19 0,17 19 15,-17-1 0,17 0 0,1 1 16</inkml:trace>
  <inkml:trace contextRef="#ctx0" brushRef="#br0">4957 5115 0,'-18'0'15,"0"0"16,-17 0 15,-36-17 16,36 17 0,-53-18 16,53 18 0,-36 0 0,18 0 15,-17 0 0,-36 0 16,53 18 0,-18-18 16,54 0 0,-1 0 15,36 0 31,-18 17 16,0 1 16,-18 0 15,18 17 0,0-18 16,0 19 0,0-19 16,0 19 0,18 17 15,-1 0 0,-17 35 16,18-35 0,-18 88 15,0-71 0,0 71 16,0-70 0,0 17 16,0-17 0,18 17 0,-18 71 15,0-89 0,17 107 16,-17-107 0,0 18 16,0-17 0,0-1 15,0 72 0,18-90 16,-18 54 15,0-53 0,0 18 0,0-18 0,0 88 16,-18-71 16,18 71 0,0-70 15,0 0 0,0-1 0,0 54 16,0-71 0,0 52 16,18-52 0,-18-17 15,18 16 0,17 19 16,-35-36 0,17 1 15,-17-1 0,18 0 0,-18 18 16,0-18 0,18 1 16,-18-1 0,0-17 15,-18-1 0,18 1 0,0-1 32,18-17 0,-1 0 15,-17 18 31,18-18 16,-18 18 0,18-18 31,-1 0 16,1 0 0,17 0 16,-17 0 0,-1 0 0,54 17 15,-36-17 16,36 0 0,-18 0 15,70 0 0,-52 0 16,-18 0 0,0 18 0,70 0 16,-70-18 0,-18 0 15,1 0 0,-19 0 16,1-18 0</inkml:trace>
  <inkml:trace contextRef="#ctx0" brushRef="#br0">4957 5080 0,'17'0'32,"18"0"15,1-18 0,34 18 16,-34-17 0,52 17 16,-53 0 0,18 17 15,-35-17 0,35 18 16,-36 0 15,1-1 16,-18 1 0,17 17 16,-17 0 0,18 18 15,0-35 0,-18 17 16,17 1 0,-17 17 0,18 35 16,-18-18 0,18 54 15,-18-54 0,0 1 16,17 88 0,-17-71 15,0 71 0,18-71 16,-18 0 0,0 0 0,0 0 16,-18 1 0,18-1 0,-17 106 15,17-106 16,-18 88 0,18-87 16,-18 87 0,18-88 15,-17 0 0,17 0 0,0 1 16,-18 69 0,18-87 15,0 52 16,0-70 0,0 0 16,0 0 0,0 0 0,0 0 0,-18 53 15,18-71 0,0 71 16,0-53 0,0 17 16,0-34 15,0 17 0,0-36 16,0 1 0,18 0 15,0-18 32,-36 0 78,0 17 15,1-17 0,-18 18 16,-1-1 0,19-17 16,-36-17 15,-18-1 0,36 1 0</inkml:trace>
  <inkml:trace contextRef="#ctx0" brushRef="#br0">4851 4322 0,'-18'-18'16,"18"36"47,0-1 15,0 18 0,0 1 0,18 87 16,-18-52 0,-18 70 16,18-71 0,0-17 15,0 0 0,0-17 0,0-1 16,18-18 0,-1 19 16,1-36 15,-18-18 0</inkml:trace>
  <inkml:trace contextRef="#ctx0" brushRef="#br0">4621 4586 0,'0'-18'78,"0"-17"16,18 35 0,0-53 15,-1 36 0,19-36 16,-19 35 0,19-35 16,-19 18 0,-17 0 15,18 17 0,-1 0 16,-17 1 0,18 17 0,-18-18 15,18 18 0,-1 0 16,1 18 16,0-1 0,35 72 15,-36-54 0,36 35 16,-35-34 0,-1-19 16,36 19 0,-35-19 15</inkml:trace>
  <inkml:trace contextRef="#ctx0" brushRef="#br0">4339 3334 0,'-17'0'16,"17"17"0,0 54 15,17-36 16,1 36 0,17-36 16,-17-17 0,35 17 15,-36-17 0,36-18 16,-18-18 0,1-35 15,-19 35 0,1-52 16,-18 17 0,-18-18 16,18 54 0,-17-19 15,17 19 0,0 34 16,17 36 16,1 0 0,17 18 15,-17-18 16,17 53 0,-17-71 15,-18 35 0,0-34 16,0 17 0,-18-36 16,1 1 0,-19 0 15,-17-18 16,18-36 16,0-17 0,17 36 15</inkml:trace>
  <inkml:trace contextRef="#ctx0" brushRef="#br0">4180 2963 0,'0'0'0,"18"-17"16,-18-1 0,18 0 0,-1-17 15,19-18 0,-19 18 16,19-36 15,-19 36 0,1 17 0,-1-34 16,-17 34 0,18 18 16,0 35 15,-18 0 0,35 36 16,-17-36 0,17 1 16,0 17 15,-17-36 0,-1 18 0,1 1 16</inkml:trace>
  <inkml:trace contextRef="#ctx0" brushRef="#br0">5062 2522 0,'-17'18'31,"17"0"16,-18-1 0,0 36 15,1-35 0,-18 35 16,17-36 0,0 1 15,1 0 0,-1-18 16,18 17 0,-18-17 0,18 18 16,18 0 0,-18-1 0,35 1 15,-17 0 16,35 17 0,-36-18 16,19 1 0,-19 0 15,1-18 0,0 17 16,-1-17 0,-17 18 15</inkml:trace>
  <inkml:trace contextRef="#ctx0" brushRef="#br0">5203 2575 0,'0'18'16,"0"0"0,18 34 16,-18-34 0,18 0 15,-1 35 0,-17-36 16,36 19 15,-36-19 0,17 1 0,1-18 16,-18-18 0</inkml:trace>
  <inkml:trace contextRef="#ctx0" brushRef="#br0">5327 2469 0,'0'36'0,"35"-19"15,18 19 16,18-1 16,-36-35 0,0 18 0,-17-18 15,35 35 0,-36-35 16,1 17 0,0 1 15,-18 0 16,-18-1 16,0 1 0,1 17 15,-1 1 0,1-19 16,-19 36 0,36-18 16,-17 18 15,-1-17 0</inkml:trace>
  <inkml:trace contextRef="#ctx0" brushRef="#br0">8978 4992 0,'35'-18'0,"-17"18"15</inkml:trace>
  <inkml:trace contextRef="#ctx0" brushRef="#br0">9084 4974 0,'-18'0'31,"18"-17"47,18 17 0,-36 0 62,1 0 16,-19 0 16,19 0 0,-36 0 15,35 0 0,-17 0 16,-53 0 15,-18-18 0,71 18 16,-53 0 0,35 0 16,0 18 0,17-1 15,19-17 0,17 18 47,-18-1 31,0 1 16,18 0 0</inkml:trace>
  <inkml:trace contextRef="#ctx0" brushRef="#br0">8431 5027 0,'-17'0'47,"17"35"15,0-17 16,17 35 0,-17-35 16,18 52 0,-18-35 15,18 71 0,-18-53 16,0 0 0,0 18 16,0-1 0,-18 18 0,18 71 15,0-71 0,0-17 16,0 17 0,0 0 0,0 89 15,0-89 0,0 88 16,0-88 0,0 89 16,-18-71 0,18 70 15,0-70 0,0 88 16,0-106 0,-17 71 16,17-89 15,-18 72 0,18-72 16,-18 1 0,18 52 15,0-52 0,0 52 16,0-70 0,18 53 16,-18-53 0,0 0 15,0-18 0,0 0 16,0 18 0,0-18 0,0 36 16,0-36 0,0 18 15,0-35 0,18 35 16,-18-36 0,0 19 15,17-19 0,-17 19 16,18-19 0,-18 1 16,18-18 15,-18-18 16,17 1 0</inkml:trace>
  <inkml:trace contextRef="#ctx0" brushRef="#br0">9031 4992 0,'18'0'32,"17"-18"15,-17 18 0,52 0 16,-34 0 16,16 0 0,-16 0 15,17 0 16,-36 0 0,1 0 0,0 0 15,-18 18 79,17-18 15,-17 17 0,0 19 16,0-19 0,0 54 15,0-18 0,0-18 0,0 18 16,0 71 16,0-54 0,0 71 15,18-70 0,-18-1 0,17 89 16,-17-18 16,0-70 0,0 70 15,0-71 0,0 1 16,0 70 0,0-70 0,0 70 15,0-71 16,0 71 0,0-70 16,0 52 0,0-52 15,18 0 0,-18-19 16,0 19 0,18 0 0,-1 52 16,-17-52 0,0 70 15,0-71 0,0 71 16,0-88 0,0 88 15,0-88 0,0 71 16,0-71 0,0 70 16,0-70 0,0 35 15,0-52 16,0 52 0,0-53 16,-17 18 0,17-18 15,0 0 0,-18 1 16,18-1 0,-18 0 15,18-17 0,0 0 16,0 17 0,18-17 16,0-18 31,-36 0 31,18 17 16,-18-17 0,18 18 0,-17-18 15,-1 0 0,18 17 0,-53-17 16,36 0 0,-72 18 16,37 0 0,-1-18 15,0 17 0,-18-17 16,1 18 0,-1-18 0,0 18 16,-87-18 0,87 0 15,-52 17 0,87 1 16,-17-18 0,53-18 31,18-17 0</inkml:trace>
  <inkml:trace contextRef="#ctx0" brushRef="#br0">8978 8361 0,'0'0'0,"0"-18"0,-17 1 15,-1-1 16,-17 18 15,17 0 0,-17 18 16,17 52 0,0-17 0,18 0 16,0 0 0,0-18 15,36 71 0,-19-71 16,54 1 0,-36-19 16,0-17 0,54-35 15,-54 17 0,18-52 16,-53 34 0,0 1 15,-35-35 0,17 34 16,-53 19 0,18-1 16,-35 18 0,53 0 15,-18 0 0,35 0 16</inkml:trace>
  <inkml:trace contextRef="#ctx0" brushRef="#br0">8978 7514 0,'-17'-17'15,"34"34"0,-52-34 0,17-1 0,-17 18 16,17 0 0,-17 18 16,0 17 0,17 0 15,18 53 0,0-52 16,18-1 0,17 0 0,-17 0 16,70 1 0,-53-36 15,53-18 16,-35 0 0,-17-17 15,-19 17 0,19-70 0,-36 53 16,-18 0 0,0-18 0,1 18 16,-54-18 0,36 17 15,-1 19 0,-16-1 16,16 0 0,1 18 0,-18-17 16,35 17 0</inkml:trace>
  <inkml:trace contextRef="#ctx0" brushRef="#br0">8961 6544 0,'0'0'15,"0"-18"0,0 1 0,-18 17 16,0 0 0,-17 0 16,17 0 0,-17 35 15,17 0 0,1 1 16,17 34 0,0-35 16,35 18 0,-17-17 15,35-1 16,-18-35 0,35 0 15,-34-18 0,-1 1 16,-17-19 0,-1 1 0,1-35 16,-36 34 0,-17-17 15,17 18 0,-17 17 16,0-17 0,0 35 0,-36-35 16,36 35 0,-1 0 15,19 0 0,-1 0 16</inkml:trace>
  <inkml:trace contextRef="#ctx0" brushRef="#br0">8872 5697 0,'0'0'0,"0"-17"0,-17-1 15,-1 18 16,0 18 16,1-1 0,17 36 15,0 0 0,17 18 16,1-36 16,0-17 0,17 17 15,-17-35 0,17 18 0,35-36 16,-34 0 0,-1 1 15,-17-19 0,-1 1 0,-17-35 16,0 34 0,-53-34 16,18 52 0,-53-35 15,53 53 0,-1 0 16,-34 35 16,52-17 0,1 17 0</inkml:trace>
  <inkml:trace contextRef="#ctx0" brushRef="#br0">8908 9472 0,'0'0'0,"0"-18"16,0 36 31,0 17 16,0 18 0,0 0 0,0 0 15,0 18 0,0-1 0,0 54 16,0-54 0,17 18 16,-17-70 0,36 35 15,-19-53 16,-17-18 15</inkml:trace>
  <inkml:trace contextRef="#ctx0" brushRef="#br0">8643 9701 0,'0'0'0,"18"-17"15,-1 17 0,19-36 16,-19 1 0,36-35 16,-35 34 0,-1-34 15,-17 35 0,18-1 16,0 36 16,-1 0 15,1 18 0,0-18 0,-1 18 16,19 17 15,-19-18 0,18 1 0,1 17 16,-19-17 0,19 17 16,-19-17 0,1 0 15</inkml:trace>
  <inkml:trace contextRef="#ctx0" brushRef="#br0">8555 11024 0,'35'53'15,"-17"-35"16,17 17 0,36 36 16,-18-18 0,35 17 15,-35-35 0,35 18 16,-53-17 0,18-1 15,-35-17 0</inkml:trace>
  <inkml:trace contextRef="#ctx0" brushRef="#br0">8925 11007 0,'-35'70'0,"70"-140"0,-105 176 16,-1-36 0,36-17 15,0-18 0,-1 1 16,1-1 0,17-18 0,-17 36 16</inkml:trace>
  <inkml:trace contextRef="#ctx0" brushRef="#br0">9260 10478 0,'0'0'0,"-17"0"47,-1 17 16,1 1 0,-36 35 16,35-18 0,-17 18 15,17-35 16,0-1 0,18 1 0,0-1 15,0 1 0,0 0 0,18-1 16,0 1 0,35 0 16,-18-1 0,18 19 15,-36-19 16,1-17 0,17 35 16</inkml:trace>
  <inkml:trace contextRef="#ctx0" brushRef="#br0">9384 10513 0,'0'0'0,"18"0"15,34 17 16,-34 1 0,0-18 0,-1 18 16,19 17 15,-36-17 0,17-1 16,-17 1 0,-17 0 0,-1 34 16,0-34 0,-17 35 15,35-35 0,0-1 16,0 1 0,35-18 15,-17 0 16,0 0 0,-1 0 0,1 0 16,0 0 0,-1 0 15,1 0 0</inkml:trace>
  <inkml:trace contextRef="#ctx0" brushRef="#br0">9631 10478 0,'0'0'0,"17"0"16,19 0 15,-19 0 0,36 17 16,-35-17 0,17 18 15,18-1 16,-18 1 16,-17 17 15,-18-17 0,0 35 16,-18-18 16,1 18 15,-1-35 0,1 17 16,-1-35 0,18 18 15,0-1 0</inkml:trace>
  <inkml:trace contextRef="#ctx0" brushRef="#br0">8837 4322 0,'0'0'16,"18"-18"0,-18 0 0,0 36 31,0 52 16,0-34 0,0 17 15,0 0 0,0 52 16,17-52 0,-17 0 16,0-17 0,18-1 0,0 18 15,-18-36 0,17 1 16</inkml:trace>
  <inkml:trace contextRef="#ctx0" brushRef="#br0">8608 4463 0,'17'-18'0,"-34"36"0,34-54 16,1-17 16,0 36 0,35-36 15,-36 18 0,19-18 16,-19 35 0,18-17 16,-35 17 0,18 36 15,0 35 16,-1-18 15,19 36 0,-19-54 16,1 18 0,17-17 0,0 35 16,-17-35 0</inkml:trace>
  <inkml:trace contextRef="#ctx0" brushRef="#br0">8484 3263 0,'0'18'31,"0"17"16,0 0 0,0 1 15,18-19 0,0 19 0,35-1 16,-36-17 0,54-18 15,-54 0 0,36-53 16,-35 35 0,17-53 16,-35 54 15,0-54 0,0 54 0,-17-1 16,17 0 0,-18 1 16,18 34 15,18 107 16,-1-71 0,18 0 0,-17 0 15,17 17 0,-17-17 16,35 35 0,-53-53 16,0 18 0,-18-35 15,18 0 0,-53-18 16,18 0 0,-18-18 16,18 0 0,-36-17 15,36 0 0,0-18 16,0 18 0</inkml:trace>
  <inkml:trace contextRef="#ctx0" brushRef="#br0">8343 2875 0,'-17'0'16,"17"-17"0,0-1 15,17 0 0,-17 1 16,18-19 0,17-17 15,-17 36 0,-1-19 0,1 19 16,-18-1 0,18 1 16,-18-1 0,17 36 47,19 34 0,-19-34 15,36 17 16,0 1 0,-35-19 15,-1 1 0,1 0 16,0-18 0,-1 17 0</inkml:trace>
  <inkml:trace contextRef="#ctx0" brushRef="#br0">9031 2505 0,'0'-18'16,"0"36"0,18-36 16,-36 18 15,-17 35 16,17-17 0,1 17 15,-1-17 0,-17 35 16,35-36 0,-18 19 16,18-19 0,18 1 15,-1 0 0,19 17 16,-1-17 0,0-1 16,-17 1 0,-1 0 15,1-1 0,-18 1 16,18-1 15,-18 1 0</inkml:trace>
  <inkml:trace contextRef="#ctx0" brushRef="#br0">9172 2558 0,'0'0'16,"18"0"0,17 0 16,-17 0 0,-1 0 15,1 17 0,0 1 16,-1 0 0,-17 17 15,0 0 0,0-17 16,-17 17 0,17-17 16,-18-1 0,36 1 31,-1-18 16,1 0 0,17 0 15,-17 0 0,0 0 0,-1 0 16,1 0 15</inkml:trace>
  <inkml:trace contextRef="#ctx0" brushRef="#br0">9402 2399 0,'-18'0'15,"36"18"16,17-1 16,-18 1 0,36 17 15,-35-17 0,17-18 0,1 35 16,-1 0 16,-18-35 0,1 18 15,0 0 0,-1-1 16,1-17 15,-18 35 16,0-17 0,-18 0 16,1 17 0,17-17 15,-36 17 0,36-17 16,-35 17 0,18-17 16,-1 17 15,18-18 0,0 1 0,0 0 16,0-1 0</inkml:trace>
  <inkml:trace contextRef="#ctx0" brushRef="#br0">5662 7108 0,'-18'0'0,"36"0"109,0 0 16,-1 18 16,1-18 0,35 0 15,-35 0 0,52 0 16,-35 0 0,54 0 15,-54 0 0,71 0 16,-53 0 0,52 0 16,-52 18 0,71-18 15,-71 0 0,53 0 16,-53 0 0,-1 0 16,1-18 0,-17 18 15,69 0 0,-52 0 16,18 0 0,-18 0 0,0 0 15,53 0 16,17 0 0,-70 0 16,53-18 0,-71 18 0,53 0 15,-52 0 16,-1 0 0,35 0 16,-52 0 0,0 0 0,35 0 15,-36 0 16,1 0 0,0 0 0,-1 0 15,18 0 0,-17 0 16,0 0 0,17 0 16,-17 0 0,-1 0 0,-17-17 78,-17 17 15</inkml:trace>
  <inkml:trace contextRef="#ctx0" brushRef="#br0">7902 6950 0,'0'0'0,"0"-18"16,18 36 15,0-18 0,34 17 16,-16 1 0,-1-18 16,0 18 0,18-1 0,0 1 15,-18-18 0,1 18 16,-19-18 0,-17 17 15,18-17 0,-18 18 16,-18-18 16,1 17 15,-1 1 0,-53 17 16,36-17 0,18 0 16,-19-1 0,19 1 15,-1 0 0,-17-1 0,-18 36 16</inkml:trace>
  <inkml:trace contextRef="#ctx0" brushRef="#br0">6421 6526 0,'-18'-17'16,"36"34"0,-54-34 0,1-1 15,35 0 0,-18 18 0,-35 0 16,36 0 0,-18 18 16,17 0 0,0 52 15,1-34 0,17 52 16,17-53 16,1-17 0,0 17 0,17-17 15,-18-1 0,54 1 16,-53-18 0,17-18 15,-17 1 0,-18-1 0,17-17 16,-17-1 0,-17-16 16,-1 16 0,18 1 15,-18 17 0,18-17 0,-17 17 16,17 36 16,35 17 15,0-17 0,36 53 16,-36-54 15,36 54 0,-54-54 16,36 19 0,-18-19 16,-17 19 0</inkml:trace>
  <inkml:trace contextRef="#ctx0" brushRef="#br0">6756 5962 0,'-18'0'63,"-17"35"15,17-17 0,-17 17 16,17 0 0,1 1 16,-1-19 0,18 1 15,0 0 0,18-1 16,-1 1 0,1 0 15,0-1 0,17 1 16,0-1 0,0 1 16,-17 0 0,17-18 15,-17 17 0,-18 1 16</inkml:trace>
  <inkml:trace contextRef="#ctx0" brushRef="#br0">6967 6015 0,'0'0'0,"0"-18"16,0 36 31,0 17 16,0-17 0,0 17 15,0 0 0,0-17 16,18 17 15,-18 1 0,0-19 16,18 1 16,-18-36 31</inkml:trace>
  <inkml:trace contextRef="#ctx0" brushRef="#br0">7091 5874 0,'0'0'16,"-18"0"0,36 0 31,-18 17 16,17 1 0,1-18 15,0 18 0,-1-1 0,1 1 16,0 0 0,-1-18 0,1 17 15,0 1 0,-1 0 0,1-1 16,0 1 0,-1-18 16,-17 17 0,18-17 15,-18 18 16,-18 0 16,1-1 15,-1 1 0,18 0 16,-18-1 15,1 19 0,-1-36 16,0 35 0,-17 35 16,0-17 15</inkml:trace>
  <inkml:trace contextRef="#ctx0" brushRef="#br0">12418 5045 0,'17'-18'16,"1"18"0,0-18 15,-36 36 32,0-18 15,1 0 94,-1-18 31,-17 18 16,0 0 0,-1 0 15,-52 0 16,53 0 0,-71 0 0,53 0 16,-17 0 0,34 0 15,-17 0 16,18 0 0,17 0 0,1 0 16,-1 0 15,18 18 31,-17-18 16,17 18 31,0-1 16,0 1 0,0 0 16,0-1 0,0 19 15,0-19 0,0 18 0,0 36 16,0-36 15,0 54 0,0-37 16,0 1 0,0 18 16,17 52 0,-17 107 15,0-54 16,-17 18 16,17-106 0,-36 106 15,19-88 0,-1 71 16,18-89 0,0 0 0,0 53 15,0-53 0,18-17 16,-18-1 0,0 19 0,17 105 16,-17-106 15,0 106 0,0-106 16,0 53 0,0-70 16,0 52 0,0-70 15,0 71 16,0-72 0,0 90 15,0-90 0,18 54 16,0-53 0,-1 18 16,-17-36 0,0 0 15,0 1 0,18-1 16,-18 0 0,0 0 16,17-17 0,-17 0 15,18-1 0,-18-34 16,18-1 0</inkml:trace>
  <inkml:trace contextRef="#ctx0" brushRef="#br0">12418 5027 0,'17'-18'31,"19"18"16,-19-17 0,1 17 15,0 0 0,-1 0 0,19 0 16,-19 0 0,18 0 16,1 0 0,-1 0 15,-17 0 0,-1 17 16,1 1 0,-18 0 16,18-1 0,-18 19 15,17-1 16,-17 35 0,18-34 15,-1 52 0,-17-35 16,0 0 0,18 88 16,-18-71 0,0 89 15,0-71 0,0 71 16,0-71 0,0 71 16,-18-71 0,18 0 15,0 1 0,-17-1 0,-18 124 16,17-107 0,0 107 15,1-106 16,17 70 0,0-88 16,0 71 0,0-71 15,0 71 0,-18-88 16,18 87 16,0-69 0,0-1 0,0-18 15,0 1 0,-18 70 16,18-88 0,0 53 15,0-53 0,0 35 16,0-53 0,0 53 16,0-35 0,0 36 15,0-54 0,0 0 16,18-17 0,-18 17 0,18-17 16,-18-1 0,17-17 15,1 0 16,-18 18 15,0 0 16,0-1 16,-18-17 31,-17 18 16,0-1 0,-36 1 15,-52 17 16,52 1 0,1-19 15,-1 19 0,0-19 0,-70 18 16,88-17 0,-52-18 16,69-18 0,-17-17 15,53 18 0,0-19 16,18 1 0,0 35 16</inkml:trace>
  <inkml:trace contextRef="#ctx0" brushRef="#br0">11818 9225 0,'0'53'16,"0"-35"0,0 35 15,0-18 0,0 18 16,18-36 0,-18 19 0,35 17 16,0-36 0,18 1 15,-18 0 0,1-18 16,17-18 15,-18 0 0,0-17 16</inkml:trace>
  <inkml:trace contextRef="#ctx0" brushRef="#br0">12118 8643 0,'-35'0'0,"70"0"0,-88 18 16,35-1 0,1 36 15,17-17 0,0 16 16,17 1 0,-17 0 0,18-17 15,0-1 0,35 35 16,-18-70 0,35 18 16,-34-36 0,-1 1 0,0-1 15,1-52 16,-36 34 0,-18-52 16,0 53 0,-35-36 15,36 54 0,-19-1 16,1 0 0,-18 18 0,0 0 15,18 0 0,0 0 16</inkml:trace>
  <inkml:trace contextRef="#ctx0" brushRef="#br0">12136 7761 0,'-36'18'15,"19"-1"16,-1 1 0,18 0 16,-18 52 15,18-34 0,-17 52 16,34-18 0,19-34 15,17-1 0,-18-35 16,35 0 0,-17-18 16,0-35 15,-17 18 0,-19-36 16,-17 36 0,-35-35 16,0 52 0,-36-17 15,36 17 0,-36 18 16,36 0 0,0 0 15,17 0 0</inkml:trace>
  <inkml:trace contextRef="#ctx0" brushRef="#br0">12171 6773 0,'-18'-35'16,"1"35"0,17-18 16,-18 1 0,0 17 0,1-18 15,-19 18 16,19 0 0,-19 53 15,1-18 0,18 1 0,17 52 16,0-35 16,35 17 0,0-34 0,0-19 15,18 1 0,0-18 16,71-35 0,-54 17 16,-17-17 0,18-54 15,-54 54 0,-17-53 16,-17 53 0,-36-18 15,0 35 0,-53 1 16,53 17 0,-35 0 16,53 17 0,17-17 15,36 0 16</inkml:trace>
  <inkml:trace contextRef="#ctx0" brushRef="#br0">12206 5715 0,'0'0'15,"-35"0"0,17 0 0,-35 18 16,36-1 0,-19 54 15,19-36 0,17 0 0,35 36 16,-17-36 0,70 18 16,-35-53 15,53 0 0,-36-35 16,18-18 0,-52 18 16,-19-1 0,1-52 15,-36 35 0,-52-17 16,-36 17 15,-18 18 0,54 35 16,-18 17 0,70 18 16,0-17 0,1 0 0</inkml:trace>
  <inkml:trace contextRef="#ctx0" brushRef="#br0">12100 4216 0,'0'0'0,"0"17"16,0 36 15,0-17 0,0 52 16,0-35 16,18 35 0,-18-53 15,18 36 0,-1-36 16,1 0 0,-1-35 15</inkml:trace>
  <inkml:trace contextRef="#ctx0" brushRef="#br0">11889 4410 0,'17'-36'15,"-34"72"0,52-107 0,0 18 16,0 18 0,18-36 16,-35 36 0,17 0 0,-35 17 15,18 1 0,0-1 16,-18 36 0,35 35 16,-35-1 15,53 37 0,-18-36 16,0-1 0,1-16 0,-1-1 15,35 18 0,-34-35 16</inkml:trace>
  <inkml:trace contextRef="#ctx0" brushRef="#br0">12224 9684 0,'17'0'15,"-17"17"16,18 1 0,0 70 16,-1-35 0,1 88 15,-18-70 0,18 52 16,-1-70 0,1 0 15,-18-18 0,18 1 0,-18-19 16</inkml:trace>
  <inkml:trace contextRef="#ctx0" brushRef="#br0">12012 9895 0,'35'0'0,"-70"0"0,106 0 15,-36-17 0,35-36 16,-34 35 0,34-35 16,-34 18 0,-19-18 15,1 53 0,-18-18 16,0 54 15,18 34 16,-1-34 0,36 52 16,-35-53 0,17 0 15,0 1 0,1-19 0,-1 19 16,-18-19 0,1 1 16</inkml:trace>
  <inkml:trace contextRef="#ctx0" brushRef="#br0">12153 11007 0,'18'17'15,"-1"1"0,1 17 16,53 53 0,-18-52 16,0-1 0,-18 0 15,18 1 0,-18-19 0,0 18 16,1-17 0,-19 0 0,1 17 15,-18-17 0</inkml:trace>
  <inkml:trace contextRef="#ctx0" brushRef="#br0">12383 11007 0,'-36'106'16,"72"-212"0,-107 264 0,36-105 16,17 0 0,-35 18 15,35-36 0,1 18 16,17-35 0,35-18 16</inkml:trace>
  <inkml:trace contextRef="#ctx0" brushRef="#br0">12771 10425 0,'0'17'15,"-36"1"16,19 0 0,-1-1 0,-17 18 16,-1-17 0,19 35 15,-1-18 0,18 18 16,0-18 0,35 1 15,1-1 0,34-17 16,-34-1 0,16 1 16,-34 0 15,0-1 0,-1 18 16,-17-17 16</inkml:trace>
  <inkml:trace contextRef="#ctx0" brushRef="#br0">12929 10478 0,'0'0'15,"0"-18"0,18 18 0,17 0 16,1 18 0,16-1 15,-34-17 0,0 35 16,-1-17 0,-17 0 16,-17-1 15,-1 1 0,0 0 16,-17-1 0,35 1 16,0 0 0,0-1 15,35 1 0,-17-1 16,35 19 15,-35-19 0,-18 1 16,0 0 0,-36-1 16,1-17 0,17 0 15,-17 18 16,18-18 0,-19 0 16,54 0 15</inkml:trace>
  <inkml:trace contextRef="#ctx0" brushRef="#br0">13247 10425 0,'0'17'31,"35"1"16,-17 0 0,35 34 15,-18-34 0,53 17 16,-53-35 0,1 18 16,-19 0 0,19-18 0,-19 17 15,1-17 0,0 18 0,-18 0 31,0-1 0,-18 1 16,-17 17 16,17-17 0,0-1 0,1 1 15,-19 35 0,19-35 16,-1-18 0,0 17 0,18 1 16,-17-1 0,17 1 15,0 0 0</inkml:trace>
  <inkml:trace contextRef="#ctx0" brushRef="#br0">11659 3157 0,'-17'0'16,"17"53"16,-18-17 0,18 34 15,0-35 0,18 1 0,-1-1 16,36 0 15,-17-35 0,-1 0 0,35-35 16,-34 0 0,-1-1 16,0-17 0,-17 18 15,-18-18 0,0 36 16,-18-1 0,1 18 16,17 18 15,0 70 0,17-35 16,1 0 0,35 53 15,-36-54 0,36 54 16,-53-70 0,18 16 16,-36-16 0,-17-19 15,-36-17 16,36 0 0,0 0 16,-18-17 0,18-1 0,-1 0 0,1 18 15,-18-52 0,53 34 16</inkml:trace>
  <inkml:trace contextRef="#ctx0" brushRef="#br0">11606 2769 0,'18'-17'47,"0"-1"16,-1 0 0,-17 1 0,36-19 15,-36 19 0,17-18 16,1-18 15,-18 35 0,0 0 0,0 36 32,35 35 15,-17-35 0,-1 17 16,1 0 0,35 18 16,-35-35 0,-1-1 0,1 1 15,0 0 0,-1 17 16</inkml:trace>
  <inkml:trace contextRef="#ctx0" brushRef="#br0">12365 2469 0,'-18'0'31,"18"18"0,-17-18 16,-1 18 0,0 17 0,1 0 15,-36 18 0,35-18 16,-17-17 0,17 0 0,1 17 16,17-17 0,17-1 15,1 1 16,52 0 0,-34-1 16,34 1 15,-34 0 0,-1-1 0,0 18 16,-17-17 0,-1-18 15,-17 18 0,0-1 16,-17-17 16,-1 0 0</inkml:trace>
  <inkml:trace contextRef="#ctx0" brushRef="#br0">12594 2469 0,'18'0'63,"17"18"15,-17-18 0,35 18 16,-36-18 0,1 17 16,-18 1 15,-18 0 16,1-1 0,-1 1 0,-17 0 15,17-18 16,36 17 0,-18 1 16,35-18 0,-17 17 15,17-17 0,-17 18 0,34 0 16,-52-1 16,0 1 0,-17-18 15,-36 18 0,18-18 16,-18 17 0,17-17 15,19 0 0,-1 0 16,1 0 0,-1 0 0</inkml:trace>
  <inkml:trace contextRef="#ctx0" brushRef="#br0">12876 2364 0,'0'0'16,"18"17"16,0-17 15,-1 18 0,19 0 0,17 17 16,35-18 15,-53 1 0,0 0 0,1-18 16,-1 35 16,-18-35 0,1 18 0,-18-1 15,0 1 0,0 17 16,-18-17 16,18-1 15,-17-17 0,-1 18 0,-35 17 16,36 1 0,-19-19 15,1 19 0,17-1 0,1-17 16,-1 17 0,-17 35 16,35-34 0,-35 17 15</inkml:trace>
  <inkml:trace contextRef="#ctx0" brushRef="#br0">9525 7285 0,'0'18'16,"18"-18"16,52 0 15,-35 0 0,18 0 16,18 0 0,0 0 0,87 0 16,-52 0 0,88 0 15,-88-18 0,88 0 16,-88 18 0,-18 0 15,-17 0 0,-1 0 0,18 0 16,18 18 0,-53-18 16,0 18 0,18-18 15,-19 0 16,-34 0 16,0-18 0,-18 0 15,0 1 16</inkml:trace>
  <inkml:trace contextRef="#ctx0" brushRef="#br0">11307 7073 0,'17'18'0,"-34"-36"0,52 53 0,-18-35 15,19 18 0,34 17 16,-34-17 0,-1 17 0,35 1 16,-52-19 0,0 36 15,-18-35 16,-36 35 0,1-18 16,-35 0 0,17-17 15,0 17 0,17-17 16,19-18 0</inkml:trace>
  <inkml:trace contextRef="#ctx0" brushRef="#br0">12965 7303 0,'0'0'0,"17"0"16,71 17 15,-17-17 0,17 0 16,18-17 0,-18 17 0,18-18 16,18 18 0,-36-18 0,88 18 15,-105-17 16,17 17 0,-53 0 16,-17 0 0</inkml:trace>
  <inkml:trace contextRef="#ctx0" brushRef="#br0">13935 7038 0,'53'18'16,"-106"-36"0,141 36 0,-35 17 0,-18-18 0,71 36 16,-35-35 15,-36 0 0,35 35 16,-52-36 0,-18 36 15,-18-18 0,-17-17 0,-35 53 16,17-54 0,0 1 16,0 0 0,17-1 0,-16-17 15,34 18 0,0-18 16,1 0 0,17-18 16,53-17 0</inkml:trace>
  <inkml:trace contextRef="#ctx0" brushRef="#br0">16563 7338 0,'0'0'15,"18"0"0,-1 0 0,18 0 16,1 0 0,34 0 15,-34 0 0,34 0 16,-35 0 0</inkml:trace>
  <inkml:trace contextRef="#ctx0" brushRef="#br0">17163 7426 0,'0'0'15,"35"0"0,-17-18 0,-1 18 16,36-17 0</inkml:trace>
  <inkml:trace contextRef="#ctx0" brushRef="#br0">17692 7373 0</inkml:trace>
  <inkml:trace contextRef="#ctx0" brushRef="#br0">18133 7408 0,'53'-17'16,"-106"34"0,123-52 15,-34 17 0,-19 18 16</inkml:trace>
  <inkml:trace contextRef="#ctx0" brushRef="#br0">18785 7444 0,'0'0'16,"18"-18"0,-18 0 16,-18 18 0</inkml:trace>
  <inkml:trace contextRef="#ctx0" brushRef="#br0">19509 7373 0,'35'0'15,"-17"0"0,-1 18 16,36-18 0,-18 17 16,36-17 0,70 18 15,-53-18 0,106 0 16,-106 0 0,54-18 16,-90 18 0,1-17 15,-35 17 0,-18-18 16</inkml:trace>
  <inkml:trace contextRef="#ctx0" brushRef="#br0">20232 7179 0,'88'0'15,"-176"0"0,211 18 0,-70-18 0,0 17 16,71 19 0,-71-1 15,35 18 0,-53-36 16,18 36 16,-53-17 0,0-1 0,-35 18 15,-1-18 0,-52 18 16,35-35 0,-53 17 16,53-17 0,-35 17 15,53-18 16,0 1 0,-1-18 15</inkml:trace>
  <inkml:trace contextRef="#ctx0" brushRef="#br0">22031 4798 0,'-18'0'47,"-52"0"16,17 0 15,-71 17 0,71-17 16,-88 18 0,71-18 16,-1 0 0,1 0 15,-1 0 0,-35 0 16,71 0 0,-36 0 16,54 0 0,-1 0 15,18 18 47,-17-18 0,-1 17 16,18 19 0,-18-19 15,18 1 0,0 35 16,0 17 16,0-34 0,0 17 0,0 70 15,18-70 0,-18 106 16,0-71 0,0 0 15,0 106 0,0-106 16,-18 124 16,18-106 0,0 0 0,-17 17 15,17 1 0,0 123 0,17-124 16,-17 124 16,18-124 0,0 107 15,-1-107 0,1 124 16,-1-123 0,1 123 15,0-124 0,-18 1 16,17-1 0,1 0 0,17 107 16,-35-124 0,53 70 15,-53-88 0,36 18 16,-36-53 0,17 35 16,-17-53 0,-17 18 15,-1-53 16,18 0 0,0-17 15,0-19 0</inkml:trace>
  <inkml:trace contextRef="#ctx0" brushRef="#br0">22102 4780 0,'-18'0'16,"36"0"0,-18 0 31,0 18 0,17-1 16,-17 19 15,0-1 0,0 18 16,0-18 0,0 53 16,0-35 0,18 71 15,-18-36 0,17 0 16,1 141 0,-18-123 15,0 141 0,0-123 16,0-18 0,0 17 0,0-17 16,-18 123 15,1-123 0,17 123 16,-18-123 0,18 0 16,0-18 0,0 18 0,0 123 15,18-123 0,-1 123 16,-17-123 0,18 88 15,-18-88 0,0-18 16,0 1 0,0-19 0,0 71 16,0-70 0,0 70 15,0-71 0,0 72 16,0-72 0,0 89 16,0-89 15,-18 54 0,18-71 16,0-18 0,0 18 0,-17-18 15,17 36 0,0-18 16,0 17 0,-18-52 16,18 17 0,0 0 15,0-17 0,18 35 16,-18-35 0,0-1 16,17 1 0,-34-18 62</inkml:trace>
  <inkml:trace contextRef="#ctx0" brushRef="#br0">21343 9701 0,'18'0'32,"-1"-17"15,1 17 0,-18 17 16,0 19 16,0-1 0,0 0 15,-18 71 0,1-53 16,-1 53 0,0-53 15,1 17 0,17-52 16,17 17 0,1-17 16,35-18 15,-18 0 0,18-18 16,0 18 0,0-17 0,18-1 16,-1 18 0,-17-18 0,71 18 15,-72 0 0,19 0 16,-36 18 0,-17-18 15,0 18 0,-18-1 0,0 1 16,-18-1 16,0-17 0,1 0 15</inkml:trace>
  <inkml:trace contextRef="#ctx0" brushRef="#br0">21625 10407 0,'0'-18'0,"18"18"16,0 0 16,-1 18 0,18 35 15,-17-18 0,17 53 16,-35-17 16,18 35 0,0-36 15,-18-17 0,0 0 0,0-18 16,17 1 0,-17-1 0,18-17 15,-18-1 0,18-17 16,-18-17 16</inkml:trace>
  <inkml:trace contextRef="#ctx0" brushRef="#br0">21467 10795 0,'0'0'16,"17"0"0,18-18 16,1-17 0,-1 17 0,18-52 15,-35 35 16,17-18 0,-18 17 16,-17-16 0,0 34 15,0 0 16,18 36 0,0 17 15,17 0 0,-17 1 16,35-19 0,-18 19 16,18-19 0,-18 1 0,18 0 15,-18-1 0,36-17 16</inkml:trace>
  <inkml:trace contextRef="#ctx0" brushRef="#br0">21255 11783 0,'18'17'15,"-1"19"16,18-19 0,1 19 16,52 34 15,0 1 0,-35-36 16,18 18 0,-36-35 15,0 17 0,-17-18 16,-18 1 0,0-36 16,-18 1 15</inkml:trace>
  <inkml:trace contextRef="#ctx0" brushRef="#br0">21643 11765 0,'-53'88'0,"106"-176"0,-141 229 15,52-105 0,-34 34 16,35-17 0,-1 0 16,19-18 0,-1-17 15,36-18 16</inkml:trace>
  <inkml:trace contextRef="#ctx0" brushRef="#br0">22049 11271 0,'-18'0'16,"0"0"0,-17 36 16,17-19 15,-34 36 0,34-35 16,0 52 0,18-34 16,18 34 0,0-35 15,34 18 16,-34-35 0,35 17 15,-18-35 0,-17 18 16,0-18 0,-1 0 0,1 0 16</inkml:trace>
  <inkml:trace contextRef="#ctx0" brushRef="#br0">22207 11324 0,'18'0'31,"35"-17"16,-18 17 0,36 0 16,-36 0 0,0 0 15,-17 0 0</inkml:trace>
  <inkml:trace contextRef="#ctx0" brushRef="#br0">22366 11359 0,'0'0'0,"0"18"0,0 17 16,18 18 0,-18-17 15,0-1 0,0 0 0,0 0 16,17 36 0,-17-53 15,0 17 16,0-17 0</inkml:trace>
  <inkml:trace contextRef="#ctx0" brushRef="#br0">22560 11536 0,'18'35'0,"-36"-70"0,36 88 16,-1-53 0,36 35 16,-35-35 0,17 0 15,-17 0 0,0 0 16</inkml:trace>
  <inkml:trace contextRef="#ctx0" brushRef="#br0">22701 11553 0,'0'0'16,"-35"18"0,17 0 0,-17-1 0,17 1 16,1 17 15,17-17 0,0 0 16,17-18 0</inkml:trace>
  <inkml:trace contextRef="#ctx0" brushRef="#br0">22807 11307 0,'53'17'16,"-106"-34"0,124 52 0,-54-18 0,54 36 15,-54-35 0,54 17 16,-53-17 0,17 0 15,-17-1 16,-36 1 16,-53-1 0,36 19 15,-35-1 0,52 0 16,-35 1 0,35-1 16,1-17 15,17-1 0</inkml:trace>
  <inkml:trace contextRef="#ctx0" brushRef="#br0">21731 9119 0,'0'0'16,"-18"0"0,18 36 16,-17-1 0,-1 35 15,18-34 16,0 52 0,0-53 16,35 18 0,-17-18 15,0-17 0,52 0 16,-34-18 0,34-18 15,-17 0 0,-18-52 16,-17 35 0,-18-1 16,0 1 0,-18 0 0,1-1 15,-71-16 0,35 16 16,-71 1 0,71 17 16,-53-17 15,53 17 0</inkml:trace>
  <inkml:trace contextRef="#ctx0" brushRef="#br0">21519 7955 0,'0'0'16,"0"35"0,-17 1 0,-1 87 16,18-70 0,0 71 15,0-72 0,18 1 16,17 36 0,0-72 16,36 19 15,-36-19 0,53-34 16,-35-19 0,-17 1 15,-19 0 0,1-36 0,-18 18 16,-53-17 0,0 34 16,0 1 0,0 17 15,-70 1 0,70-1 16,18 18 0,17 0 0,0 0 16</inkml:trace>
  <inkml:trace contextRef="#ctx0" brushRef="#br0">21431 7144 0,'-35'0'0,"70"0"0,-105 17 16,52 1 0,0 17 0,1-17 15,-1 17 0,18 1 0,0 52 16,18-53 0,52 18 16,-34-35 15,87-18 0,-52 0 16,-1-18 0,36-35 16,-35 0 15,-71 18 0,0 0 0,-53-18 16,-36 0 15,19 35 0,-54 0 16,72 1 0,16 17 0,-17 0 16,36 0 0</inkml:trace>
  <inkml:trace contextRef="#ctx0" brushRef="#br0">21519 6050 0,'-52'18'16,"104"-36"0,-122 53 0,35-17 15,17 17 0,-17 36 16,35-36 0,17 36 16,1-36 0,53 36 15,-19-54 0,72 1 16,-71-18 0,70-35 16,-87 17 0,-1-17 15,0 17 0,-35-17 0,-17-53 16,-36 52 15,-53-52 0,35 70 16,-88-34 0,89 34 16,17 18 0,18 0 0,-18 0 15,35 0 0</inkml:trace>
  <inkml:trace contextRef="#ctx0" brushRef="#br0">21414 4110 0,'0'0'16,"17"53"0,-17-18 0,18 71 15,0-53 16,-18-18 0,35 71 16,-18-71 0,36 53 15,-35-70 0,0 35 16,-18-35 0</inkml:trace>
  <inkml:trace contextRef="#ctx0" brushRef="#br0">21220 4304 0,'0'-18'16,"17"1"0,-17-1 0,36-17 15,-19-1 16,1 1 0,-1 18 15,1-19 0,0 19 16,-1-1 0,19 18 16,-19 0 15,19 18 0,16 35 16,-16-36 0,17 36 16,-18-18 0,18 1 15,-18-19 0,-17 1 16</inkml:trace>
  <inkml:trace contextRef="#ctx0" brushRef="#br0">21008 3122 0,'0'0'16,"0"53"0,0-18 0,0-17 15,35 35 0,-17-18 16,-1-17 0,19-18 0,17 17 16,-18-17 0,18-17 15,-35-1 16,-1 0 0,1-34 15,-18 34 0,0-17 0,0 17 16,0-35 0,0 35 16,0 36 15,0 17 16,0 71 0,17-53 16,1 53 0,0-35 15,-1 17 0,1-35 16,0 0 0,-18-36 15,0 1 0,-18-18 16,0 0 16,-17-18 0,17 1 0,-17-1 15,-35-35 0,34 18 16,1-1 0</inkml:trace>
  <inkml:trace contextRef="#ctx0" brushRef="#br0">20743 2769 0,'18'-17'15,"-36"34"0,36-52 0,0 17 0,17-35 16,0 18 16,-17 0 0,-1 0 0,19-1 15,-19 19 0,-17-1 0,18 0 16,0 18 16,-1 36 0,1-1 15,17 36 16,0-36 0,18 18 15,-35-36 0,17 1 0,18 17 16,-17-35 0</inkml:trace>
  <inkml:trace contextRef="#ctx0" brushRef="#br0">21696 2223 0,'-35'17'16,"17"1"0,-17-1 0,-1 36 15,19-17 16,-1-1 0,-17 35 15,35-34 0,0-19 0,17 19 16,1-1 0,17 18 16,1-18 0,-1-17 0,-17-1 15,17 19 0,18-19 16,-36 1 0,1 0 16</inkml:trace>
  <inkml:trace contextRef="#ctx0" brushRef="#br0">21802 2258 0,'17'-18'32,"-34"36"0,52-36 0,-17 18 0,17-17 15,0 17 0,-17 0 16,17 0 0,0 0 0,-17-18 16,35 18 0,-35 0 15,-1-18 0,-34 18 16,-1 18 15</inkml:trace>
  <inkml:trace contextRef="#ctx0" brushRef="#br0">21960 2311 0,'18'53'15,"-36"-106"0,54 123 0,-36-34 16,17 16 0,1-16 15,0 17 0,-1-18 16,-17 18 16,0-36 0</inkml:trace>
  <inkml:trace contextRef="#ctx0" brushRef="#br0">22313 2505 0,'-17'0'16,"17"17"16,0 1 15,0 0 0,17-1 0,1 1 16,-1 0 0,1-1 15,0-17 0,-1 0 16,-17-17 0,18 17 16,-18-18 0,0 0 15,0 1 16,0 34 31,18 19 0,-1-1 16,19 35 15,-19-34 0,19 34 16,-19-34 0,-17-1 16,0-18 0,0 1 0,-17 17 15,-1-35 0,-17 18 16,17-18 0,-17-18 16,17 18 0,0-17 0,-35-1 15,36 0 0,-18-17 16,17 18 15</inkml:trace>
  <inkml:trace contextRef="#ctx0" brushRef="#br0">22543 2170 0,'17'0'47,"-17"17"0,18-17 15,-1 18 0,1 0 16,17-1 16,-17 1 0,0-1 15,35 19 0,-36-19 16,1 1 0,17 0 0,-17-1 16,-1 1 0,1 17 15,0-17 16,-18-1 15,-18 1 0,0 0 16,-17 17 16,17-17 0,1-1 0,-18 36 15,17-35 0,18 17 16,0-17 0,0 17 0,0 18 16</inkml:trace>
  <inkml:trace contextRef="#ctx0" brushRef="#br0">22525 670 0,'53'0'16,"-18"0"15,71 0 0,-36-17 16,107-19 0,-89 36 16,-17-17 0,-1-1 15,-17 0 0,18 18 16,-54 0 0,-34 0 16</inkml:trace>
  <inkml:trace contextRef="#ctx0" brushRef="#br0">23142 723 0,'0'0'15,"18"106"0,0-53 0,-18 0 0,17 35 16,-17-35 0,0 35 16,0-70 15,0 17 0,0 0 16,0-17 0,18-18 0</inkml:trace>
  <inkml:trace contextRef="#ctx0" brushRef="#br0">23407 988 0,'0'0'15,"35"35"0,0-35 0,18 35 16,-35-35 0,0 0 16,17 18 0,-18-18 15</inkml:trace>
  <inkml:trace contextRef="#ctx0" brushRef="#br0">23583 988 0,'0'0'16,"-53"35"0,36 0 15,-19 18 0,19-35 16,17 0 0,0-1 0,17-17 16,-17 18 0</inkml:trace>
  <inkml:trace contextRef="#ctx0" brushRef="#br0">23901 882 0,'0'0'15,"53"-18"0,-18 18 0,0-17 16,-17 17 0,17 0 0,-17 0 16</inkml:trace>
  <inkml:trace contextRef="#ctx0" brushRef="#br0">23936 988 0,'53'0'15,"-106"0"0,141 0 0,-35-18 16,-35 18 0,17-17 0,-17 17 16</inkml:trace>
  <inkml:trace contextRef="#ctx0" brushRef="#br0">24377 617 0,'0'0'16,"53"0"0,-18 0 0,53 0 15,-35 0 0,35 0 16,-35 0 15,-17-17 0,-19 17 16,-34-18 0,-1 18 16</inkml:trace>
  <inkml:trace contextRef="#ctx0" brushRef="#br0">24624 582 0,'0'35'16,"0"36"0,0-36 15,0 18 0,18 35 16,-1-52 0,1 34 16,-1-35 0,1 1 0,-18-19 15,18 36 0</inkml:trace>
  <inkml:trace contextRef="#ctx0" brushRef="#br0">24888 953 0,'18'17'16,"-36"-34"0,36 52 0,0-18 0,-1 1 0,1-18 16,0 18 0,-1-18 15,1 0 0,0 0 0,-1-18 16,1 0 0,0 18 16,-1-35 0,-17 18 15,18 17 63,-18 17 0,17 18 0,-17-17 15,18 53 0,0-36 16,-1 35 16,-17-17 0,18 18 15,-18-18 0,0 0 16,0-18 0,-18 0 15,1-35 0,-36 18 16,18-18 0,-36-18 16,18 1 0,-18-19 15,36 19 0,-18 17 16,18-18 0</inkml:trace>
  <inkml:trace contextRef="#ctx0" brushRef="#br0">10372 6368 0,'0'0'0,"0"-18"0,17 0 16,1 1 15,-18-1 0,0 0 16,-35 1 0,17-1 15,0 18 0,1 0 0,-54 18 16,36-1 16,-36 36 0,54-17 0,-19 52 15,36-35 16,0-18 0,18 0 0,35 36 16,-18-53 0,36-1 15,-36-17 16,18-17 0,-35-1 15,-1 0 0,-17-17 0,0 17 16,0-52 0,-17 34 16,-1 1 0,0 18 15,1 17 0,17-18 16,0 36 0,17-1 0,19 36 16,-19-35 15,19 17 0,-1 0 0,0-17 16,0 17 0,18 1 15,-35-19 0,0-17 16</inkml:trace>
  <inkml:trace contextRef="#ctx0" brushRef="#br0">10689 5680 0,'18'-18'16,"-36"36"0,18-36 16,-17 36 15,-19-1 0,1 19 16,17-19 16,-17 19 0,17-19 15,1 18 0,17-17 16,35 35 0,-17-35 15,52 17 16,-34-17 0,16 17 16,-34-17 0,0 17 15</inkml:trace>
  <inkml:trace contextRef="#ctx0" brushRef="#br0">10866 5680 0,'17'0'47,"1"0"16,-1 0 0,1 17 15,0-17 0,-18 18 0,35 0 16,-35 17 0,0 0 15,0-17 0,-18-1 16,18 19 0,-17-19 0,-1 1 16,18 0 15,18-18 16,-1 0 16,1 0 0,0 0 15,-1 0 0,1 0 0</inkml:trace>
  <inkml:trace contextRef="#ctx0" brushRef="#br0">11042 5644 0,'0'0'0,"18"0"31,-1 0 16,1 18 0,0-18 0,34 0 15,-34 18 0,17-18 16,-17 17 0,17-17 16,-17 18 0,17 0 15,-35-1 0,18 1 16,-18 0 0,0-1 15,-18 1 16,1-1 0,-1 1 16,18 0 0,-18-18 0,18 17 15,-17 1 0,17 0 0,-18 17 16,0-17 16</inkml:trace>
  <inkml:trace contextRef="#ctx0" brushRef="#br0">13494 6332 0,'0'-35'15,"0"70"0,0-88 16,-36 36 0,19 17 16,-18 0 0,-1 17 15,-17 36 16,36 0 0,-1-17 0,18 16 15,0-16 0,0 34 16,18-34 0,35-1 16,-36-35 0,54 0 15,-54-18 0,19-35 16,-19 18 0,-17-36 16,0 36 0,0 0 15,-17 0 0,17-1 0,-18 19 16,0-1 0,18 36 15,18 17 16,0 0 0,35 36 16,-18-18 0,0-36 15,-17 19 0,17-19 0,0 19 16,-17-36 0,17 17 16</inkml:trace>
  <inkml:trace contextRef="#ctx0" brushRef="#br0">13970 5627 0,'-18'0'15,"36"0"0,-53 0 0,35 17 16,-18-17 0,0 18 0,1-18 16,-18 35 15,17-35 0,-17 36 0,17-19 16,0 19 15,18-19 0,0 36 16,18-35 0,0 17 0,-1-17 16,1-1 0,52 19 15,-34-19 0,17 1 16,-36-18 0,1 18 16</inkml:trace>
  <inkml:trace contextRef="#ctx0" brushRef="#br0">14182 5627 0,'0'0'15,"0"-18"0,17 18 0,1-17 16,17 17 0,1-18 15,-19 18 0,1 0 16,-1 18 16,-17 17 0,-17-18 15,-1 36 0,18-35 16,0 17 0,0-17 16,18 0 0,-18-1 15,35 1 16,-17-1 0,-1-17 15,-17 18 0,-17-18 16,-19 0 16,-34 0 0,35 0 15,-18 18 16,35-1 0,0 1 16</inkml:trace>
  <inkml:trace contextRef="#ctx0" brushRef="#br0">14464 5556 0,'0'0'16,"18"0"15,17 36 16,0-36 0,36 35 16,-36-18 0,35 1 15,-34 0 0,-19-1 16,1-17 0,0 18 0,-18 17 16,0-17 0,-36 17 15,19-17 0,-19 17 16,19-17 0,-18 17 15,17-17 0,0 17 16,1-17 16,-1-1 0,-17 19 15</inkml:trace>
  <inkml:trace contextRef="#ctx0" brushRef="#br0">3246 7197 0,'17'0'31,"1"0"0,17 0 16,0 17 0,1-17 16,-1 0 0,18 0 15,0 0 0,17 0 0,36 0 16,-53 0 0,35-17 16,-52 17 0,34-18 15,-52 18 0,17-18 16,-17 18 0,-18-17 31</inkml:trace>
  <inkml:trace contextRef="#ctx0" brushRef="#br0">3898 6967 0,'0'0'0,"18"18"63,-1 0 16,1-1 0,0-17 0,35 36 15,-36-36 0,19 17 16,34 1 0,-52-18 15,35 17 16,-36 1 0,19 0 16,-36-1 0,0 1 15,0 0 0,-18-1 16,0 1 16,1 0 0,-19 17 15,19-17 0,-18-1 16,17 1 0,-17 35 15,35-36 0,-36 54 16,19-53 0</inkml:trace>
  <inkml:trace contextRef="#ctx0" brushRef="#br0">2293 6491 0,'0'0'0,"-18"0"0,-52-18 16,35 1 0,-54 17 15,54 17 0,-35 19 16,34-1 0,1 53 16,35-52 0,0 52 15,18-53 0,35 18 16,-18-35 0,35-18 16,-34 0 0,34-18 15,-52 0 0,0 1 16,-18-19 0,0 19 0,0-54 15,-18 36 0,0 0 16,1-1 16,17 19 0,-18 17 15,36 0 0,-1 17 16,36 36 0,-18-17 16,36 16 15,-36-34 0,36 35 16,-36-35 0,-17 17 15,-18-17 0</inkml:trace>
  <inkml:trace contextRef="#ctx0" brushRef="#br0">2558 6015 0,'-18'0'31,"0"18"0,1-1 16,-19-17 0,1 35 16,18-17 15,-1 0 0,0-1 0,18 19 16,0-1 0,18 0 16,17-17 0,-17-1 15,17 19 0,0-19 16,1 1 0,-19 0 15,1 17 16,-18-17 0,0-1 0</inkml:trace>
  <inkml:trace contextRef="#ctx0" brushRef="#br0">2716 6138 0,'-17'18'15,"34"-36"0,-34 54 16,17-1 16,0-17 0,35 34 15,-17-34 0,17 0 16,0-18 0,-17 0 0,0 0 15,-1-18 0,1 18 16,-1-18 0,-17 1 0,0-1 16,0 1 0,0-1 0,-17 0 15,-1 1 0,-17-1 16,17 18 0,-17-18 16,17 18 0,1 0 0,-19 0 15,36 18 0,18-18 16</inkml:trace>
  <inkml:trace contextRef="#ctx0" brushRef="#br0">2963 5980 0,'18'17'47,"0"1"16,17-18 0,-17 18 15,34-1 0,-16 1 16,17-1 0,-18-17 15,0 18 0,-17 0 16,-1-18 0,-17 17 16,0 1 15,-17-18 16,-1 18 16,1-1 0,-19 1 15,19 0 0,-1-1 0,-17 36 16,17-18 0,0-17 15,1 17 0,-1 18 16,-17 0 0</inkml:trace>
  <inkml:trace contextRef="#ctx0" brushRef="#br0">1976 4568 0,'0'-17'16,"-18"17"0,18 17 16,0 1 0,0 0 15,0 17 0,0 18 0,0 0 16,0 0 0,18 17 0,-18 71 15,17 1 16,-17-72 0,18 18 16,-18-52 0,17 17 15,-17-36 0</inkml:trace>
  <inkml:trace contextRef="#ctx0" brushRef="#br0">1852 5239 0,'18'70'0,"-36"-140"0,53 176 16,1-36 0,-19-35 15,19-17 0,16 17 16,-34-17 0,17-18 15,-17 0 0,17-18 0,1-17 16,-19 0 0,19-18 16,-36 18 0,17-18 15,1 35 0,-18-17 16</inkml:trace>
  <inkml:trace contextRef="#ctx0" brushRef="#br0">617 3581 0,'18'53'15,"17"0"0,-17-1 0,17 1 16,53 36 16,-52-54 0,-1-18 15,0 1 0,1 0 0,-1-18 16,-18-18 0,1-17 16,-18 17 0,-35-52 15,35 17 0,-35 17 16,17 1 0,0 0 0,-35-18 15,36 18 0,-1 17 16,0 0 0,36 36 16</inkml:trace>
  <inkml:trace contextRef="#ctx0" brushRef="#br0">1005 3757 0,'18'-35'16,"-18"17"0,18-17 15,-1-18 0,-17 35 16,0-17 0,0 17 0,0-17 16,-17 18 15,-19 17 16,36 17 0,-35 1 15,35-1 0,0 19 0,0-1 16,0 0 0,18 1 16,17-19 0,-17 1 15,35-18 16,-36 0 0,19 0 0,-19-18 16,1 1 15,-18-1 0,0 0 16,0 1 0,-18 17 15,18 17 16,0 1 16,18 0 0,-1 17 15,1-35 0,17 0 16,1 0 0,-19 0 16,-17-18 0,18 1 15,-36-19 0,18 1 16,-17 17 0,-1-17 15,18 17 0,0-17 16,0 18 16,35-19 0,1 19 15,-19-1 0,36-35 16,-18 35 16,-17 1 0,0 17 0</inkml:trace>
  <inkml:trace contextRef="#ctx0" brushRef="#br0">1358 3246 0,'0'0'0,"0"17"16,18 36 16,-1-35 0,1 52 15,-18-34 0,18-1 16,17 35 15,0-34 0,-17-19 0</inkml:trace>
  <inkml:trace contextRef="#ctx0" brushRef="#br0">1588 3528 0,'17'17'16,"1"-34"15,35-1 16,-36 1 0,1-1 0,0 0 16,-1 1 0,-17-1 15,-17 0 0,-36 1 16,35 17 0,-35 0 16,36 0 0,-19 17 15,36 1 0</inkml:trace>
  <inkml:trace contextRef="#ctx0" brushRef="#br0">1817 3369 0,'-18'-18'16,"1"18"0,-1-17 0,18-1 15,18-17 0,-1 0 16,36-1 15,-35 19 0,17 17 0,0 0 16,-17 0 0,52 0 16,-52 0 0</inkml:trace>
  <inkml:trace contextRef="#ctx0" brushRef="#br0">2328 3140 0,'0'-36'16,"0"72"0,-17-72 0,-1 36 16,0 0 15,1 18 0,-1 17 16,18-17 0,0 0 15,0-1 0,35 19 16,-17-19 0,17-17 16,-17 0 0,17 0 0,18-35 15,-53 17 0,18 1 16,-18-1 0,0-17 0,-35-1 16,-1 19 0,19-1 15,-19 18 0,19 0 16,-19 0 0,19 0 15,17 18 0,35-18 16,-17 0 0,17 0 16</inkml:trace>
  <inkml:trace contextRef="#ctx0" brushRef="#br0">2487 2699 0,'-53'-106'0,"106"212"0,-141-247 15,53 105 0,-1 1 16,19 35 0,17 18 16,17 17 0,1 0 15,0 1 0,52 69 16,18-16 0,-52-36 16,17-18 0,-18 0 0,-18 0 15,1-17 0,0 35 16,-36-35 0</inkml:trace>
  <inkml:trace contextRef="#ctx0" brushRef="#br0">2558 2787 0,'0'0'16,"53"-35"0,-36 17 15,18 18 0,1-18 16,-36 36 15,0 0 0</inkml:trace>
  <inkml:trace contextRef="#ctx0" brushRef="#br0">1217 4128 0,'18'0'15,"35"0"16,-36-18 0,36 0 16,-18 18 0,-17 18 15,-18 17 16,-18-17 0,1 17 0,-1 18 16,1-35 15,34-1 16,1-17 0,17 0 15,-17 0 0,17-17 16,-17 17 0</inkml:trace>
  <inkml:trace contextRef="#ctx0" brushRef="#br0">1623 4110 0,'35'-35'16,"-35"17"0,18-17 16,-18 17 15,0 0 0,-18 1 0,0 17 16,1-18 0,-1 18 0,-17 35 15,17-35 0,1 53 16,17-35 0,0 0 16,35-1 0,-17 1 15,52-18 16,-35 0 0,1 0 0,34-18 16,-52 1 0,-1-1 15,-17 0 0,0 1 16,-17 17 15,17 17 16,35-17 16,-35 18 0,35-18 15,-17 0 0,17 0 16,-35-18 16,-17 1 15,17-1 0,-18 0 16,0-17 0,1 17 15,17-34 0,17 34 16,1 18 0,0-18 16,-1 18 0,19 0 0,-19 0 15</inkml:trace>
  <inkml:trace contextRef="#ctx0" brushRef="#br0">2099 3863 0,'0'0'15,"-18"0"0,1 0 16,17 18 16,35-1 15,-17 1 0,-1-1 0,1-17 16,17 0 0,-17 0 0,17 0 16,-17 0 0,-1-17 15,1-1 0,-18 1 16,0-1 0,-18 0 15,1 1 16,-1-1 0,-17 18 0,17 0 16</inkml:trace>
  <inkml:trace contextRef="#ctx0" brushRef="#br0">2381 3634 0,'-17'0'0,"34"0"0,-52 17 15,53 1 16,-1 0 16,19-1 0,-19-17 0,18 18 15,-17-1 16,17 1 0,-35 0 15,0-1 0,-35 19 16,17-36 0,-17 35 16,18-35 0,-19 18 15,19-1 0,17 1 16</inkml:trace>
  <inkml:trace contextRef="#ctx0" brushRef="#br0">2328 3634 0,'0'-18'31,"0"0"0,0 1 15,36-19 16,-19 19 16,1-1 0,0 36 31</inkml:trace>
  <inkml:trace contextRef="#ctx0" brushRef="#br0">1817 7391 0,'17'0'0,"-17"17"15,18-17 16,17 0 0,1 0 0,87-17 15,-35-1 0,53-35 16,-70 36 0,0-1 16,-19 18 0,1 0 15</inkml:trace>
  <inkml:trace contextRef="#ctx0" brushRef="#br0">2469 7303 0,'0'-18'16,"18"18"15,-36 0 47,36 0 47,0 0 16,-1-18 0,36 18 15,-17 0 0,52 0 16,-18 0 0,-17 0 16,88-17 0,-52 17 15,69-18 0,-87 0 16,70 1 0,-106-1 15,36 18 16</inkml:trace>
  <inkml:trace contextRef="#ctx0" brushRef="#br0">27799 4727 0,'18'0'31,"70"0"16,-35 0 0,0 0 15,17 0 0,89-17 16,-89 17 0,72-18 16,-90 18 0,1 0 15,0 0 0,-35-18 0,17 18 16,-52 0 16,-19 0 0,1 0 15,-18 0 0</inkml:trace>
  <inkml:trace contextRef="#ctx0" brushRef="#br0">27746 4780 0,'0'18'0,"0"-36"16,0 53 0,0-17 15,0 0 0,18 35 16,-18-36 0,17 54 16,-17-54 0,0 36 15,-17-17 0,17-1 0,-18 53 16,18-35 0,-18 53 15,1-53 0,17 53 16,0-53 16,0 70 0,0-70 15,0 70 0,0-70 16,17 53 16,-17-53 0,0 0 0,0 0 15,0 70 0,0-70 16,0 53 0,-17-53 15,17 53 0,-18-53 16,18 53 16,-18-36 0,18-17 0,0 71 15,0-54 0,0 1 16,-17-1 0,17 1 0,0 88 16,0-89 0,0 18 15,0 0 0,0 71 16,0-88 0,0 88 15,0-71 0,0-18 16,-18 71 0,18-52 16,0-19 0,0 71 15,0-70 0,0 88 16,0-89 0,0 1 0,0-18 16,-17 17 15,17 1 0,0-1 0,0 54 16,0-71 0,0 70 15,0-52 0,0 52 16,0-52 0,-18 35 16,18-36 0,0 36 15,0-71 0,0 53 16,0-52 0,18-1 16,-18-17 0,17 17 15,-17-17 16,18-18 47,-18 17 15,17-17 16,1 0 31,0 0 0,-1 0 16,19 0 0,17 0 15,-1 0 0,72 0 16,-54 0 16,19 0 0,-1 0 0,18 0 0,88-17 15,-88 17 16,35 0 0,-71 0 16,-34 0 0,16 0 15</inkml:trace>
  <inkml:trace contextRef="#ctx0" brushRef="#br0">28734 4745 0,'17'0'31,"1"0"15,17-18 0,-17 18 16,0 0 0,-1 0 16,19 0 15,-19 0 0,18 0 16,-17 0 0,0 0 0,-1 0 16,1-17 0,0 17 15,-1 17 16,-17 1 15,18-18 0,-18 18 0,18-1 16,-18 18 0,0-17 0,0 0 16,17 52 0,-17-34 15,0-1 0,0 0 0,18 0 16,-18 36 16,0-18 0,0 35 15,0-35 0,0 0 16,-18 0 0,18 17 0,0 54 15,0-71 0,-17 88 16,17-71 0,0 89 16,0-88 0,0-1 15,0 18 0,0 1 0,0 69 16,0-69 0,-18-1 16,18 106 15,0-106 0,0 18 0,-18 70 16,18-88 0,0 18 15,0-18 0,0 18 0,0-18 16,0 89 0,0-89 16,0 88 0,0-87 15,0 87 16,0-88 0,0 0 0,18 1 16,-18-1 0,0 88 15,0-88 0,18 89 16,-18-89 0,17 0 0,-17 89 15,18-107 0,-1 71 16,-17-70 16,0 52 0,0-70 15,0 0 0,0 0 0,0 18 16,-17-19 0,17 19 16,0-36 0,0 1 15,17-19 0,-17 19 16,0-1 0,0-18 15,0 19 0,18-36 16,-18-18 16,-18-17 15</inkml:trace>
  <inkml:trace contextRef="#ctx0" brushRef="#br0">28346 5380 0,'0'0'0,"-18"0"0,-35 0 16,18 18 0,-18 52 15,35-35 0,1 89 16,52-71 0,0 0 0,53 52 16,-17-69 15,88 17 0,-89-53 16,89 0 0,-106-18 15,0-17 0,-18 17 0,-17-17 16,-36-53 16,1 35 0,-36 0 0,0 18 15,-71-36 0,54 53 16,-54 1 0,71 17 16,-17 35 0,52-17 15,0 17 0,18 0 16</inkml:trace>
  <inkml:trace contextRef="#ctx0" brushRef="#br0">28328 6579 0,'-18'18'16,"18"0"0,-17 17 15,-1 53 0,18-35 16,-17 35 0,34-35 16,18 18 15,1-54 0,-1 1 0,0-18 16,18-18 0,0 1 0,18-36 15,-36 17 0,-17-52 16,-18 35 0,-18 0 16,0 1 0,-17 16 0,-18-17 15,0 18 0,-53 0 16,53 35 0,18 0 0,-18 17 16,18 19 0,17-19 15,1 19 0,-1-1 0,18 0 16</inkml:trace>
  <inkml:trace contextRef="#ctx0" brushRef="#br0">28346 7955 0,'0'-17'15,"0"34"0,17-52 16,-17 17 0,-17 18 16,-1 18 15,-35 35 16,36 0 0,-36 53 15,35-36 0,0 54 16,36-89 0,0 18 0,70 17 16,-35-34 0,70-19 15,-52-17 0,35-35 16,-54 0 0,-16-1 16,-19 1 0,-17-18 15,-17-70 0,-19 70 16,-69-71 0,52 71 15,-88-17 0,17 52 16,71 18 0,-17 36 16,52-19 15,18 71 0,0-35 16</inkml:trace>
  <inkml:trace contextRef="#ctx0" brushRef="#br0">28504 9366 0,'18'-35'15,"-36"70"0,36-88 0,-36 36 0,1-1 16,-36 36 15,18-1 0,-54 36 16,54 0 0,-35 53 16,52-35 0,18 52 15,18-70 0,70 53 16,-18-71 0,-17 0 16,106-35 0,-88 0 15,34-70 0,-52 35 16,-17-71 0,-36 35 15,-36-52 16,1 52 0,-18 18 16,0-17 0,0 17 0,-70-18 15,70 54 0,-35 17 16,52 0 0,1 35 16,18-18 0,17 19 0</inkml:trace>
  <inkml:trace contextRef="#ctx0" brushRef="#br0">28381 10636 0,'0'18'15,"18"70"16,-1-35 0,-17 0 0,36 70 16,-1 19 15,-18-90 0,19 54 16,-36-53 0,17 18 15,1-54 0,-18 1 16,-18-18 16</inkml:trace>
  <inkml:trace contextRef="#ctx0" brushRef="#br0">28152 11007 0,'0'-18'16,"0"0"0,17 1 16,19-54 0,-1 36 15,-17 0 0,17-36 16,-18 36 0,1 0 16,0-1 0,-18 1 0,17 17 15,-17 1 0,18 34 16,-18 1 0,35 53 15,-17-36 0,17 0 16,53 36 16,-35-36 0,71 18 15,-89-36 0,18 1 0,18 0 16</inkml:trace>
  <inkml:trace contextRef="#ctx0" brushRef="#br0">28434 12030 0,'0'0'16,"18"17"16,17 19 15,0-1 0,18 0 0,35 18 16,-35-18 0,0-17 15,35 35 16,-52-35 0,-19-1 0,1 1 16,-18 0 0,-18-18 15,-35-18 16,36 0 0</inkml:trace>
  <inkml:trace contextRef="#ctx0" brushRef="#br0">28804 11959 0,'-35'88'0,"70"-176"0,-88 212 15,0-36 16,18-53 0,0 0 0,-36 54 16,54-72 0,-1 19 15,18-19 0,-18 1 0,18 17 16,18-35 15</inkml:trace>
  <inkml:trace contextRef="#ctx0" brushRef="#br0">28310 3969 0,'0'-18'16,"0"36"15,18 70 16,-18-35 0,35 70 15,-17-70 0,17 53 16,-17-53 0,17 0 16,-35-18 0,18-17 15</inkml:trace>
  <inkml:trace contextRef="#ctx0" brushRef="#br0">28099 4322 0,'35'-36'0,"-17"1"16,17-36 16,-17 36 0,17-35 15,-35 34 0,18-34 16,-18 34 0,0-16 15,0 34 0,0 0 16,17 18 16,36 36 15,-18-19 0,36 36 16,-36-18 0,18 1 0,-18-19 16,1 1 0,-19 0 0,36-1 15,-35-17 0</inkml:trace>
  <inkml:trace contextRef="#ctx0" brushRef="#br0">27922 2822 0,'0'71'16,"0"-36"0,18 53 15,-18-52 0,53 34 16,-18-35 0,0-17 0,36 0 16,-53-18 0,17 0 15,-17-18 0,-18 0 0,17-35 16,-17 1 15,-17-19 0,17 18 16,0 18 0,-18 0 16,18 17 0,-18 18 0,18 18 15,18 52 16,0 1 0,-18-18 0,35 88 16,-17-88 15,-1 70 0,-17-88 16,0 36 0,0-53 15,-17-1 0,-1-17 16,-17-17 16,-1-19 0,1-17 15,0 18 0,-18-53 16,18 35 0</inkml:trace>
  <inkml:trace contextRef="#ctx0" brushRef="#br0">27781 2487 0,'18'-18'15,"0"1"0,17-71 16,-35 35 16,35-18 0,-35 18 15,35 0 16,-35 36 0,18 17 15,0 0 16,-1 53 0,1-36 16,17 54 15,-17-54 0,17 1 0,-17 0 16,-1-1 0,19 1 16,-36 0 0,17-18 15</inkml:trace>
  <inkml:trace contextRef="#ctx0" brushRef="#br0">28751 2311 0,'0'0'0,"-17"17"16,-36 19 0,18-1 16,-18 18 15,35-36 0,-17 36 16,17-35 0,18 35 16,18-35 0,35 34 15,-18-34 0,18 17 16,-18-17 0,0 0 15,-17-18 0,-18 17 16</inkml:trace>
  <inkml:trace contextRef="#ctx0" brushRef="#br0">28804 2540 0,'18'0'0,"0"-18"15,17 18 16,0 0 0,18-17 16,-35 17 0,17 0 15,-35-18 16</inkml:trace>
  <inkml:trace contextRef="#ctx0" brushRef="#br0">28910 2364 0,'0'17'16,"0"1"16,18 17 0,-18-17 15,17 17 0,-17-17 0,0 17 16,18 0 0,0 1 15,-1-19 0,1 1 16,17-1 16,-17-17 0,17 0 15</inkml:trace>
  <inkml:trace contextRef="#ctx0" brushRef="#br0">29104 2275 0,'0'18'0,"18"0"15,-1 17 16,1-17 0,0-1 16,17 1 0,0 0 15,36-1 0,-54 1 16,36-1 0,-35-17 15,-18 18 0,0 0 16,0-1 16,-18-17 0,18 18 15,-17 17 0,-1-17 16,-17 0 0,35-1 16,-18 36 0,1-35 15,17 17 16,0-17 0</inkml:trace>
  <inkml:trace contextRef="#ctx0" brushRef="#br0">29245 11606 0,'18'-17'16,"-36"34"0,54-52 0,-19 35 16,-17-18 0,0 36 31,-53 17 16,36-17 0,-54 35 15,53-18 0,-17 18 16,35-35 0,0 35 15,18-36 0,17 19 16,0-19 0,18 1 16,-35 0 0,0-18 15,-18 17 16,17-17 0,-34 0 31</inkml:trace>
  <inkml:trace contextRef="#ctx0" brushRef="#br0">29386 11783 0,'18'0'16,"0"0"0,-1 0 15,36 0 16,-17 0 0,-1 0 0,0 0 15,-17 0 0,-1 0 16,-34 0 16,-1 0 15,0 0 0</inkml:trace>
  <inkml:trace contextRef="#ctx0" brushRef="#br0">29528 11659 0,'-18'18'15,"18"0"0,0 35 16,18-18 0,-18 18 16,17-18 0,1 0 15,-1-17 16,1-18 0,0 18 15,-1-18 0,1 0 0,0 0 16,-1-36 16</inkml:trace>
  <inkml:trace contextRef="#ctx0" brushRef="#br0">29704 11624 0,'18'18'31,"-1"-18"0,18 17 16,1 1 0,-19-18 16,19 18 0,-19-18 15,1 17 0,0 1 16,-1 0 0,-17-1 0,0 36 15,-17-35 0,-1 35 16,0-36 0,1 36 16,-1-35 0,18 17 15,-18-35 16,18 18 0</inkml:trace>
  <inkml:trace contextRef="#ctx0" brushRef="#br0">29069 2681 0,'18'0'0,"-18"-18"15,17 1 16,1 17 0,-18-18 15,17 18 0,-17-17 16</inkml:trace>
  <inkml:trace contextRef="#ctx0" brushRef="#br0">29228 6967 0,'-18'0'125,"18"-17"31,0-1 47,18 0 16,-18 1 15,0-1 0,0 1 16,17-1 0,-17 0 0,18-35 16,0 36 15,17-54 0,-35 36 16,35-18 0,-17 18 16,-1-18 15,1 17 0,0 19 0,-1-18 16,1 17 0,35-17 15,-35 17 0,34-17 16,-16 17 0,17 0 16,-18 1 0,35-1 15,-34 18 0,52 0 16,-35-17 0,53 17 16,-53 0 15,52 17 0,-52 1 16,53-1 0,-71 1 15,54 17 0,-54-17 16,18 35 16,-18-35 0,18 34 15,-35-16 0,-1-19 16,1 19 0,0-1 0,-1 0 0,1 1 16,0-1 0,17 35 15,-18-34 0,19 52 16,-19-53 0,1 71 15,0-53 0,-18 35 16,0-35 0,0 0 16,-18-18 0,18 18 0,0 0 15,-18-18 0,18 53 16,0-35 0,-17 36 16,17-54 0,0 53 15,0-35 0,-18-18 16,0 53 0,18-52 15,-17-1 0,-1 18 0,1-18 16,-1 0 0,0 18 0,1 0 16,-1-17 0,0-19 15,1 1 0,-1-1 16,-17 19 0,-1-19 16,19-17 0,-18 18 15,-1 0 0,19-18 0,-19 17 0,19-17 16,-54 18 0,18-18 15,18 0 0,-53 0 16,53 0 0,-54 0 16,54 0 0,0 0 15,-1-18 0,1 18 0,0 0 16,0-17 0,-1 17 0,-17-18 16,18 0 0,18 18 15,-19-17 0,-34-1 16,34 18 0,1-18 15,0 18 0,-18-35 16,18 35 0,-18-35 16,17 17 0,1-17 15,18 35 0,-1-18 16,18 1 0,0-1 16,-18 18 15,1 0 31,34-18 47</inkml:trace>
  <inkml:trace contextRef="#ctx0" brushRef="#br0">29510 7885 0,'0'0'0,"18"0"16,-18 17 31,-18-17 0,0 18 15,1-18 0,-36 18 16,35-1 0,-35 18 16,18-17 0,17 0 0,-17 17 15,35 0 0,-18 1 16,18-19 16,0 36 0,18-35 15,0 17 0,-1 0 0,36 36 16,-35-36 0,35 36 15,-36-54 16,19 19 0,-1 17 16,-17-36 0,-18 1 15</inkml:trace>
  <inkml:trace contextRef="#ctx0" brushRef="#br0">30709 7144 0,'0'0'16,"0"-18"15,0 36 16,0 35 15,0-18 0,18 71 16,-18-53 0,18 53 16,-18-71 0,17 35 15,-17-52 0,18 0 16,0-1 0,-1-34 16,-17-1 15</inkml:trace>
  <inkml:trace contextRef="#ctx0" brushRef="#br0">30586 7144 0,'0'-18'16,"17"18"0,-34 18 0,52-36 0,36 18 15,-36 0 0,18 0 16,53 0 0,-18-18 15,-53 18 0,18 0 16,0 0 16,0 18 0,-35-18 0,-1 0 15,1 18 16,-18-1 0,0 19 16,0 17 15,0 17 16,0-35 0,0 54 15,0-54 0,35 53 16,-35-53 0,35 18 16,-35-35 0,18 17 15,-18-17 16,-18-18 0,1 0 0,-36 0 16,18-18 0,-54 1 15,36-1 16,-35 0 0,35 18 15,-35-17 0,53 17 16,0-18 0,17 18 16,18-18 0</inkml:trace>
  <inkml:trace contextRef="#ctx0" brushRef="#br0">31097 7056 0,'-35'0'16,"70"0"0,-88 0 15,18 35 0,0-18 16,17 1 0,-52 35 16,52-35 0,-35 35 15,36-53 0,-1 17 16,18 1 0,18-18 16,17-18 15,18-17 0,-36 17 16,19 1 0,17-36 15,-1 17 16,-34 19 0,0-1 16,-36 36 15,-35 17 0,18 0 16,-36 36 0,54-36 16,-54 36 0,54-54 15,-1 19 16,36-36 15,-1-36 16,1 19 0,35-36 16,-36 35 0,1-35 15,0 36 16,-18-1 0,0 0 16,-18 36 0,-35 17 15,35-17 0,-34 53 16,34-36 0,-17-18 15,35 1 0,-18 0 0,18-1 16,18-17 16,35-35 15,-18 17 0,53-34 16,-53 16 0,36-17 16,-36 18 0,0-18 15,-17 53 0,-18-18 16,-18 36 15,-17 0 0,-18 35 16,18-18 0,0 18 0,-36 35 16,36-35 15,0-35 0,17 17 0,18-17 16,0-1 0,18-17 16,52-17 15,-35-19 0,18-34 16,-17 34 0,-1 1 15,-18 18 0,1-19 0,0 1 16,-1 17 0,-17-17 16,-17 35 0,-1 0 15,0 35 0,-52 36 16,35-18 0,-36 35 16,53-53 0,-34 36 15,52-36 0,-18 0 16,36-35 0,34-17 15,-16-1 16,-1-17 0,18-36 16,-18 36 0,-17 17 0,35-52 15,-36 52 16,1-17 0,-36 35 16,1 18 15,-1 17 0,-17 0 0,-18 36 16,35-36 15,-17 18 0,17-18 0,1-17 16,34-18 16,19 0 15,-19-18 0,19 0 0,-19 1 16,36-36 0,-18 18 16,1-1 15,-36 19 0,-18 34 31,-17 54 0,17-36 16,0 0 0,1 18 16,17-35 0,0 17 15,17-35 16,1 0 0,0-17 16,17-1 0,0-35 15,-35 35 0,36-17 16,-36 18 0,0-1 0,0 36 31,-18 34 16,18-16 0,-18-1 0,18-17 15,0 35 0,18-36 16,0 1 0,-1-18 16,1 0 15,-1 0 0,1-18 16,-18 1 0,18-1 15,-18 0 0,17-17 0,-17 17 16,0 1 0,0 34 31,-17 1 0,-1 0 16,0 17 16,18-17 0,0 17 0,18-35 15,0 0 16,-18-18 15,17 1 0,-17-1 0,0-17 16,0 17 0,0-17 16,-17 35 0,-1-18 15,18 0 0,-18 18 0,1-17 16,-1-1 0</inkml:trace>
  <inkml:trace contextRef="#ctx0" brushRef="#br0">31168 7144 0,'-18'0'15,"18"-18"0,-17 18 16,-1 0 0,-17 0 15,-1 0 0,-16 0 16,16 0 0,-34 0 16,34 18 0,1-18 15,0 0 0,53 0 32,17 0 15,-18 0 0,19 0 16,-36 17 15,-18 1 16,0 0 16,1-1 0,-1 1 15,18 0 16,-17-1 0,-1 1 16,18 0 15,0-1 16,18-17 15,-18-17 16,0-1 16,0 0 15,-18 1 0,18 34 47,0 19 16,35-1 0,-35-18 15,35 1 0,-17 0 16,17 17 0,-17-35 16,0 0 0,-18-18 31,-18-17 16,0 17 0,18 1 15,-17-1 0,-1 1 0,18-19 16,-18 19 0,1-1 0,-1 18 15,18-18 0,-17 18 0,-1 0 16,18 18 0,-18 35 16,18-35 0,0 17 15,36 18 0,-19-36 16,1 19 0,35-19 16,0 1 15,-36 0 0,1-18 0,17-18 16,-35 0 0,18-17 15,-18 17 0,17-17 16,-17 17 0,-17-17 16,17 18 15,-18 17 0,18 17 16,0 1 16</inkml:trace>
  <inkml:trace contextRef="#ctx0" brushRef="#br0">31150 7232 0,'0'-18'16,"0"36"15,18 53 16,-18-36 15,18 71 0,-1-53 16,-17-1 0</inkml:trace>
  <inkml:trace contextRef="#ctx0" brushRef="#br0">31150 7532 0,'18'-18'47</inkml:trace>
  <inkml:trace contextRef="#ctx0" brushRef="#br0">27023 12753 0,'17'0'0,"1"53"15,0-36 0,35 36 16,-36-17 0,54 17 16,-54-36 0,36 19 15,-35-36 0,0 0 16,-1 0 0,36-18 15,-35 0 0,-1-17 16,1 17 0,17-17 16,-17 35 0,17-18 15,-17 18 0,53 0 16,-36 18 0,0-18 16,0 0 0,-17 18 0,53-18 15,-36 0 0,35 0 16,-34-18 0,17 0 15,-18 18 0,0-17 16,36-19 0,-18 19 16,17-1 0,-35 18 15,1 0 0,-19 18 0,19-18 16,-19 17 0,19-17 0,-19 0 16,18 18 0,1-18 15,-1 0 0,53 0 16,-53 0 0,18 0 15,0 18 0,-17-18 0,52 17 16,-35-17 0,35 18 16,-53-18 0,0 0 15,1 0 0,-1 0 0,18-18 16,-35 18 0,52 0 16,-35 0 0,36-17 15,-18 17 0,17 0 16,-34 0 0,52 17 15,-35 1 0,0 0 16,17-18 0,1 17 16,88 1 0,-71 0 15,106-18 0,-88 0 16,105 0 0,-122 0 16,52 0 15,-88-18 0,35 18 16,-71-18 0</inkml:trace>
  <inkml:trace contextRef="#ctx0" brushRef="#br1">5592 9260 0,'0'-17'16,"0"34"47,-18 36 16,18-17 0,0-1 0,0 18 0,0 35 15,18-53 16,-18 36 0,17-54 15,-17 1 0,18 0 16,-18-1 0,17-17 0,1 0 16,-18-35 15,18 17 0,-1-34 16,-17 34 0,0-17 16,18 35 15,0 17 16,-18 1 0,35 35 15,0-18 0,-17-17 0,17-1 16,18 1 16,-18-18 0,1 0 0,17-18 15,-53 1 0,17-36 16,-17 18 0,-35-36 16,17 53 0,-52-52 15,52 35 16,-35-18 0,35 35 15,1 18 0,34 0 16,1 18 16,17 17 0</inkml:trace>
  <inkml:trace contextRef="#ctx0" brushRef="#br1">6191 9578 0,'-17'0'15,"17"18"0,-36-1 16,19 1 0,17-1 15,0 1 0,0 0 16,0-1 0,17-17 16,1 0 15,0 0 16,-1 0 0,-17-17 16,0-1 15,0 0 16,0 36 31,36 0 0,-36-1 16,35 1 0,-18 0 15,19-1 0,-19 1 16,1-18 16</inkml:trace>
  <inkml:trace contextRef="#ctx0" brushRef="#br1">6403 9613 0,'0'0'16,"35"35"0,-17-17 0,-1 0 15,1-18 0,17 17 16,-17-17 0,0 18 15,-18 0 16</inkml:trace>
  <inkml:trace contextRef="#ctx0" brushRef="#br1">6544 9578 0,'-18'18'16,"18"-1"0,-35 36 16,17-35 0,-17 35 15,18-18 0,-1 18 16,18-35 0,0-1 16</inkml:trace>
  <inkml:trace contextRef="#ctx0" brushRef="#br1">9613 9490 0,'-17'17'31,"17"54"16,0-18 0,0 0 15,17 0 0,-17 0 0,35 52 16,-17-69 0,17 17 16,-17-36 0,17-17 15,-17 0 0,0 0 0,17-53 16,-17 18 15,-1-53 0,-17 35 16,0 18 0,-17-18 16,17 35 0,0 36 15,17-1 16,1 19 0,35 17 16,-36-18 0,36 18 15,-17-36 0,16 1 16,-34 0 0,0-18 15,-18-18 0,0-17 16,-18 0 0,-17-36 16,17 18 0,-17-35 15,17 35 0,18 18 16,-17-1 0,-1 19 0,18 34 31,18 54 16</inkml:trace>
  <inkml:trace contextRef="#ctx0" brushRef="#br1">10266 9843 0,'-18'-18'16,"1"18"0,-1 18 15,18-1 16,-18 18 0,18 1 0,0 34 16,0-52 0,0 17 0,18-17 15,35-1 16,-36-34 0,1-18 16,0 17 15,-18-35 0,0 18 16,0-18 0,-18 53 15,18-18 0,0 36 16,18 35 16,-1-36 0,1 36 15,0-17 16,17-1 0,-17-18 16,-1-17 15,-17-17 0,0-1 16</inkml:trace>
  <inkml:trace contextRef="#ctx0" brushRef="#br1">10495 9913 0,'18'35'16,"-36"-70"0,53 106 0,-17-54 0,0 1 15,17 0 16,-17-18 0,-1 17 15,1-17 0</inkml:trace>
  <inkml:trace contextRef="#ctx0" brushRef="#br1">10672 9913 0,'-36'53'16,"72"-106"0,-89 141 0,35-70 16,0 17 0,18 0 0,-17-17 0,-1 0 15,18-1 0,0 1 0</inkml:trace>
  <inkml:trace contextRef="#ctx0" brushRef="#br1">13141 9472 0,'0'0'16,"-18"-18"0,18 36 16,-17 88 15,17-36 0,0 1 16,17-18 0,1 70 15,-18-70 0,18-17 16,52 34 0,1-52 16,-18-53 15,0-36 16,-36-17 16,-17 35 0,-17 0 15,17 35 0,0 1 0,0 34 16,0 36 15,0-17 0,17 16 0,1-16 16,35 17 0,-18-36 16,0 1 0,36-18 15,-36 0 0,0-53 16,-17 35 0,-18-35 0,0-35 16,-18 53 0,-34-53 15,34 35 16,-17 0 0,17 35 15,18 54 16,18-19 16</inkml:trace>
  <inkml:trace contextRef="#ctx0" brushRef="#br1">13952 9895 0,'-35'0'16,"70"0"0,-88 18 0,53 0 15,-17-1 0,-1 19 0,18 17 16,0-18 0,18-18 16,-1 1 0,1 0 0,0-1 15,-1-17 0,1 0 0,0 0 16,-1-35 0,-17 17 15,0-34 0,-17 16 16,-1-17 16,18 36 0,-18-1 15,36 36 16,17 35 16,-17-36 0,17 1 15,-17 0 0,17-1 0,0 18 16,-17-35 0,-18 18 15,0-36 16,-18 18 16</inkml:trace>
  <inkml:trace contextRef="#ctx0" brushRef="#br1">14164 9966 0,'0'0'15,"35"0"0,-17 18 0,17-1 16,1 1 0,16-18 15,-34 18 0,0-18 16,-18 17 0,17-17 16</inkml:trace>
  <inkml:trace contextRef="#ctx0" brushRef="#br1">14358 9931 0,'0'0'16,"-53"70"0,18-34 0,17-1 16,1 0 0,-1-17 0,18 17 15,18-17 16</inkml:trace>
  <inkml:trace contextRef="#ctx0" brushRef="#br1">22631 10407 0,'-18'18'16,"0"52"15,18-17 0,0 0 16,0 53 16,0-18 0,18-53 15,-18-17 0,35 17 16,1-35 15,-19 0 0,19-53 0,-36 36 16,17-19 0,18-52 16,-17 71 15,0 17 16,17 52 16,-17-34 0,52 35 0,-35-35 15,36 17 0,-53-35 16,17-18 0,-17 1 15,-18-36 16,-18 17 0,-35-52 16,18 53 0,17 0 15,-17-1 0,17 1 0,-17 18 16,35 34 0,18 36 16</inkml:trace>
  <inkml:trace contextRef="#ctx0" brushRef="#br1">23354 10707 0,'0'-18'0,"-18"18"15,1 35 16,17-17 0,-18 35 15,18-18 16,18 1 0,-1-19 16,19-17 0,-19 0 15,1 0 0,-1-17 16,-17-1 0,18-17 16,-18-1 0,0 19 15,0-1 0,0 0 16,0 36 15,18 0 0,-1-1 16,1 19 0,17-1 16,-17-17 0,0 17 15,-18-18 0,0 1 16</inkml:trace>
  <inkml:trace contextRef="#ctx0" brushRef="#br1">23671 10760 0,'18'17'0,"-36"-34"0,36 52 16,0-17 0,17-18 16,-17 17 0,17-17 0,0 0 15,-17 0 0,17 18 16,-17-18 15</inkml:trace>
  <inkml:trace contextRef="#ctx0" brushRef="#br1">23865 10707 0,'0'0'0,"-17"17"0,-36 54 16,35-53 0,-17 52 15,17-35 0,-35 18 16,36-17 0,-19-1 16</inkml:trace>
  <inkml:trace contextRef="#ctx0" brushRef="#br1">29439 10936 0,'36'-53'16,"-72"106"0,72-123 0,-19 52 0,1 0 16,-18 54 15,-18 34 16,1-17 0,17 71 16,0-72 0,0-16 15,17-1 0,1 0 0,35 1 16,-18-36 0,18-18 15,-35-17 16,35-36 0,-53 18 16,17 18 0,-17-18 0,18 18 15,-18-1 0,0 72 32,17 17 0,-17-18 0,36 35 15,-19-52 16,36 35 0,-17-35 15,-19-18 0,1 0 16,-1 0 0,1-18 0,-18-35 16,0 18 0,-18-36 15,1 36 0,-18-36 16,17 36 0,-17 17 16,35 36 15,0 0 0</inkml:trace>
  <inkml:trace contextRef="#ctx0" brushRef="#br1">30163 11130 0,'-18'0'16,"36"0"0,-54 0 0,19 35 15,-1-17 0,18 17 16,0-17 0,18 0 0,-1-18 16,1 17 0,0 1 0,-1-18 0,18 0 15,-17-18 16,0 1 0,-18-1 16,0-35 0,0 35 15,0 1 0,-18-1 0,18 1 16,18 34 31,-1 1 0,1-1 16,17 19 0,-17-19 15,-18 1 0,18-18 0,-1 18 16</inkml:trace>
  <inkml:trace contextRef="#ctx0" brushRef="#br1">30374 11201 0,'18'-18'0,"-36"71"0,18-88 0,35 17 16,-17 18 0,0 0 16,-1 0 0,1 18 15,17-1 0,-17-17 16,0 18 0,-1-18 0,1 18 0,-1-18 16,1 17 0,0-17 15</inkml:trace>
  <inkml:trace contextRef="#ctx0" brushRef="#br1">30603 11165 0,'-17'0'15,"34"0"0,-52 18 0,35 0 16,-35-1 0,17 19 16,1-1 0,-19 18 15,36-18 0,-17-17 16</inkml:trace>
  <inkml:trace contextRef="#ctx0" brushRef="#br1">6244 7408 0,'0'-17'0,"0"34"78,0 36 16,0 0 0,0-18 15,0 71 0,18-70 16,-1 34 0,1-35 16,0-17 0,-18 17 15,17-17 0,1-18 0,0 18 16,-1-18 0,1-18 16,0 18 0,-1-35 15,-17 17 0,0 0 16,18 18 31,17 36 0,0-19 16,18 19 0,-17-36 15,17 0 0,-18-18 16,35-17 0,-52-18 16,0-18 15,-36 36 0,0-53 16,-17 52 0,0-34 15,17 52 0,-17 1 16</inkml:trace>
  <inkml:trace contextRef="#ctx0" brushRef="#br1">7003 7708 0,'-18'35'15,"36"-70"0,-54 106 0,36-36 0,0 0 16,0 1 16,18-19 0,17-17 15,-17 0 0,35-17 16,-36-1 0,1-17 15,-18 17 0,18-17 16,-36 17 0,18 0 16,-18 18 0,18 18 15,0 0 16,0 35 0,18-36 16,0 1 0,17 17 15,-17-17 0,17-18 16,-17 0 0,-1 0 15</inkml:trace>
  <inkml:trace contextRef="#ctx0" brushRef="#br1">7320 7796 0,'-17'18'15,"34"-36"0,-52 54 0,35-1 16,0-17 0,18 17 16,-1-35 0,1 0 15,-1 0 0,1-18 16,0 1 0,-18-1 16,0 0 0,0-17 15,0 17 0,0 1 16,0 34 31,35 19 16,-17-19 0,-1 1 0,36 17 15,-35-35 0,-1 0 16</inkml:trace>
  <inkml:trace contextRef="#ctx0" brushRef="#br1">10072 7514 0,'0'53'16,"17"0"0,-17-18 16,0 18 0,18-18 0,0 36 15,-1-36 0,1 1 0,35-19 16,-35-17 0,34-17 16,-34-1 0,17-53 15,-35 54 0,18-36 16,-18 35 15,0 36 16,18 17 16,-1 0 0,1-17 0,0 0 15,52-1 0,-35-17 16,-17 0 16,17-17 0,-17-1 0,0-17 15,-1 17 0,-34-35 16,-1 18 0,-17-36 15,17 36 0,-17-18 16,17 53 0,18 0 16,18 18 0</inkml:trace>
  <inkml:trace contextRef="#ctx0" brushRef="#br1">10795 7885 0,'-18'17'15,"36"-34"0,-53 70 16,35-36 0,17 36 16,1-35 0,0-1 15,17-17 0,-17 18 0,34-18 16,-52-18 0,18 1 15,-18-1 0,0-35 16,0 36 0,-18-1 16,1 0 0,17 1 15,0 34 16,17 19 16,1-19 0,17 18 15,-17-17 0,17 17 16,-17-35 0,0 18 15,-1-18 16,-17-18 0</inkml:trace>
  <inkml:trace contextRef="#ctx0" brushRef="#br1">11183 7938 0,'-35'0'0,"70"0"0,-88 0 15,36 17 0,17 1 16,17-1 0,1 1 16,-1-18 0,19 18 15,-19-18 16,19-18 0,-19 0 15,-17 1 16,18 34 31,-18 1 16,18 0 0,17-1 16,-18 1 0,1-18 15</inkml:trace>
  <inkml:trace contextRef="#ctx0" brushRef="#br1">13300 7638 0,'0'0'0,"0"70"0,0-17 16,17 53 0,-17-53 15,18 17 0,0-34 16,35-1 15,-36-35 0,1 0 0,17 0 16,-17-18 0,-1 1 0,1-36 16,-18 18 0,0-18 15,0 35 0,0 0 16,-18 18 0,18 18 16,0 0 15,18 35 0,0-36 16,-1 1 0,19-1 0,-1 1 15,35-18 0,-34 0 16,17-18 0,-36 1 16,-17-1 0,0-17 0,0 17 15,-17-17 16,17 0 0,-18 17 0,0-17 0,-17 17 16,17 0 0,1 18 15</inkml:trace>
  <inkml:trace contextRef="#ctx0" brushRef="#br1">13917 8061 0,'0'0'15,"-18"71"0,1-54 0,17 1 16,17-1 0,1-17 0,35 0 15,-18-17 0,-17 17 16,35-35 0,-36-1 16,1 1 15,-18 17 0,-18-17 16,1 17 0,-1 1 16,1 17 0,17 17 15,17 1 0,1 0 16,-1 35 15,19-36 0,-19 19 0,36-19 16,-35 1 0,0-18 16,-1 0 0</inkml:trace>
  <inkml:trace contextRef="#ctx0" brushRef="#br1">14340 8026 0,'-17'35'16,"-1"-17"0,18 17 16,0-17 0,0-1 15,18-17 0,-1 0 16,1 0 0,0-17 16,-18-1 0,17 0 0,-17-17 15,0 17 16,0 1 0,18 17 15,0 35 16,-1-17 0,19 35 16,-19-36 0,18 1 15,-17-1 0,17-17 16</inkml:trace>
  <inkml:trace contextRef="#ctx0" brushRef="#br1">31097 8361 0,'-17'17'16,"17"19"15,0-1 0,-18 0 0,18 54 16,0-54 0,35 35 16,-17-52 0,0 0 15,35-1 0,-18-17 16,18-35 0,-36 0 15,19-18 16,-19 18 0,-17-1 16,0 19 0,0 34 15,0 1 0,0 52 16,18-17 0,35 0 16,-18-17 0,0-19 15,1 1 0,17-18 0,0 0 16,-36-18 0,18-35 15,-35 18 0,0-53 16,-17 53 0,-1-18 16,1-18 15,-1 53 0,0 18 16,1 0 0</inkml:trace>
  <inkml:trace contextRef="#ctx0" brushRef="#br1">31873 8749 0,'0'0'16,"-35"35"0,18-17 0,-19 35 16,19-36 0,34 36 15,1-35 0,0-18 16,17 18 0,0-18 0,-17-18 15,35-17 0,-36 17 16,19-53 0,-36 54 16,17-54 15,-17 54 0,0-1 0,0 0 16,-17 18 0,17 18 16,0 0 0,0-1 0,0 36 15,0-18 0,17 1 16,-17-19 0,18 1 0,17 17 15,-35-17 16</inkml:trace>
  <inkml:trace contextRef="#ctx0" brushRef="#br1">32244 8819 0,'-35'18'0,"70"-36"0,-106 71 16,71-17 0,0-19 0,36 19 16,-19-36 15,19 0 0,16 0 16,-34 0 0,0-18 0,-1-17 16,-17-1 0,0 19 15,0-19 0,0 19 0,-17-18 16,17 17 15,17 36 16,1 17 0,0 0 16,-1 0 0,1-17 0,17 35 15,-17-18 0,-18 0 16,0-17 16</inkml:trace>
  <inkml:trace contextRef="#ctx0" brushRef="#br1">5345 4075 0,'-18'17'16,"18"1"0,0 52 15,0-34 0,0-1 0,18 18 16,-18-18 0,35 53 16,-17-70 0,34 35 15,-34-53 0,0 0 0,-1 0 16,1-18 0,0 1 0,-1-1 16,-17-35 15,0 35 0,-17-34 16,17 34 0,0 36 15,17 17 16,19-18 0,-19 1 16,54 0 0,-36-18 15,18-36 16,-35 19 0,17-1 0,-35 1 16,0-19 0,0 19 0,-18-36 15,1 17 0,-36 1 16,35 18 0,-17-1 15,35 36 16</inkml:trace>
  <inkml:trace contextRef="#ctx0" brushRef="#br1">5927 4357 0,'0'0'0,"0"17"16,0 1 0,17 0 0,1-18 16,0 0 0,-1 0 15,19-18 16,-36 0 0,17 1 0,-17-1 16,0 1 0,0 34 31,18 36 15,-1-18 0,-17 1 16,18 17 0,0-18 0,-1 0 16,-17 0 0,0-17 0,18 0 15,-36 17 0,18-17 16,-35-1 0,17-17 0,1 0 16,-18 0 0,-18 0 15,17-17 0,19 17 16,-19-36 15,36 1 0</inkml:trace>
  <inkml:trace contextRef="#ctx0" brushRef="#br1">6244 4339 0,'18'-17'16,"-18"-1"0,-18 18 15,1 18 16,17-1 16,-18 18 15,18-17 0,18 17 16,-1-35 0,18 0 15,-17 0 0,0-17 16,-1-1 0,-17 0 16,18-17 0,-36 0 15,1 35 16,17 35 16,17-17 15,-17 17 0,18-17 0,0-1 16,17 19 15,-17-36 0,-1 17 0</inkml:trace>
  <inkml:trace contextRef="#ctx0" brushRef="#br1">9313 3828 0,'-17'0'16,"17"17"16,0 71 0,0-35 15,0 89 0,0-90 16,17 1 0,19 36 15,-1-54 0,18-18 16,-18 1 0,18-36 16,-35 1 0,17-36 15,-35 18 0,18-18 16,-18 35 0,-18-17 16,18 52 15,18 19 16,-18-19 15,35 19 0,0-19 16,0-17 0,1 0 16,-19-17 0,19-19 15,-36 19 0,0-19 16,0-34 0,-18 35 16,0 17 0,1-17 15,-19-1 0,19 19 0,-1-19 16,0 36 0,18 18 0</inkml:trace>
  <inkml:trace contextRef="#ctx0" brushRef="#br1">9878 4233 0,'0'36'16,"0"-72"0,17 89 0,1-35 15,0-18 0,35 0 16,-36 0 0,1-18 16,0 1 0,-1-1 15,-17 0 0,0 1 16,0-1 0,0 36 16,0 17 15,0 0 0,18 1 16,-1 34 15,19 1 0,-19-36 16,-17 0 0,0 0 16,-17 1 15,-1-36 0,0 0 0,-52 0 16,52 0 0,-17-18 16,0 18 0,-1-18 0,19 1 0,-1-1 15,1 1 16</inkml:trace>
  <inkml:trace contextRef="#ctx0" brushRef="#br1">10231 4233 0,'-36'-17'16,"72"34"0,-89-34 0,35 17 15,18 17 0,18 1 16,-1-18 16,1 18 0,0-18 15,-1 0 0,1 0 63,-1 0 15,1 0 0,-18 17 0,18-17 16,17 0 0,-17 0 16,-1 0 15</inkml:trace>
  <inkml:trace contextRef="#ctx0" brushRef="#br1">12771 4004 0,'0'35'16,"-18"1"0,18 34 15,18-17 0,-1 18 16,1-36 0,-1 0 16,1-17 0,17-18 0,1 17 15,-19-34 0,1 17 16,0-18 0,-18 1 15,0-36 0,-18 35 16,18 0 0,-18 1 0,18-1 16,-17 18 0,17 18 15,17 17 16,1-17 0,35 17 16,-18-35 0,0 18 15,1-18 0,17-18 16,-36 0 0,1-35 15,-18 18 0,-18-18 16,1 18 0,-1 17 16,-35-35 0,35 53 0,18-17 15,-17 34 16</inkml:trace>
  <inkml:trace contextRef="#ctx0" brushRef="#br1">13247 4286 0,'17'18'16,"1"0"0,0-18 0,17 0 16,-17 0 0,17 0 15,-17-18 0,-1 18 16,-17-35 0,0 17 15,0 0 0,0 54 32,0 17 15,18-18 0,-1 53 16,-17-53 0,18 36 16,-18-54 0,0 36 15,-18-35 16,1-18 0,-18 0 15,17 0 0,0-18 16,1 1 0,-1-1 0,0-17 16,1 17 0,34-17 15</inkml:trace>
  <inkml:trace contextRef="#ctx0" brushRef="#br1">13564 4216 0,'-17'0'15,"34"0"0,-34 17 0,17 1 16,0 0 0,35-1 16,-17-17 0,-1 0 15,1 0 0,-18-17 16,18 17 15,-18-18 0,0 0 16,17 18 0,1 0 16,-1 18 15,-17 0 0,18-1 16,0 1 0,-1-18 16</inkml:trace>
  <inkml:trace contextRef="#ctx0" brushRef="#br1">22084 3986 0,'-18'18'0,"18"17"16,-17 18 0,17 0 15,0 35 0,17-35 16,1 18 0,0-36 15,-1-17 0,36-1 16,-18-17 0,18-17 16,-35-19 0,17-34 15,-35 35 0,18-36 16,-18 53 16,0 1 0,0-1 0,0 36 15,0-1 0,17 54 16,1-36 0,53 18 15,-36-35 0,36 17 16,-54-35 0,18 0 16,-17 0 0,-18-18 15,18 1 0,-18-1 0,-36-52 16,19 34 0,-1 1 16,-17-35 0,17 34 15,-17-17 0,35 36 16,0 34 15,18 1 0</inkml:trace>
  <inkml:trace contextRef="#ctx0" brushRef="#br1">22789 4269 0,'0'17'16,"0"19"0,18-1 15,0-18 0,-1 1 16,19 0 0,-19-18 16,1-18 15,-18 0 0,0 1 16,0-18 0,0 17 15,0 36 16,18 34 16,-1-16 0,1 34 15,-18-34 0,17-19 16,-17 36 16,0-35 0,0 17 15,-17-35 0,-1 0 16,1 0 0,-1 0 15,0-18 0,1 18 0,-1-17 0,0-1 16,1-17 0</inkml:trace>
  <inkml:trace contextRef="#ctx0" brushRef="#br1">23142 4322 0,'0'0'16,"-17"0"0,17 17 15,0 1 0,17-1 16,1 1 0,17-18 16,-17 0 15,-1-18 16,-17 1 15,18 17 16,0 0 0,-1 0 16,19 17 15,-19 1 0,1-18 0,0 18 16,-18-1 16</inkml:trace>
  <inkml:trace contextRef="#ctx0" brushRef="#br1">2205 7620 0,'0'71'15,"0"-19"0,0 54 16,18-53 0,-18 0 16,17 0 0,18 0 15,-17-35 0,17-1 0,1-17 16,-19 0 15,1-53 0,-18 36 16,0-54 0,0 36 16,-18 0 0,36 52 31,17 36 0,0-18 16,54 1 15,-36-36 0,35 17 16,-35-34 0,-36 17 0,1-18 15,0-17 0,-18 0 16,-18 17 0,-53-35 16,1 0 15,35 35 0,17 18 0,-17-17 16</inkml:trace>
  <inkml:trace contextRef="#ctx0" brushRef="#br1">2928 8026 0,'-18'35'0,"36"-70"0,-53 70 16,35-17 0,-18-1 16,18 1 0,18-18 15,-1 18 0,19-36 16,-19 18 0,-17-18 0,18 1 15,-18-1 0,0 0 16,0 1 0,-18-1 16,1 0 0,-1 18 15,36 18 32,17 17 15,0-17 0,18 0 16,-18-1 0,36-17 15</inkml:trace>
  <inkml:trace contextRef="#ctx0" brushRef="#br1">3193 7973 0,'-18'53'0,"36"-106"0,-36 123 15,18-52 0,18 17 16,-1-17 0,1-18 16,17 0 0,-17 0 0,-1-18 15,-17 1 16,0-19 0,0 19 16,0-36 0,0 35 15,18 36 31,35 35 16,-35-36 0,17 1 16,-17 0 0,35 17 15,-36-17 0,1-1 16</inkml:trace>
  <inkml:trace contextRef="#ctx0" brushRef="#br1">29104 4022 0,'-17'-18'16,"17"0"0,-18 18 16,18 18 0,-18 17 15,1-17 0,-1 53 16,18-36 0,0 0 16,18 0 0,-18-17 0,53 17 15,-18-35 0,35 0 16,-34-17 0,17-36 15,-53 17 0,0-16 16,0 34 16,-18-17 0,18 52 31,35 19 0,-17-1 16,52-18 0,-34 1 15,34-18 16,-34 0 0,-1-18 15,-35 1 0,0-54 16,-18 36 0,1 0 16,-1-1 0,-17 1 0,17 17 15,-17 1 0,17 52 16</inkml:trace>
  <inkml:trace contextRef="#ctx0" brushRef="#br1">29704 4251 0,'18'18'32,"-1"-18"15,1 0 0,-1 0 16,1 0 0,0-36 15,-18 19 0,0-1 16,0 0 0,0 36 31,0 53 16,17-36 0,1 71 16,0-53 0,-1-18 0,1 53 15,0-53 0,-18 18 16,-18-53 15,0 0 16,-17 0 0,-18-35 16,35 17 0,-17 1 0,0-36 15,17 35 0,1-17 16,34 17 16</inkml:trace>
  <inkml:trace contextRef="#ctx0" brushRef="#br1">30110 4233 0,'-53'0'16,"35"0"0,0 18 16,18 0 15,0-1 0,18 1 16,0-18 0,17 18 0,-17-18 0,17 0 15,18 0 16,-36 0 0,-17-36 16,18 19 0,-36-1 15,18 0 0,-17 1 0,-1 17 16,36 17 31,-1 19 0,1-1 16,35 0 0,-35-17 15,-1 17 0</inkml:trace>
  <inkml:trace contextRef="#ctx0" brushRef="#br1">23354 4251 0,'-18'0'172,"1"-18"31,-1 18 0,0 0 16,1 0 0,-1 0 15,-17 0 16,17 0 0,1 0 16,-1 18 0,0-18 15,18 18 0,-17 17 16,17-17 0,0-1 16,0 1 0,0-1 0,17 1 15,-17 0 0,18-18 16,17 0 0,-17 0 15,-1 0 16,-17-18 16,18 18 0,-18-18 15,0 1 16,0-1 0,0 1 16,18 34 46,17-17 16,-17 0 0,-1 0 16,1 18 15,0-18 16,-18 17 0</inkml:trace>
  <inkml:trace contextRef="#ctx0" brushRef="#br2">13282 2152 0,'18'0'15</inkml:trace>
  <inkml:trace contextRef="#ctx0" brushRef="#br2">13282 2152 0,'18'18'31,"-36"-36"0,53 36 0,-52-18 94,-1 0 31,0 0 0,-17 0 16,18 0 0,-54 17 15,36-17 0,-1 0 16,-16 0 0,-37 0 0,36 0 16,-52-17 15,34 17 0,-52-18 16,52 18 0,-70 0 16,70 0 0,1 0 15,-1 0 0,18 0 0,-70 0 16,70 0 0,-53 0 15,53 0 0,-70 18 16,70-18 0,0 0 16,18 0 0,-54 17 15,72-17 0,-19-17 0,19 17 16,-18 0 16,17 0 0,0-18 15,1 36 47,-1-18 16,18 17 0,-18 1 15,18 0 16,0 17 0,0-18 16,0 1 0,18 53 15,-18-36 0,0 0 0,18 53 16,-18 18 15,0-35 0,17 52 16,-17-52 0,0 70 16,-17-71 0,17 19 15,0-19 0,0 71 16,0-88 0,0 18 16,0-18 0,0 0 0,0 0 15,0-18 0,17 18 0,-17-18 16,0-17 0,0 35 15,0-36 0,0 1 16,18-1 0,-18 1 16,18-18 0,-1 0 15,1 0 0,17 0 16,-17 0 0,-1 0 16,1 0 0,0 0 15,17 0 0,-17 0 0,52 0 16,-17-18 0,53 1 15,-53 17 0,0-18 16,17 18 0,1 0 0,88-17 16,-89 17 0,18 0 15,1 0 0,-19 0 0,89-18 16,-71 18 0,35 0 16,-70 0 15,0 0 0,53 0 16,-71 18 0,54-18 15,-54 0 0,35 0 16,-52-18 0,0 18 16,35-18 15,-36 1 0,-17-1 16,0 0 0,0-17 16,-17 0 0,17 0 15,0-1 0,0-34 0,-18 17 16,18-141 15,0 70 0,0 1 0,0-18 16,18-142 0,-18 178 16,0 16 0,0 19 0,-18 17 15,0 18 0,-35-1 16,18 36 0,0 18 16,0 0 0</inkml:trace>
  <inkml:trace contextRef="#ctx0" brushRef="#br2">13635 10460 0,'0'-18'0,"0"1"16,0-1 31,-18 18 0,1 0 16,-1 0 16,0 0 0,1 0 15,-19 0 0,19 0 0,-19-18 16,1 18 0,0-17 0,-53-1 15,35 18 16,-53-18 0,35 18 16,-87 0 0,87 0 15,-17 0 0,-53 0 16,70 0 0,-52 0 16,52 0 0,-52 0 15,70 0 0,-35 18 16,52-18 0,-34 0 15,35 0 0,-1 0 16,36 18 0,-17-18 16,17 17 31,17-17 0,-17 18 16,0 0 0,0-1 15,0 1 0,0 35 16,-17-18 15,17-17 0,0 17 0,0 0 16,0 1 0,0 16 0,17-16 16,-17 34 0,18 54 15,-18-54 0,0 89 16,0-71 0,0-17 0,0 70 16,0-88 15,0 35 0,0-35 16,0-35 0,0 17 0,0-17 15,0-1 0,18 1 16,-1-1 16,18-17 0,18 18 15,-17-18 0,-1 0 0,141 0 16,-52 0 16,35 0 15,-89 0 0,106 0 16,-70 0 0,-17 0 15,-1-18 0,18 18 0,52-17 16,-70 17 0,-35-18 16,18 18 0,17 0 15,-70 0 0,35 0 16,-36 0 16,-17-17 15,0-1 16,0-35 0,0 18 15,0-71 0,0 35 16,0-87 16,18 52 0,-18-124 15,0 125 0,18-72 16,-18 107 0,0 17 0,0-35 16,-18 70 0,0-35 15</inkml:trace>
  <inkml:trace contextRef="#ctx0" brushRef="#br2">9666 10354 0,'-18'-18'47,"1"18"16,-1 0 15,-17 0 0,0 0 0,-36 0 16,18 0 0,0 0 16,-17 0 0,-1 18 0,-88 0 15,71-18 0,-106 17 16,106-17 0,17 0 16,-17 18 0,18-18 0,-1 0 15,18 18 0,-53-1 16,71-17 0,-18 18 15,36-18 0,17 18 16,17-1 16,1 1 15,-18-1 16,17 1 16,-17 17 0,0 1 0,0 69 15,0-34 0,18 0 16,-18-1 0,18 18 0,-18 89 15,17-89 0,1 71 16,0-89 0,-1 36 16,1-71 0,0 1 15,-1-1 0,1-17 16,-18-1 0,17-17 16,1 0 0,35-17 15,0 17 0,53-18 16,-36 18 15,107 18 0,-89-1 16,106 1 0,-106-18 16,89 0 0,-89 0 15,53-18 16,-71 1 0,19 17 16,-54-18 0,-17 18 15,-1 0 0,-34-18 16,-1 1 15,18-1 0,-18-35 16,18 0 0,0-53 16,18 36 0,0-107 15,-18 72 0,17-1 16,-17-18 0,18 1 0,-18-89 16,0 142 0,-18-36 15,1 70 0,-1 19 16,18-1 0,0 0 15,-18 18 0,1 18 16</inkml:trace>
  <inkml:trace contextRef="#ctx0" brushRef="#br2">5715 10195 0,'0'0'16,"-18"0"0,-17 0 16,0 18 0,0-18 15,-1 0 0,-87 18 16,35-1 0,-18-17 0,0 18 16,0-1 0,0 1 0,-123 35 15,141-18 16,-18-17 0,18 17 0,-53 18 15,88-35 0,-35 35 16,52-36 0,19 1 16,17 0 0,17-18 15,-17 17 0,18-17 0,35 36 16,-36-19 0,36 18 16,-35 1 0,17 52 15,-35-18 16,18 54 0,-18-71 15,18 88 0,-18-70 16,0-19 0,17 72 16,-17-71 0,35 35 15,-17-70 0,35 35 16,-18-36 0,1 1 16,-1 0 0,35-1 15,-34-17 0,70 18 16,-54-1 0,1-17 15,0 18 0,88 0 16,-70-1 0,70 1 16,-53-18 0,0 0 0,89-18 15,-89 1 0,-17-1 16,-1-17 0,1 17 0,52-52 16,-70 34 15,35-52 0,-52 53 16,-19 0 0,1-1 0,-18-17 15,-35-70 0,-18 52 16,-36-70 16,19 71 0,-36-54 15,53 71 0,-35-35 16,53 35 0,-36-17 16,53 52 0</inkml:trace>
  <inkml:trace contextRef="#ctx0" brushRef="#br2">5098 9895 0,'-18'0'16,"0"0"31,18-17 16,0-1 0,0 1 15,0-19 16,0 19 0,0-19 15,0 1 0,-17 17 16,17-17 0,0 0 0,0-36 16,-18 18 0,18-70 15,-18 52 0,1-87 16,-1 87 16,-17-105 0,17 105 15,18-17 0,-17 17 0,17-17 16,-18-53 0,18 70 15,-18-87 0,18 87 16,-17-52 16,-1 52 0,18 1 0,-18 17 15,18 0 0,-35-53 16,35 71 0,0-54 16,-17 54 0,17-18 15,17 18 0,-17 17 16,0 1 0,0-19 0,18 19 15,-18-1 0,0 1 16,17-1 0,-17 0 16,0 1 0,-17 17 15</inkml:trace>
  <inkml:trace contextRef="#ctx0" brushRef="#br2">4974 7144 0,'-17'0'0,"34"0"94,1 0 15,-1 17 16,1-17 0,17 18 16,1-18 15,34 18 0,-35-18 16,1 17 0,70-17 16,-18 18 15,-53-18 0,18 0 16,-18 0 0,53 0 15,-52 0 0,-1-18 0,18 18 16,17 0 0,36 0 16,-53 0 15,18 0 16,-36 0 0,0 0 0,36-17 16,-53 17 0,17 0 0,18-18 15,-18 18 16,18 0 0,-35 0 15,34 0 0,-34 0 16,35 18 0,-18-18 16,18 0 15,-35 0 0,17 0 0,-17 0 16,35 0 0,-18 0 16,0 0 0,1 0 15,16 0 0,-34 0 16,0 0 0,-1 0 15,1 0 0,0 0 0,-1 0 16,19 0 0,16 0 16,-34 0 0,35 0 15,0 0 0,-18 0 16,36 0 0,-36 0 16,36 0 15,-36 0 0,0 0 0,0 0 16,36 0 0,-53 0 15,52 0 0,-52 0 16,17 0 16,-17 0 0,-1 0 0,1 0 15,0 0 0,17 0 16,-17 0 0,17 0 16,-17 0 0,17 0 15,-18 17 0,1-17 16,35 0 15,-18 0 0,18 0 16,-35 18 0,52-18 16,-52 0 0,53 0 15,-36 0 0,-18 18 16,19-18 0,-1 0 0,36 0 16,-54 0 0,54 17 15,-36-17 0,18 0 16,-35 0 0,-1 0 15,36 18 0,-18-18 16,18 0 0,-35 18 16,35-18 15,-18 0 0,0 0 0,18 0 16,-35 0 0,35 0 16,-35 0 0,35 0 15,-36 0 0,18 0 16,-17 0 0,17 0 15,1 0 16,-19 0 0,1 0 16,0 0 0,17 0 15,-18 0 0,36-18 16,-35 18 0,0 0 16,17 0 0,18 0 15,-18-18 0,-17 18 0,17 0 16,0 0 0,18 0 15,-17 0 0,16 0 16,-34 0 0,35-17 16,-18 17 15,18 0 0,-35 0 16,-1 0 0,19 0 0,-19 0 16,19 0 0,-19 0 15,36-18 0,-35 18 16,17 0 15,-17 0 0,17 0 16,-17 0 0,17 0 16,-17 0 0,17 0 15,-17 0 0,34 0 16,-16 0 0,-19 0 16,54-18 0,-36 18 15,36 0 0,-36 0 16,36-17 0,-36 17 15,0 0 0,18 0 16,-18 0 0,18 0 16,-17 0 0,16 0 15,-34 0 0,0-18 16,35 18 0,-18 0 16,18 0 0,-36 0 15,54 0 16,-53 0 0,52 0 15,-35 0 0,-17-18 0,53 18 16,-54 0 0,1 0 16,17-17 0,-17 17 0,17 0 15,0 0 0,-17 0 16,0 0 0,-1 0 0,19 0 16,-19 0 15,19 0 0,-1 0 16,0 0 15,-17 0 0,-1 0 0,1 0 63,-18-18 31,0 0 16,0 1 15,18 17 16,-18-18 0,0 1 16,0-1 15,0 0 0,0 1 16,0-1 16,0 0 15,0 1 0,0-1 16,0 0 0,0 1 0,0-1 15,0-17 16,0 17 0,0 1 16,0-1 0,0 0 0,17 1 15,-17-1 0,0 0 0,0 1 16,0-1 0,0-17 16,0 17 0,18-35 15,-18 18 0,0 0 16,0-1 0,18-34 15,-18 17 0,17-18 16,-17 19 0,18-1 16,-18 17 0,0-34 15,17 52 0,-17-52 16,0 52 0,0-53 16,0 36 0,0-35 15,0 17 0,18-36 16,-18 54 0,0-71 15,18 53 0,-18-35 16,17 35 0,1-17 16,-18 17 15,18-18 0,-18 36 16,0 0 0,0-1 0,-18-16 16,18 16 0,0 1 15,-18 17 0,18-17 16,0 0 0,-17 0 0,17-36 15,0 36 0,0-36 16,0 18 0,0-17 16,-18 34 0,18-34 15,0 52 0,-18-35 16,18 18 16,0 17 0,0 1 15,0-1 0,0 0 16,0 1 15,0-1 0,0 1 16,0-1 0,0 0 16,18 18 0,-18-17 15,0-1 0,18 18 16</inkml:trace>
  <inkml:trace contextRef="#ctx0" brushRef="#br2">11942 4480 0,'0'0'16,"0"-17"47,0-36 15,0 35 0,0-17 0,17-18 16,-17-18 16,18 36 0,-1-18 15,-17 18 0,18 0 16,-18 17 0,18 18 0,-18-18 16,17 18 15,1 18 16,0 0 0,17-1 15,-17 1 0,-1 0 0,18-1 16,-17 1 0,0-1 0,35 19 16,-36-19 0,19-17 15,-1 36 16,18-1 0,-18-17 16,-17-1 0</inkml:trace>
  <inkml:trace contextRef="#ctx0" brushRef="#br2">16316 11183 0,'18'0'46,"-18"18"0,0 17 16,0 36 0,0-19 16,17 37 0,1-36 15,0 35 16,-1-53 0,1 0 16,-1 1 0,1-19 0,-18 1 15</inkml:trace>
  <inkml:trace contextRef="#ctx0" brushRef="#br2">16069 11483 0,'0'-18'15,"0"36"0,0-53 0,18-1 16,-18 19 0,53-36 15,-36 35 0,1-35 16,0 36 0,-1-1 16,1 18 0,-1 0 15,1 18 16,-18-1 0,18-17 16,17 36 0,-17-19 15,52 1 0,-35-18 16,18 0 0</inkml:trace>
  <inkml:trace contextRef="#ctx0" brushRef="#br2">18309 11236 0,'0'0'15,"18"53"0,-18 0 0,0 0 0,17 35 16,1-35 0,0 0 16,-1-18 0,1 0 15,17 36 0,-17-53 16,0-18 15</inkml:trace>
  <inkml:trace contextRef="#ctx0" brushRef="#br2">18045 11395 0,'0'0'15,"17"-18"0,1 0 0,52-34 16,-17 34 0,-17 0 15,52-17 16,-35 17 0,-36 1 16,19 17 0,-19 0 0,1 0 15,-18 53 0,0-36 16,0 19 0,0-19 0,18 1 16,17 17 15,-18-17 0,1-18 16</inkml:trace>
  <inkml:trace contextRef="#ctx0" brushRef="#br2">19914 11307 0,'0'17'31,"0"54"0,0-36 16,18 0 0,0 53 16,-1-52 0,19 17 15,-19-18 0,18 0 16,-17-17 0,0-18 15,-36 0 16</inkml:trace>
  <inkml:trace contextRef="#ctx0" brushRef="#br2">19685 11465 0,'0'0'16,"0"-17"0,18-1 0,35-17 15,-18-1 16,35-16 0,-34 34 0,-1 0 16,36-17 15,-54 17 0,18 1 16,-35 34 0,18 19 16,-18-19 0,0 19 15,0-1 0,18 0 0,-1 36 16</inkml:trace>
  <inkml:trace contextRef="#ctx0" brushRef="#br0">9472 16140 0,'18'0'46,"-18"17"16,17-17 0,1 0 16,17 18 0,-17-18 15,17 0 0,36 0 16,-36 0 0,36 0 16,-18 0 0,-1 0 15,54 0 0,-53 0 16,0 0 0,18 0 15,-18 0 0,17 0 0,1 18 0,-1-18 16,71 17 0,-70-17 16,17 0 0,53 0 15,-17-17 16,-71 17 0,0 0 0,52-36 16,-16 36 15,-19-17 16,-35 17 0,18 0 15,-17 0 0,-1 0 16,18-18 16,-36 18 0,36 0 15,-35 0 0,17 0 0,-17 0 16,17 0 16,0 0 0,-17 0 15,-36 0 47,1 0 16,-1 0 31</inkml:trace>
  <inkml:trace contextRef="#ctx0" brushRef="#br0">5644 16175 0,'-17'0'16,"34"0"46,1 18 16,0-18 0,-1 0 0,54 0 16,-18 0 0,35 0 15,-35 0 0,-18 0 16,18 0 0,-18 0 0,54 0 16,-54 0 0,35 0 15,-34 0 16</inkml:trace>
  <inkml:trace contextRef="#ctx0" brushRef="#br0">6932 16210 0,'0'0'16,"18"0"0,17 0 15,-17 0 0,17 0 16,0 0 0,0 0 16,18 0 0,71 0 15,-54 0 0,1 0 0,105 0 16,-70 0 0,-18 0 15,1 0 0,16 0 16,-16 0 0,69-17 16,-69 17 0,34-18 15,-70 18 0,35 0 16,-53 0 0,18 18 16,-35-18 0</inkml:trace>
  <inkml:trace contextRef="#ctx0" brushRef="#br0">9719 18045 0,'-18'0'16,"36"0"0,-36 17 0,1-17 31,34 0 78,1 18 16,17-18 0,1 0 0,-1 0 15,18 0 0,0 18 0,17-1 16,1-17 0,17 18 0,106-1 15,-88-34 0,17 17 16,1 0 0,140-18 16,-52 18 15,-124 0 0,36 0 16,-71 0 0,-18 18 16</inkml:trace>
  <inkml:trace contextRef="#ctx0" brushRef="#br0">11765 14781 0,'18'0'15,"-36"0"94,1 0 31,-1-17 16,0 17 0,-17 0 16,0-18 0,-1 18 0,1 0 15,-35-18 0,-36 1 16,53 17 0,-18-18 16,1 18 0,-71-17 15,52 17 0,1 0 16,0 0 0,0 0 0,-106 0 15,70 0 0,1 0 16,-1 0 0,1 0 0,-18 17 16,-124-17 15,124 0 0,-159 0 16,159 0 0,-176 18 16,158-1 0,0-17 0,0 18 15,-17 0 0,17-18 16,0 17 0,1-17 0,17 18 15,-18 0 0,18-18 0,-124 17 16,124-17 0,18 18 16,-1-18 0,-123 0 15,141 0 0,1 0 0,-1 0 16,17 0 0,-87 0 16,106 0 0,-1-18 15,18 18 0,0 0 0,-35-17 16,53 17 0,-1 0 15,19 0 0,-19 0 16,19 0 0,17-18 16,-18 18 0,18 18 47,18-18 0,-18 17 15,0 1 0,0 0 0,0 17 16,0-17 15,0 17 0,0 0 0,0 0 16,0 1 0,0 34 16,0-35 0,0-17 0,0 17 15,0 18 0,0 35 16,0-35 0,0 0 0,0 18 16,17 52 15,1-17 0,0-71 16,-18 1 0,35 17 15,-35-18 0,0-17 0,0-1 16,18-17 16,-18 18 0,-18-1 15,18 1 16,-18 0 0,18 17 16,0-17 0,0-1 15,0 1 0,0 17 16,0-17 0,18 0 15,0-1 16,17 1 0,-17-18 16,17 17 0,18 1 15,-18-18 0,18 18 0,0-18 16,0 0 0,70 0 16,-52 17 0,-1-17 15,1 0 0,17 18 0,89-18 16,-89 0 0,18 0 15,123 18 0,-123-18 16,141 0 0,-106 0 16,-18 0 0,1 17 15,17-17 0,123 0 16,-122 0 0,-1 0 0,0 0 16,0 18 0,123-18 15,-122 0 0,140 18 16,-141-1 0,123-17 15,-122 18 0,-19-18 16,18 0 0,124 17 16,-142-17 0,-17 0 0,18 0 15,-19 0 0,1 0 16,0 0 0,-18 0 0,18-17 0,-18 17 16,89 0 15,-19-18 0,-87 1 16,-1 17 0,54-18 15,-36 18 0,-35 0 16,-18 0 0,-17 0 0,17 0 16,-17 0 15,-36-18 16,1 1 16,-1-1 0,18-17 15,-18 17 0,1-17 0,17 0 0,-18-71 16,18 35 15,-18 1 0,1-107 16,17 89 0,0 0 0,0 17 16,0-105 0,0 105 15,0-17 0,0-18 0,0 18 16,0 0 0,-18-71 16,18 106 0,-17 0 15,17 18 0,0 17 0,-18 18 16,18 18 15</inkml:trace>
  <inkml:trace contextRef="#ctx0" brushRef="#br0">11659 16828 0,'-17'17'16,"17"1"0,-36-18 15,19 0 0,-1 0 16,-17 0 0,17 0 16,-17 0 0,-71-18 15,53 18 0,0 0 16,-17 0 0,-18-17 0,-89 17 16,71-18 0,0 18 15,-17 0 0,0 0 0,-124 0 16,105 0 0,1 0 15,0 0 0,0 0 0,0 0 16,-176 0 16,158 0 0,-176-18 15,158 18 0,-158-17 16,0 17 16,159 0 0,-1 0 0,1 0 0,17 0 15,-176 17 16,159-17 0,-142 0 15,177 18 0,0-18 0,0 0 16,-89 0 0,125 0 16,16 0 0,1 0 0,0 18 15,35-18 0,-53 0 16,71 0 0,17 17 16,1-17 0,34 0 15,36 0 16,-35 0 0,17 35 15,-17-17 16,-1 0 0,1-1 0,-18 19 16,18-19 0,-18 71 15,0-52 0,0 52 16,17-35 0,-17 53 16,0-36 0,0-17 15,0 0 0,0 0 0,18 88 16,-18-88 0,18 53 15,-18-71 0,17 53 16,-17-52 0,0-19 16,18 1 0,0 17 15,-1-17 0,1-1 16,-1 1 0,36-18 16,-17 18 0,-19-18 15,36 17 0,35-17 16,-35 0 0,0 18 15,18-18 0,-1 0 0,1 0 0,-1 18 16,19-18 0,105 17 16,-71-17 0,-17 0 15,141 18 0,-106-18 16,0 18 0,0-18 16,0 0 0,18 0 0,159 17 15,-160-17 0,160 18 16,-142-18 0,159 17 15,-158-17 0,140 18 16,-140-18 0,140 35 16,-158-35 0,0 18 15,-18-18 0,106 18 16,-124-1 0,-17-17 16,0 18 0,70-18 15,-88 18 0,-17-18 16,0 0 0,52 17 0,-70-17 15,35 0 16,-35-17 0,18 17 16,-36 0 0,-17-18 0,17 18 15,-35-18 0,17 18 16,-17-17 0,18-1 16,-18-17 15,-18 17 0,18 0 16,0 1 0,-17-1 0,17-35 15,-18 18 0,18-36 16,0 36 0,-17-18 16,17-53 15,0-35 0,0 53 0,0 0 16,0-71 16,0 36 0,0 70 15,0 0 0,17 0 16,-17 18 0,0-1 0,0-34 15,0 35 0,0-36 16,0 18 16,-17 35 0,-1-17 15,18 18 0,-18-1 0,18 0 0,-17 36 16,17 0 16</inkml:trace>
  <inkml:trace contextRef="#ctx0" brushRef="#br2">8925 10336 0,'0'0'16,"0"18"0,18-18 16,-18 18 15,18-18 16,-18-18 16,0 0 15,0 1 16,-18-36 15,18 18 0,-18-54 16,18 19 0,-17-71 16,17 53 0,-18-107 15,0 90 0,1-107 16,17 106 0,0-106 16,0 124 0,0-70 15,0 69 0,0 19 16,0-71 0,0 88 15,-18-71 0,18 54 16,0-36 0,0 35 16,-18-34 15,1 16 0,-1 54 16,1-18 0,17 35 16,-18-34 0,18 34 15,0 0 0,0 1 16,0-1 0,18-17 15,-18 17 0,0-17 16,-18 0 16,18 17 0,0 0 15,0 36 32,18 0 15,-1-18 0</inkml:trace>
  <inkml:trace contextRef="#ctx0" brushRef="#br2">8714 7585 0,'0'-18'0,"0"0"16,17 1 15,-17-1 0,0 1 16,0-1 16,18-17 0,-18 17 15,18-35 0,-18 35 16,17 1 0,-17-18 16,0 17 0,0 0 15,-17 36 16,17 17 15,0-17 0</inkml:trace>
  <inkml:trace contextRef="#ctx0" brushRef="#br0">9190 12823 0,'18'0'46,"-18"36"16,17-1 0,-17 0 16,0 18 0,18 71 15,-18-36 0,17 71 16,-17-89 0,0 1 0,18-18 16,0 0 0,-1 0 15,1-36 0,0 1 0,-1-18 16,-17-18 15,0-17 0</inkml:trace>
  <inkml:trace contextRef="#ctx0" brushRef="#br0">9225 12912 0,'0'-53'0,"0"106"0,18-124 16,-1 53 0,1 1 0,0-1 16,35 18 15,-18 0 0,-17 0 0,52 53 16,-52-18 0,17 18 16,-17-17 0,-18 34 15,-18-35 0,-17 36 16,17-36 0,0-17 15,18 17 0,-17-17 16,17 35 0,17-36 16,19 36 0,-1-17 15,0-19 16,1 18 0,-1-17 0,-18 0 0,1-1 16,0 1 0,-36 17 15,0-17 0,-52 17 16,35-17 0,-71 0 15,71-1 0,-18-17 16,17 0 0,19 0 0,-1 18 16,0-18 0,36-18 15</inkml:trace>
  <inkml:trace contextRef="#ctx0" brushRef="#br0">9895 13441 0,'0'17'0,"0"1"0,0 17 15,0 1 0,18-1 16,0 0 0,-18-17 15,0 0 0,17-18 0</inkml:trace>
  <inkml:trace contextRef="#ctx0" brushRef="#br0">9895 13212 0,'0'17'16,"18"1"0,0-1 16</inkml:trace>
  <inkml:trace contextRef="#ctx0" brushRef="#br0">10178 13511 0,'0'0'0,"0"-17"0,-18 17 16,0 0 0,1 0 15,-1 17 0,0 1 16,1 0 0,-1 17 16,18 0 0,18 1 15,-18-1 16,17-18 0,19 1 15,-19 0 0,1-18 0,70-53 16,-35-18 16,-18-17 15,-17 35 0,0-53 16,-18 53 0,0 0 16,-18 1 0,-35-72 15,18 71 0,0 0 16,-1 18 0,1 17 0,0 1 15,17 34 0,0 54 16,18-18 0,18 53 16,0-53 0,52 52 15,-34-52 0,34 0 16,-35-18 0,18-17 16,-35 0 0,0-18 15,-1 17 47,-17 1 16,18 0 0,17 17 15,-17-17 0,-1 17 16,1-35 16,0 0 0,-1 0 0,-17-35 15,0 17 0,-17-35 16,17 18 0,-18-1 15,0-34 16,1 35 0,17-18 16,0 35 0</inkml:trace>
  <inkml:trace contextRef="#ctx0" brushRef="#br0">10619 13529 0,'17'18'15,"-70"-195"0,89 336 0,-1-124 0</inkml:trace>
  <inkml:trace contextRef="#ctx0" brushRef="#br0">10619 13529 0,'35'-71'16,"-70"142"0,70-159 0,-17 70 15,-1 1 0,1 17 16,-1 0 0,1 0 15,17 0 0,-17 0 16,0 17 0,17-17 16,-17 0 15,-18-17 0,-18-1 16,0 18 16,1 0 0,-1 18 15,0-1 0,18 36 16,0-18 0,18-17 15,17 17 0,-17-17 16,52 0 0,-34-18 16,17 0 15,-36-18 0,19-17 16,-36 17 0,0-17 16,0 17 0,-18 0 15,0 1 0,1 17 16,-1 17 15,36 19 16,-18-1 0,35 0 16,-17-17 0,-1 0 0,19-18 15,-1 17 0,-18-17 16,1-17 16,-18-1 0,0-17 15,0-1 0,0 19 16,0-19 0,18 1 15,35 18 0,-36-1 16,54 0 16,-36 1 0,53 17 15,-52-18 0,-1 18 16,-18-18 0,1 18 0,-36-17 16</inkml:trace>
  <inkml:trace contextRef="#ctx0" brushRef="#br0">11377 13141 0,'0'0'16,"0"88"0,0-53 0,18 18 16,-18 18 0,0-18 0,0 0 15,17-18 0,1 53 16,0-52 0,-1-36 15</inkml:trace>
  <inkml:trace contextRef="#ctx0" brushRef="#br0">11624 13494 0,'0'0'15,"18"17"0,-18 36 16,17-35 0</inkml:trace>
  <inkml:trace contextRef="#ctx0" brushRef="#br0">11677 13300 0,'-18'0'16,"18"17"15,0 1 0,18 0 16,0-1 16,-1 1 0</inkml:trace>
  <inkml:trace contextRef="#ctx0" brushRef="#br0">11871 13564 0,'0'18'15,"0"0"0,35-18 16,-17 0 16,0 0 0,-18-18 15,0 0 16,0 1 0,-18-36 16,18 35 0,0 0 15,-18-17 0,18 18 16,0 34 15</inkml:trace>
  <inkml:trace contextRef="#ctx0" brushRef="#br0">11994 13600 0,'0'0'16,"18"-18"0,0 0 15,-18 1 0,17-19 16,1 19 15,0 17 0,-1 0 16,1 0 0,-18 17 16,0 19 15,0-19 0,18 1 16</inkml:trace>
  <inkml:trace contextRef="#ctx0" brushRef="#br0">12259 13529 0,'-53'35'0,"106"-70"0,-71 35 0,1 18 16,-1-1 15,18 1 0</inkml:trace>
  <inkml:trace contextRef="#ctx0" brushRef="#br0">12294 13617 0,'36'-17'15,"-72"34"0,89-52 0,-35 0 16,-18 17 0,0 0 16,0 1 0,0-19 0,0-16 15,0-1 0,0-53 16,0 35 16,-18-52 0,1 52 15,-1 18 0,0 18 16,1 35 0,17 53 15,0 0 0,0 17 16,0 19 0,35-19 0,-17 18 16,17-17 0,35 70 15,-34-106 0,34 36 16,-34-71 0,-19 18 16,1-18 0</inkml:trace>
  <inkml:trace contextRef="#ctx0" brushRef="#br0">13829 13247 0,'18'141'16,"-36"-282"0,36 335 0,-1-88 15,-17-71 16,0 0 0,18-35 16,-36-70 15,18 34 0,-17-17 0,17-88 16,0 71 0,35-54 16,0 71 0,71-35 15,-71 71 0,71-1 16,-71 36 0,18 35 15,-53-18 0,-17 53 16,-1-35 0,-17-18 16,-18 0 0,0-17 0,0 0 15,-35 17 16,52-35 0,1 0 0,70 0 31,1 0 0,17 18 0,0-1 16,-1 1 0,1 0 0,18 17 15,-36-18 16,-17 1 0,0 17 0,-18-17 16,17 0 0,-17-1 15</inkml:trace>
  <inkml:trace contextRef="#ctx0" brushRef="#br0">14570 13264 0,'0'89'15,"0"-178"0,-18 231 0,18-107 0,0 0 16,-18 0 0,18 18 16,0-35 0,-17-18 15,-1 0 0,18-35 16,0-1 0,0-34 15,0 17 0,0 0 16,0 0 0,0 0 16,18 0 0,-18-17 0,17-1 15,1 71 16,0 71 0,-18-18 16,35 70 15,-17-52 0,-1-18 0,19-1 16,16 19 0,19-18 15,-36-35 0,-17-18 16,35-18 16,-35-35 0,-18 18 15,-18-18 0,-17-35 16,-1 35 0,19 0 0,-54-71 16,36 36 15,17 71 0,1-1 16,34 18 0,1 0 15,-1 0 0</inkml:trace>
  <inkml:trace contextRef="#ctx0" brushRef="#br0">15046 13635 0,'0'0'16,"18"53"0,-1-53 0,-17 0 16,0-18 0,18-35 15,-18 18 0,0-18 16,0 0 0,-18-70 16,18 70 0,-17-71 15,17 71 0,-18 0 0,18 18 16,0 18 15,18 52 0,-1 71 16,1-53 0,35 88 16,-36-71 0,19-17 15,-1 0 0,-17 0 16,17-35 0,0 17 0,0-17 16,-17-18 0,17-36 15,-35 1 0,0-53 16,0 52 0,-35-87 15,17 35 0,-34-53 16,16 70 0,19 36 16,-1 17 0,0 1 15,1 17 0,-1 53 16,18-36 0</inkml:trace>
  <inkml:trace contextRef="#ctx0" brushRef="#br0">17233 12823 0,'0'0'0,"-17"18"16,-1 53 0,0-18 15,1 17 0,17 89 16,17-89 0,1 19 16,0-19 0,-1-17 0,18 0 15,1 0 0,-1 0 0,36 0 16,-36-36 0,18 1 15,-36-18 0</inkml:trace>
  <inkml:trace contextRef="#ctx0" brushRef="#br0">17586 13317 0,'0'0'16,"53"89"0,-35-54 0,17 0 16,-18 0 0,19 1 0,-19-36 15,-17-18 16,0-70 16,-17 53 0,-1-71 15,18 53 0,-18-71 16,18 54 0,0 17 0,0 0 15,53 0 0,-35 53 16,53 0 16,-54 18 0,18 52 15,-17-34 0,-18 52 16,0-53 0,0 18 16,0-35 0,0-1 15,0 1 0,0-1 0,18 1 16,17 0 0,0-1 15,1 36 0,-19-35 16,1 17 0,-18 0 16,-35 1 15,-1-19 0,1 1 0,0-18 16,-1 0 0,1 0 0,-18 0 16,36 0 0,17-18 15,17 1 0</inkml:trace>
  <inkml:trace contextRef="#ctx0" brushRef="#br0">18221 13212 0,'0'70'16,"0"-140"0,18 175 0,-18-52 15,35 53 0,-17-53 16</inkml:trace>
  <inkml:trace contextRef="#ctx0" brushRef="#br0">18344 13635 0,'-17'-35'16,"-18"-124"16,87 353 0,-104-441 0,52 176 15,0-70 0,0 71 16,17 17 0,36-18 15,18 54 16,-36 17 0,-17 17 0,17 71 16,-35 1 15,-18-36 0,-17-1 0,-18 19 16,18-36 0,-1 1 16,1-36 0,18 17 15,34-17 16,36 18 15,35-1 16,-52 1 0,34 0 16,-35-1 0,1 1 15,-19 0 0,1-18 0</inkml:trace>
  <inkml:trace contextRef="#ctx0" brushRef="#br0">18838 13247 0,'0'53'0,"0"-106"0,-17 194 16,17-88 0,0-18 0,0 36 15,0-54 0,17 19 16,-17-54 15,0-17 0,0-36 16,0 18 16,0 0 0,0-70 15,0 70 0,18-53 16,-18 71 0,18 17 0,-1 18 16,1 18 0,0 35 15,-1 0 0,18 35 16,1-35 0,-1 17 15,0-34 16,18-1 0,-35-18 16,17-17 0,-17 0 15,-18-52 16,0 34 0,0-53 16,-18 36 0,18 0 15,-18-18 0,-17-53 16,18 53 0,-1-17 15,0 52 0,18 36 16,0 35 16,0-18 0</inkml:trace>
  <inkml:trace contextRef="#ctx0" brushRef="#br0">19420 13300 0,'0'88'16,"0"-176"0,0 229 0,0-106 15,-17 0 0,17 36 16,0-53 16,0-36 15,0-35 0,0 18 16,0-18 0,0 18 0,17-36 15,-17 18 0,0 0 0,18 0 16,-18 0 0,18 0 16,-18 18 0,17 18 0,19-1 15,-19 53 0,1 53 16,0-35 0,17 53 16,-18-53 0,36 53 15,-35-71 0,53 18 16,-54-35 0,36-18 15,-35-18 16,17-17 0,-17-1 16,-18-34 0,0 17 15,-18 0 0,0 0 0,1 0 16,-36-53 0,35 54 16,-35-37 15,36 72 0,-1 17 16,0 17 0,18 36 15</inkml:trace>
  <inkml:trace contextRef="#ctx0" brushRef="#br0">20108 12647 0,'0'0'15,"18"0"0,17 53 16,1-18 0,69 89 16,-52-54 0,71 89 15,-54-71 0,1 106 16,-53-106 0,-18 54 16,-18-72 0,-70 54 15,17-71 0</inkml:trace>
  <inkml:trace contextRef="#ctx0" brushRef="#br2">21502 10231 0,'-18'17'15,"18"1"0,0-36 31,0 1 16,0-1 0,0 0 16,0-17 0,0 17 0,0-70 15,0 53 0,0-53 16,0 35 0,0-71 16,-17 71 0,17-105 15,0 69 0,17-105 16,-17 106 0,-17-88 15,17 70 0,0 18 16,-18 17 0,18-17 0,-18-71 16,18 89 0,0 17 15,-17-18 0,17 1 16,-36-54 0,36 71 16,-35-52 0,35 52 15,-35-36 0,17 54 16,18 0 0,-17 17 15,-1 1 0,-35-19 16,35 19 0,1 17 16,-1 0 0,18-18 15,-18 18 0,1 0 47,-1 0 0,0 18 16,1-18 15,-1 17 0,1-17 0,-1 0 16,-17 0 0,17 0 16,-53 0 15,19 0 0,-37 0 16,36 0 0,-70 0 16,70 0 0,-88 0 15,70 0 0,-87 0 16,87 0 0,1 0 15,-1-17 0,-70 17 16,53 0 0,-53 0 16,52-18 0,-87 18 15,88 0 0,-89 0 16,107 0 0,-107 0 16,89 0 0,-88-18 15,88 18 0,-71 0 16,71-17 0,-89 17 15,89 0 0,-88-18 16,88 18 0,-106-18 16,88 18 0,-88 0 15,105 0 16,-16-17 0,-107-1 16,106 18 0,0 0 0,-88-17 15,88-1 16,-123 18 0,123 0 0,-105 0 15,105-18 16,-106 18 0,106 0 16,-105 0 15,105 0 0,0 0 0,0 0 16,0 0 0,0 0 0,-88 18 16,89-18 0,-72 0 15,107 0 0,-19 0 16,19 0 0,-1 0 0,18 0 15,-17 0 0,17 0 0,0 0 16,-35 0 0,53 0 16,-36 0 15,53 0 0,-17 0 16,17 0 0,-17 0 16,18 0 15,-1 0 0,18 18 47,0-36 47,-18 18 31,18-18 16,0 1 15,-17-1 16,17 0 16,0 1 0,0-19 15,-18 19 0,18-1 0,0-17 16,-18 17 0,18 1 0,-17-19 16,-1 1 0,18 0 15,-18-36 16,18 54 0,-17-54 15,-1 0 0,18 36 16,0 0 0,-17-36 16,17 36 0,0-53 15,-18 53 0,18-54 16,-18 54 0,18 0 16,-17-106 15,-1 35 0,18 35 16,-18-52 15,18 52 0,0 1 0,-17-107 16,-1 89 0,0-71 16,1 71 0,17 18 15,-18-1 0,18-52 16,0 70 0,-18-53 16,18 53 0,-17 0 0,-1-53 15,18 71 0,-17-18 16,-1 18 0,0-1 15,-17-34 0,17 35 16,-17-18 16,35 35 0,-18 0 0,1-17 15,17 18 0,0-1 16,17 0 16,-17 1 0</inkml:trace>
  <inkml:trace contextRef="#ctx0" brushRef="#br2">12435 4868 0,'18'-17'15,"-18"-1"0,0-17 16,0 0 0,0-71 0,0 53 16,-18-53 0,18 53 15,0 0 0,0 18 16,0-18 0,0 35 16,18 18 0,17-17 15,1 34 0,-1 1 0,35 35 16,-17-18 0,36 18 15,-54-18 0,35 1 16,-34-19 16,-1 18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3-26T07:17:11"/>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7030a0"/>
    </inkml:brush>
  </inkml:definitions>
  <inkml:trace contextRef="#ctx0" brushRef="#br0">4904 7461 0,'17'0'31,"19"-17"15,16 17 0,1 0 0,88-18 16,-52 18 0,105-18 16,-88 18 0,17 0 15,106 0 16,-123 0 0,18 0 0,87-17 16,-123 17 0,1-18 15,-1 0 0,-35 18 0,35-17 16,-70-1 15</inkml:trace>
  <inkml:trace contextRef="#ctx0" brushRef="#br0">1605 12506 0,'0'0'15,"-35"-18"0,17 18 16,-52 0 0,17 36 16,-18 34 0,36-35 15,17 18 0,1 0 16,17 0 0,0 35 15,17-52 0,19-1 16,-1-17 0,53-36 16,-53 0 0,1 1 15,17-19 0,-36 1 0,36-53 16,-53 35 0,0-18 16,-18 36 0,18 0 15,-17 17 0,-1 1 16,1 17 0,34 17 15,18 54 16,1-36 0,34 36 16,-34-36 0,-1 0 15,0 0 0,0 18 16,-17-17 0,-18-19 0,18 1 16,-18 17 0</inkml:trace>
  <inkml:trace contextRef="#ctx0" brushRef="#br0">2134 11977 0,'0'0'0,"-17"0"31,-19 17 16,-17 19 15,36-19 0,-18 19 0,17-19 16,0 1 0,-17 35 16,35-36 0,0 19 15,18-19 0,-1 1 16,1 0 0,52 17 16,-34-17 0,17-1 15,-36 1 0,1 0 0,0-1 16,-1 1 0,-17-1 0,0 1 15</inkml:trace>
  <inkml:trace contextRef="#ctx0" brushRef="#br0">2328 12136 0,'0'0'16,"-17"0"0,-1 0 0,0 35 15,18-18 0,0 36 16,18-35 0,17 17 16,1 1 15,-19-19 0,1-17 0,17 0 16,-17-17 15,-18-19 16,-18 19 0,1-1 0,-19-35 16,19 35 0,-54-17 15,53 18 0,1 17 16,-1 0 0</inkml:trace>
  <inkml:trace contextRef="#ctx0" brushRef="#br0">2487 12012 0,'0'0'0,"0"18"16,18 17 15,-1-17 0,36 35 16,-17-36 16,16 36 0,1-35 15,-35-1 0,17 1 0,1 0 16,-19-1 0,-17 1 16,0 0 0,-17-18 15,-1 17 0,-35 19 16,35-19 0,-52 18 15,52-17 0,-17 17 16,17-17 0</inkml:trace>
  <inkml:trace contextRef="#ctx0" brushRef="#br0">3052 12524 0,'-18'0'15,"36"0"0,17 17 16,0-17 16,0 0 0,1 0 0,-1 0 15,18 0 0,-18 0 0,18 0 16,-18 18 0</inkml:trace>
  <inkml:trace contextRef="#ctx0" brushRef="#br0">3104 12682 0,'36'18'15,"-1"-18"0,18 0 0,35 0 16,-35 0 0,-18 0 15,1 18 0,-1-1 0</inkml:trace>
  <inkml:trace contextRef="#ctx0" brushRef="#br0">4004 12400 0,'-18'-17'16,"36"34"0,-53-34 0,17 17 16,-17 35 0,17-18 15,-17 54 0,35-18 16,0 0 0,0 0 16,0 0 0,53 35 15,-18-53 0,53 36 16,-35-54 0,18-17 0,52 0 15,-70-17 16,0-1 0,0-17 0,0-53 16,-35 35 0,-36-36 15,-17 54 0,-18 0 16,-18 0 0,-88-18 16,71 35 0,-53 18 15,88 18 0,0-18 0,18 17 16,35 1 15</inkml:trace>
  <inkml:trace contextRef="#ctx0" brushRef="#br0">3828 12188 0,'0'-17'15,"17"17"16,36 0 16,-18-18 0,-17 18 0,53 0 15,-1 0 16,-34 0 0,-1 0 0,-18 0 15,1 0 0,0 0 16</inkml:trace>
  <inkml:trace contextRef="#ctx0" brushRef="#br0">4110 11977 0,'0'17'16,"18"1"0,17 0 16,0-1 0,-17-17 0,52 18 15,-34 0 16,-1-18 0,-18 17 0,1 1 16,0 0 0,-36 17 15,0-18 16,-34 19 0,34-36 15,-17 17 0,35 1 16,-36 17 0</inkml:trace>
  <inkml:trace contextRef="#ctx0" brushRef="#br0">4921 13035 0,'-17'0'0,"-19"18"15,19-18 16</inkml:trace>
  <inkml:trace contextRef="#ctx0" brushRef="#br0">5433 11818 0,'0'0'0,"0"-18"0,0 36 31,0 0 16,17-1 15,-17 19 0,18 17 16,-18-18 0,18 71 16,-1-36 0,-17 1 15,18 17 0,-18 18 0,18 0 0,-18-1 16,17 19 16,-17-1 0,0 19 0,18-1 0,-18 0 15,0 176 16,18-158 0,-18 0 0,0 17 0,0-17 15,17 17 0,-17 1 16,0-1 0,0 0 0,18-17 0,-18-18 16,0 159 15,0-159 0,0 141 16,0-158 0,0 17 16,0-17 0,17 105 0,-17-123 15,18 105 16,-18-122 0,0-19 0,0 1 15,0-18 0,0 17 0,0-17 16,0 53 0,0-53 16,0-18 0,18-17 0,-18 35 15,17-36 16</inkml:trace>
  <inkml:trace contextRef="#ctx0" brushRef="#br0">10654 6579 0,'-18'0'0,"1"0"32,34 18 31,36-18 15,-18 18 0,36-18 16,70 0 16,-35 0 0,0-18 0,0 18 15,-1 0 0,107 0 16,-124 0 0,-17 0 0,-1 0 16,36 18 0,-70-18 15,-19 0 0</inkml:trace>
  <inkml:trace contextRef="#ctx0" brushRef="#br0">7849 12806 0,'-17'-18'16,"-1"1"0,0-19 15,-17 19 0,17-1 16,1 18 0,-18 0 16,-1 0 0,1 18 0,0 17 15,-1 18 0,1 0 0,0 0 16,35 53 0,0-54 15,18 1 0,-1 0 0,18-35 16,18 17 0,0-17 0,0-18 16,53-18 15,-53 1 0,0-19 0,-18 1 16,-17 0 0,-1-53 16,-17 35 0,-17 17 0,-1 1 15,-35-53 16,36 70 0,-1 1 0,0-1 15,18 36 16,36 34 0,-19 1 16,54 18 0,-36-36 15,0 1 0,1-1 16,-19 0 0,19-17 0,-1 35 16,-35-36 0,0 1 15</inkml:trace>
  <inkml:trace contextRef="#ctx0" brushRef="#br0">8414 12347 0,'-18'0'31,"0"0"16,1 0 0,-1 18 15,-35 17 0,18 0 16,17-17 0,18 35 15,0-35 0,18 17 16,0-17 0,-1-1 16,36 18 0,-35-17 15,17 0 0,-17-1 0,-1-17 16,1 18 0,0 0 0,17-1 16,-17-17 15</inkml:trace>
  <inkml:trace contextRef="#ctx0" brushRef="#br0">8625 12453 0,'0'18'16,"0"-1"0,0 1 15,0 17 0,0-17 16,18 35 16,0-36 0,-18 1 0,17-18 15,1 18 0,0-18 16</inkml:trace>
  <inkml:trace contextRef="#ctx0" brushRef="#br0">8767 12277 0,'0'17'16,"35"1"16,-18 0 0,19-1 15,34 19 0,-17-1 16,-18-18 0,18 36 15,-17-17 0,-19-19 16,1 1 0,-18 0 0,0 17 16,-18-35 0,-17 35 15,17-35 0,1 18 16,-1-18 0,-35 35 16,36-35 0,-1 18 0,18-1 15,0 1 0,0 17 16,0-17 0</inkml:trace>
  <inkml:trace contextRef="#ctx0" brushRef="#br0">9578 12806 0,'18'0'16,"-1"0"0,18 0 0,1-18 16,-1 18 0,18 0 15,-35 0 0,-1 0 16</inkml:trace>
  <inkml:trace contextRef="#ctx0" brushRef="#br0">9648 13000 0,'0'0'0,"36"0"0,-19 0 15,36 0 0,-17-18 16,-19 18 0,1 0 16</inkml:trace>
  <inkml:trace contextRef="#ctx0" brushRef="#br0">10989 12823 0,'18'-17'16,"-18"-1"0,0 1 16,-18-1 15,0 18 16,-35-18 15,36 36 0,-18 0 0,17-1 16,-17 36 0,17-18 16,0-17 0,18 17 0,0 1 15,36 17 0,-19-36 16,36 1 16,-18-18 0,1 0 0,-1 0 15,0-18 0,-17 18 0,17-35 16,-35 0 0,18-1 15,-18 1 0,-18 0 16,18 17 0,0-17 16,0 52 15,18 36 16,0 0 0,34 53 16,-34-35 0,17-18 15,1 88 0,-1-88 16,-17 35 15,-18-35 0,-18 0 16,0-18 0,-52 0 16,34-35 0,-16 18 15,-1-18 0,0 0 0,-53-18 16,53 1 0,-18-19 16,54 19 0,-1-1 15,18 0 0,0-35 16</inkml:trace>
  <inkml:trace contextRef="#ctx0" brushRef="#br0">11659 12241 0,'0'0'0,"0"-17"16,-17 17 15,17-18 0,-18 18 16,0 0 0,18 18 0,-17-18 15,-19 35 16,19 0 0,17 1 0,-18 69 16,18-52 0,0 18 15,0-1 0,18 89 16,-18-88 0,17-1 16,19-17 0,-19 18 0,19-36 0,-1 18 15,18 18 16,-35-54 0,-1 1 0,1-1 15</inkml:trace>
  <inkml:trace contextRef="#ctx0" brushRef="#br0">12100 12524 0,'0'-18'15,"0"36"31,0 52 16,18-17 0,0 71 16,-18-72 0,17 1 15,1 0 0,17 18 16,-17-53 0,35 17 16,-18-35 0,-17-18 15,17 1 0,0-36 16,-17 17 0,-18 1 0,0 0 15,0-1 0,0 19 16,17 17 0,-17 17 16,18 1 0,35 35 15,-35-18 0,17-17 16,18 0 0,-18-1 0,18-17 16,-18 0 0,1 0 0,-1-17 15,-18-19 0,-17 1 16,-17-53 15,-18 53 0,-1-18 0,-34-36 16,-1 1 16,36 71 0,17-19 0,18 19 15,18 34 16,0 19 0</inkml:trace>
  <inkml:trace contextRef="#ctx0" brushRef="#br0">13070 12894 0,'0'-18'15,"-17"18"0,-18 0 16,17 18 0,0 0 0,1 17 16,17 0 0,-18-17 15,18 17 0,18 0 16,-1-17 0,36 0 16,-18-18 0,-17 0 15,0-18 0,-1 0 16,1 1 0,-18-1 15,-18-17 16,18 17 0,-17 18 0,17 18 31,35 0 16,-17-1 0,-1 1 16,19 17 0,-19-35 15,18 18 0,-17-18 16,0 0 15</inkml:trace>
  <inkml:trace contextRef="#ctx0" brushRef="#br0">13406 12965 0,'-18'-18'15,"0"18"0,1 0 0,-19 18 16,36 17 0,-17 18 15,17-18 0,0-17 16,35 35 16,-17-36 0,-1 1 0,19-18 15,-19 0 0,18 0 0,-17 0 16,0-35 0,-18 17 16,0-35 0,-18 35 15,0-17 16,1 18 0,-1-1 0,18 36 31,35 17 16,-17 0 0,35 18 15,-18-35 0,18 17 16,-35-17 0,0-18 16,-18 17 0,17-17 0</inkml:trace>
  <inkml:trace contextRef="#ctx0" brushRef="#br0">14288 12735 0,'0'0'0,"17"0"0,1-17 0,-1-1 15,1 0 0,0 1 16,-18-19 16,0 19 0,-18-1 15,-17 1 0,0 17 16,-1 0 0,1 0 0,0 17 16,-18 18 0,17-17 0,1 53 15,18-36 0,17 0 16,17 36 0,18-36 15,1-17 0,-1-1 0,53 19 16,-17-19 16,-36-17 0,-17-17 0,17-1 15,-17 0 16,-18-17 0,0 17 0,-18-17 16,18 17 0,-18-52 15,1 52 0,-1 1 16,18-1 0,-18 0 0,36 36 31,0 53 16,17-36 0,-17 0 0,52 53 15,-17-35 16,-18-17 16,-35-19 15</inkml:trace>
  <inkml:trace contextRef="#ctx0" brushRef="#br0">14799 12206 0,'-18'0'15,"1"0"16,-19 35 15,19-17 0,-18 0 16,-18 35 16,35-36 0,0-17 0,1 18 15,-1 0 0,36 17 16,-1-35 0,19 17 16,-19 1 0,54 17 15,-18-17 0,-36 0 0,19-1 16,-19-17 0,1 36 15,-18-19 16</inkml:trace>
  <inkml:trace contextRef="#ctx0" brushRef="#br0">14993 12365 0,'-18'-18'16,"36"36"0,-36-53 15,1 35 0,17 17 16,0 36 16,0-35 0,17-1 15,19 19 16,-19-19 0,1-17 0,17 0 15,-17 0 0,0 0 0,-1-17 16,1-19 0,-18 19 16,-18-18 0,1 17 15,-19-17 16,1 35 0,-18-18 16,35 18 0,1 18 15,34-1 0,19-17 16</inkml:trace>
  <inkml:trace contextRef="#ctx0" brushRef="#br0">15169 12188 0,'-17'0'15,"34"0"0,-34-17 0,17 34 31,35 36 16,0-35 0,18 35 16,-17-35 0,16 17 15,-16-17 0,34 17 16,-34-35 0,-19 17 0,1-17 16,-18 18 0,0 0 15,-35 17 16,17-17 15,-17-1 0,17 1 0,-17 35 16,35-36 0,-18 1 16,0 0 0,18-1 15</inkml:trace>
  <inkml:trace contextRef="#ctx0" brushRef="#br0">15981 12859 0,'17'0'47,"1"0"16,0 0 0,-1 0 0,1 0 15,17 0 0,1-18 0,17 18 16,-36 0 0,18-18 15,-17 18 0,17 0 16,-17 0 0,-36 0 31,18-17 16</inkml:trace>
  <inkml:trace contextRef="#ctx0" brushRef="#br0">16104 12612 0,'0'0'0,"0"17"16,0 19 0,0 34 16,18-17 0,0 53 15,-1-53 0,-17-18 16,18 18 0,17 18 15,-17-36 0,-18-17 16,0-1 0</inkml:trace>
  <inkml:trace contextRef="#ctx0" brushRef="#br0">16880 12612 0,'0'0'16,"0"-18"0,-17 1 0,-1 34 16,18 54 15,0-18 0,0 0 16,0 17 0,35 36 16,-17-71 0,17 18 15,-17-18 0,17-17 0,-17 0 0,52-1 16,-52-17 15,0-17 0,17-36 16,-35 18 0,0-1 0,0 1 16,0-18 0,18 71 31,-1 52 16,19-34 0,-1-1 0,0 0 15,0 0 0,1-17 0,52 0 16,-53-18 0,-17 0 15,-1-18 0,1-17 0,-18-1 16,-18-52 16,1 35 0,-1 0 0,-17 0 15,0 1 0,-36-72 16,36 89 0,17 0 16,18 17 0,-18 36 15,36-1 0,35 36 0</inkml:trace>
  <inkml:trace contextRef="#ctx0" brushRef="#br0">17745 12912 0,'0'0'15,"-18"0"16,0 35 16,1 0 15,-1 1 0,18-1 16,0-18 0,18 1 0,-18 0 16,35-1 0,-17-17 15,17-17 0,-17-1 16,-18-17 15,17 0 16,-34 17 0,17 0 0,0 1 16,-18 17 15,36 17 16,-1 19 16,1-19 0,0 1 0,-1-1 15,18 19 0,-17-36 16,17 0 0</inkml:trace>
  <inkml:trace contextRef="#ctx0" brushRef="#br0">18027 12982 0,'0'0'15,"35"18"0,-17 0 16,0-1 0,17 1 0,-18-1 15,36 1 0,-35-18 16,0 18 0</inkml:trace>
  <inkml:trace contextRef="#ctx0" brushRef="#br0">18150 13000 0,'0'0'0,"-17"35"0,-1-17 0,-17 35 16,17-18 0,18-17 15,0-1 16,0 1 0</inkml:trace>
  <inkml:trace contextRef="#ctx0" brushRef="#br0">18591 12559 0,'18'0'31,"0"18"16,35 52 0,-18-52 16,53 52 0,-35-34 15,0-1 0,35 18 16,-53-36 0,1 1 15,-19-18 0,-17 18 0,-17-18 16,-36 0 16,17-18 0</inkml:trace>
  <inkml:trace contextRef="#ctx0" brushRef="#br0">19015 12524 0,'-18'17'0,"0"1"0,-34 35 16,34-18 0,-35 36 15,18-36 16,-18 18 0,35-18 16,1-17 0,17 17 15,-18-35 0</inkml:trace>
  <inkml:trace contextRef="#ctx0" brushRef="#br0">19244 12083 0,'0'0'15,"0"-18"0,-18 18 16,1 0 15,-1 18 0,0-1 0,1-17 16,-1 18 0,-17 17 16,35-17 0,0 17 15,18-17 0,17-1 16,-18 1 0,1 0 16,17-18 0,18 35 15,-35-35 0,0 18 0,-18-1 16</inkml:trace>
  <inkml:trace contextRef="#ctx0" brushRef="#br0">19385 12171 0,'0'17'16,"18"36"16,-1-17 15,-17-19 0,18 1 16,-18 0 0,18-1 16,-1-17 0,-17 18 15,0-36 0</inkml:trace>
  <inkml:trace contextRef="#ctx0" brushRef="#br0">19562 12030 0,'-18'0'15,"18"17"0,18 1 16,-1 0 15,18 17 0,-17-35 16,17 18 0,-17-1 0,35 18 16,-18-35 0,-17 18 15,-1 0 0,-17-1 16,18 1 0,-18 0 16,-18-1 15,1 1 0,-1 0 16,1-1 0,-19 1 15,19 0 0,-1 17 16,0-35 0</inkml:trace>
  <inkml:trace contextRef="#ctx0" brushRef="#br0">20232 12629 0,'0'0'0,"17"-17"15,54-1 16,-36 18 0,71-17 16,-71 17 0,1 0 15,52 0 0,-70 0 16,-1 0 0</inkml:trace>
  <inkml:trace contextRef="#ctx0" brushRef="#br0">20461 12435 0,'0'106'16,"0"-212"0,0 265 0,0-35 15,0-71 0,35 52 16,-17-69 0,17 17 16</inkml:trace>
  <inkml:trace contextRef="#ctx0" brushRef="#br0">21202 12100 0,'0'0'15,"18"-35"0,-18 17 0,0 36 32,17 88 15,1 53 0,0-89 16,-1 18 0,-17-17 16,18-1 0,-18-17 0,17 36 15,1-54 0,-18-18 16,0 1 0,0-36 15,0-34 16,0 16 0,35-34 16,1 34 0,-19 1 15,36 18 0,-18 17 0,18 0 16,36 52 0,-54-16 16,-18-1 0,19 53 15,-36-53 0,-18 1 0,-17-19 16,-53 19 0,-36-19 15,71-17 0,-35-17 16,70-1 16,1 18 0,-1-18 0,18 1 15,18 17 0,-1-18 0</inkml:trace>
  <inkml:trace contextRef="#ctx0" brushRef="#br0">22102 12912 0,'-18'0'31,"-17"-18"0,17 18 16,0 0 0,-17 18 15,0 17 16,35-17 0,0 17 16,0-17 0,17-1 15,1 1 0,35-18 16,-35 0 0,-1 0 0,19-18 15,-19 1 0,-17-1 16,-17 0 16,-1 1 15,18 34 16,35 19 16,-17-19 0,-1 1 15,19-1 0,-1 1 0,18-18 16,-35 0 15,-1 0 0,1 0 16</inkml:trace>
  <inkml:trace contextRef="#ctx0" brushRef="#br0">22437 12118 0,'-18'-18'15,"18"1"0,0-1 16,18 36 47,-1-1 15,19 19 0,17 34 16,-36-35 0,18 18 0,36 88 16,-36-70 0,1 0 15,-19-1 0,18 1 16,-17 70 0,0-88 15,-18 53 0,0-71 16,0 0 0,-18 36 16,-17-36 0,17-17 15,1-1 0,-36 18 16,17-35 0</inkml:trace>
  <inkml:trace contextRef="#ctx0" brushRef="#br0">8908 3739 0,'-36'0'15,"36"-17"16,18 17 0,53-18 16,52 18 15,-35 0 0,0 0 16,1-17 0,140 17 16,-123-18 0,0 0 15,-1 18 0,-16 0 0,69-17 16,-105 17 0,0 0 15,-35 0 0</inkml:trace>
  <inkml:trace contextRef="#ctx0" brushRef="#br0">7867 14376 0,'0'-18'15,"-18"18"0,18 35 16,0 1 0,0 17 15,0-1 0,18 54 16,0-53 0,17-18 0,18 36 16,-18-53 15,0-1 0,36-34 16,-53-1 0,17 0 0,-18-17 16,1-35 15,-18 34 0,0 1 0,0 0 16,0-1 0,0 19 0,0 52 31,18 53 0,-18-35 16,35 71 15,-35-54 0,18-17 0,-18 18 16,17-18 0,-17-18 0,0 18 16,-17 0 0,-1-18 15,-17-17 0,17-1 16,0-17 0,1 0 15,-18-17 0,17 17 0,-17-53 16,-1 35 0,1-35 16,17 18 0</inkml:trace>
  <inkml:trace contextRef="#ctx0" brushRef="#br0">7849 14129 0,'0'0'0,"0"-18"0,0 0 15,18 1 0,0-1 16,17-35 0,0 36 15,18-36 16,-35 35 0,35 0 16,-36 1 0,1 17 0,0 0 15,-18 17 0,35 19 16,-18-19 0,-17 19 0,18-1 16,0 18 15,-1-36 0,1 1 0,0 0 16,-1-1 0,1 1 0</inkml:trace>
  <inkml:trace contextRef="#ctx0" brushRef="#br0">8855 13952 0,'-18'0'15,"18"18"0,-35 0 16,17-1 0,1 1 0,-19 17 16,-17 0 0,36-17 15,-1 0 0,0-1 0,18 1 16,0 0 0,0-1 16,18 1 0,0 0 15,-1-1 0,36 19 16,-35-36 0,0 17 0,-1-17 15,-17 18 0,18-1 0,-18 1 16,0 0 16</inkml:trace>
  <inkml:trace contextRef="#ctx0" brushRef="#br0">9013 14093 0,'0'36'16,"0"-1"0,0-17 0,0 17 15,0-17 0,0 17 0,0-17 16,0-1 0,0 1 0,18-1 15,0-17 16,-1 0 16,1-17 0</inkml:trace>
  <inkml:trace contextRef="#ctx0" brushRef="#br0">9172 13970 0,'0'18'16,"0"17"15,18-17 0,-18-1 0,18 1 16,17 17 0,-18-17 0,19 17 16,-19-17 15,1-1 0,0 1 0,-1-18 16,-17 35 0,18-17 15,-18 0 0,-18-1 16,18 1 0,-35 17 16,17-17 0,-17 17 15,17-17 0,1 17 16,17-17 0,0-1 16</inkml:trace>
  <inkml:trace contextRef="#ctx0" brushRef="#br0">10160 14499 0,'18'18'16,"-1"-1"0,1-17 0,52 0 16,-34 18 0,-19-18 15,19 0 0,-1 0 16</inkml:trace>
  <inkml:trace contextRef="#ctx0" brushRef="#br0">10248 14711 0,'0'0'16,"53"17"0,-18 1 0,1-18 15,34 0 16,-52-18 0</inkml:trace>
  <inkml:trace contextRef="#ctx0" brushRef="#br0">11536 14658 0,'0'-18'15,"0"1"0,-18 17 0,1-18 16,-1 0 0,0 18 16,1-17 0,-1 17 0,-35 17 15,35 1 0,-17 0 16,18 17 0,-1 0 0,18 0 16,-18 54 15,18-54 0,36 18 16,-19-35 0,54-1 15,-36-17 0,0 0 16,-17 0 0,17-17 0,-17-19 0,-1-17 16,1 18 15,-18 17 0,0-17 0,0 17 0,0 54 32,0-1 15,0 18 0,18 18 0,-1-19 16,1 1 0,0 0 0,-1 71 15,1-89 0,-18 53 16,0-53 16,-18 1 0,1-19 0,-19 19 15,1-19 0,-35-17 16,34-17 16,1 17 0,-36-53 15,54 35 0,-18-17 0,17 0 16,18-18 15</inkml:trace>
  <inkml:trace contextRef="#ctx0" brushRef="#br0">12100 14129 0,'-17'-18'0,"34"36"0,-34-18 16,17 70 16,0-17 0,0 18 0,-18 88 15,18-71 16,0 0 0,18 71 16,-1-89 0,19 54 15,-19-71 0,1 0 0,17-1 16,-17-16 0,-1-19 15</inkml:trace>
  <inkml:trace contextRef="#ctx0" brushRef="#br0">12735 14446 0,'0'-17'0,"0"-1"16,0 36 15,0 35 0,0-1 16,0 19 0,0 0 16,18 52 0,-18-70 15,18-18 0,17 36 16,-18-54 0,36 19 16,-35-36 0,17-18 15,-17 0 0,-18-17 16,0 18 0,18-19 0,-18 19 15,0-1 0,0 0 16,17 36 0,-17 0 16,18 17 15,0 0 0,-1-17 0,36-1 16,-35-17 0,52 0 16,-52-17 0,17-18 15,-17-1 0,-18 1 0,0 0 16,-18-54 0,1 37 15,-54-37 16,53 36 0,-17 18 0,-18-18 16,36 53 15,17 36 0</inkml:trace>
  <inkml:trace contextRef="#ctx0" brushRef="#br0">13423 14940 0,'0'-17'0,"0"-1"47,18 36 16,-18-1 15,0 1 0,17-1 0,1 36 16,-18-35 0,18 17 16,-1-17 0,1 0 15,0-18 0,-1 0 16,1-18 0,-18-17 15,0-1 0,0 19 16,0-19 16,18 54 15,-18 17 16,35 36 0,-17-18 16,-1-18 0,18 0 0,-17 36 15,-18-36 16,0 0 0,-18 1 0,1-19 15,-18 19 0,-36-1 16,18-35 0,18 18 0,-18-18 16,-18-18 0,36 18 15,17-18 0,1-17 16,-1 17 0,18 1 0,18-36 16</inkml:trace>
  <inkml:trace contextRef="#ctx0" brushRef="#br0">13935 14975 0,'-18'-17'16,"0"17"15,1 0 16,-1 17 16,18 1 0,-17 17 0,17-17 15,-18 17 0,18 1 16,0-1 0,18-35 0,-1 17 15,1-17 0,17 0 16,-17 0 0,-1-17 0,1-1 16,0 1 0,-18-19 15,0 19 0,0-1 16,0 0 0,-18 1 16,18 34 15,18 19 16,-18-1 0,17-17 15,1-1 0,35 1 16,-36-1 0,1 1 16,-18 0 0</inkml:trace>
  <inkml:trace contextRef="#ctx0" brushRef="#br0">14764 14658 0,'-36'-35'16,"1"35"0,18 0 16,-54 17 15,53 1 0,-52 35 16,52 0 0,1 0 0,17 0 16,-18 35 0,53-18 15,-17-52 0,17 0 16,36-18 0,-36-18 15,0 0 0,0-17 16,-17 17 0,0-34 0,-1-19 16,-17 18 0,-17 18 15,-1-36 0,18 36 16,-18 17 0,18 36 16,18 35 15,17 53 16,1-71 0,-1 18 0,0-18 15,1 0 0,-1 1 0,18-1 16,-36-17 16,-17-1 0</inkml:trace>
  <inkml:trace contextRef="#ctx0" brushRef="#br0">15258 14111 0,'-18'0'31,"-35"35"16,18 1 0,0-19 0,-1 19 16,19-19 0,-19 19 0,1 16 15,35-16 0,0-19 16,18 19 0,17-19 16,18 19 15,-18-19 0,0-17 16,1 18 0,-19-18 0,1 0 0,0 17 15</inkml:trace>
  <inkml:trace contextRef="#ctx0" brushRef="#br0">15346 14323 0,'0'0'0,"0"53"15,0-36 0,17 19 0,1 17 16,0-36 16,-18 1 0,17-1 15,19 19 0</inkml:trace>
  <inkml:trace contextRef="#ctx0" brushRef="#br0">15487 14146 0,'0'18'16,"35"17"15,-17-17 0,0 0 16,17 17 0,-18-17 0,19 17 16,-1-18 0,-17 1 0,17 0 15,-17 17 0,-1 0 16,-17-17 0,-17 17 16,-1-17 15,0-1 0,1 1 0,-1 0 16,0-1 0,-17 19 15,35-19 0,-18 1 16,18 0 0</inkml:trace>
  <inkml:trace contextRef="#ctx0" brushRef="#br0">16140 14764 0,'35'0'16,"-70"0"0,105 0 0,-35-18 16,18 18 0,18 0 0,35-18 15,-53 18 16,-18-17 0,18 17 0,-36 0 16,-17 17 15,-17-17 0,-1 0 16</inkml:trace>
  <inkml:trace contextRef="#ctx0" brushRef="#br0">16422 14499 0,'0'124'16,"0"-248"0,0 318 0,0-123 0,17 52 15,1-70 0,0-18 16,-18 18 0,17-17 0,1-1 16</inkml:trace>
  <inkml:trace contextRef="#ctx0" brushRef="#br0">17110 14217 0,'0'53'0,"17"0"16,-17 17 0,53 89 15,-35-88 0,0-1 16,-18-17 0,17 18 0,1-1 15,-18-34 0,0-19 16,0-34 16,0-36 15,0 0 0,53-18 16,-18 53 0,0 1 0,1 17 16,-1 0 0,53 53 15,-70-18 0,-1 18 16,1-18 0,-18 1 0,0-1 15,-53 18 0,18-36 16,-36 19 16,18-36 0,-17 17 15,34-34 0,1 17 0,35-18 16,-17 18 0,34-35 16</inkml:trace>
  <inkml:trace contextRef="#ctx0" brushRef="#br0">17851 14923 0,'0'17'15,"0"1"0,0 17 16,0-17 0,0 17 0,17 0 16,-17-17 0,35 35 15,1-53 0,-19 0 16,1 0 0,17 0 0,1-18 16,-19-17 0,-17 17 15,18-17 0,-18 17 0,18-35 16,-18 36 0,0-1 15,0 36 16,0 52 16,17-34 0,-17 17 15,18 35 0,-1-53 16,-17 0 0,0 1 16,0-1 0,-17 0 0,-1 0 15,1-17 0,-36-18 16,35 0 0,0 0 15,-17-18 0,-18-17 16,35 17 0,-34-17 16,34 18 0,0-1 0,1 0 15</inkml:trace>
  <inkml:trace contextRef="#ctx0" brushRef="#br0">18415 14146 0,'0'-17'15,"18"17"16,-1 35 15,1-17 0,0 35 0,52 52 16,-35-34 0,36 52 16,-36-34 0,1-36 15,-19 17 0,18 71 16,-35-70 0,0-18 16,-17 0 0,-1 0 0,-17 35 15,0-35 0,-1-18 16,1 0 0</inkml:trace>
  <inkml:trace contextRef="#ctx0" brushRef="#br1">17039 13423 0,'18'0'63,"17"0"15,-17 0 0,70 0 16,-35 0 0,70 18 16,-70-18 0,18 0 0,-1 0 15,1 17 0,70 1 16,-70-18 0,70 0 16,-88 0 0,0 0 15,-18 0 0,18-18 16</inkml:trace>
  <inkml:trace contextRef="#ctx0" brushRef="#br1">20355 988 0,'0'0'15,"0"-18"0,18 1 0,-18-1 16,0 36 31,0 87 16,0 54 0,0-88 15,0 105 0,18-105 16,17 52 16,0-70 0,-17-18 0,17 1 15,0-19 0,18-17 16,-17-17 0,-1-36 15,-18 17 0,19-34 16,-36 52 0,0-17 16,17 17 0,1 36 15,17 0 0,-17-1 16,35 36 0,-18-35 16,0-1 0,1-17 0,-1 0 15,0 0 0,36-17 16,-36-1 0,-17-17 0,-1 0 15,1-1 0,-18-70 16,-18 53 0,1-17 16,-1-1 0,-17 1 0,-36-18 15,36 52 0,0 19 16,17 17 0,-17 17 16,17 1 0</inkml:trace>
  <inkml:trace contextRef="#ctx0" brushRef="#br1">21555 1517 0,'-18'-18'16,"0"18"0,-17 18 16,0 0 0,17 17 15,1-17 0,17 17 0,-18 0 16,18 18 0,18-35 16,17-1 15,-17-17 0,52-17 16,-52-19 15,-1 19 0,1-19 0,-18 1 0,0-18 16,-18 36 0,18-1 16,-17 18 15,34 0 16,1 35 16,0-17 0,-1 0 0,19-1 15,-19 1 0,36 17 16,-35-17 0,-1-18 15,1 17 0,0-17 0,-1 0 16</inkml:trace>
  <inkml:trace contextRef="#ctx0" brushRef="#br1">21872 1499 0,'36'36'16,"-19"-19"0,18 19 16,1-36 0,-19 17 0,19 1 15,17-1 0,-18 1 16,-35 0 0</inkml:trace>
  <inkml:trace contextRef="#ctx0" brushRef="#br1">22084 1482 0,'0'0'0,"-35"53"0,17-18 15,-35 35 0,18-34 16,17-1 0,1 36 15,-1-54 0,18 18 0</inkml:trace>
  <inkml:trace contextRef="#ctx0" brushRef="#br1">22084 2099 0,'0'18'31,"18"17"0,-18 0 16,17 18 0,1 71 15,-18-54 0,17 1 0,-17-18 16,18 35 16,-18-18 0,0-52 15,18 0 0,-18-1 16,17-34 0,-17-1 15,0-17 0</inkml:trace>
  <inkml:trace contextRef="#ctx0" brushRef="#br1">21960 2364 0,'-17'0'0,"34"0"0,-17 0 31,0-18 47,18-17 15,0 17 0,17-35 16,-17 18 0,17-36 16,-17 54 15,-1-19 0,-17 19 0,18-1 16,-18 0 0,17 1 16,1 17 15,0 17 16,17 1 0,-17 17 15,-1-17 0,19 0 0,16 35 16,-34-36 0,35 19 16,-35-36 0</inkml:trace>
  <inkml:trace contextRef="#ctx0" brushRef="#br1">22754 1217 0,'0'0'0,"0"-18"46,0 36 16,18 0 16,17 17 0,0-17 15,-17 17 0,35 0 16,-18 0 0,0-17 0,18 17 0,36 18 16,-19-17 15,-52-19 0,17 1 16,-17 0 0,-1-18 15,-17 17 16,-17-34 16,-1-1 15,0 18 0,1 0 16</inkml:trace>
  <inkml:trace contextRef="#ctx0" brushRef="#br1">23195 1164 0,'-17'-17'16,"-1"17"16,0 17 0,1 1 15,-19 17 0,19 0 0,-36 54 16,35-37 15,0-16 0,1-1 0,-1 18 16,1 0 0,-1-18 16,18-17 0,-18 17 0,18-17 15,-35-1 0</inkml:trace>
  <inkml:trace contextRef="#ctx0" brushRef="#br1">23566 653 0,'-18'0'16,"0"17"15,1-17 0,-36 36 16,35-36 0,-17 35 16,17-35 0,1 35 15,17-17 0,17-1 16,-17 1 0,18 17 0,-1-17 16,36 17 0,-35-17 15,17 0 0,-17-1 0,0 1 16,17-1 15,-35 1 0</inkml:trace>
  <inkml:trace contextRef="#ctx0" brushRef="#br1">23689 794 0,'0'17'0,"0"1"16,18 0 0,-18-1 15,17 19 16,1-19 0,0 1 0,-18 0 16,35-18 15</inkml:trace>
  <inkml:trace contextRef="#ctx0" brushRef="#br1">23813 670 0,'0'0'0,"17"0"16,18 36 15,1-1 16,-19-18 0,19 1 16,-19 0 0,19-18 0,-1 35 15,-18-35 0,1 18 16,0-1 0,-18 19 16,-18-36 0,0 53 15,1-36 0,-1 1 16,1-1 0,-1 1 0,0 0 15,1-18 0,-1 17 16,0 19 0,1-36 16</inkml:trace>
  <inkml:trace contextRef="#ctx0" brushRef="#br1">21467 2099 0,'0'-18'15,"17"18"16,-17 18 15,0 0 0,0 52 16,0-34 0,0 16 0,-35 72 16,0-1 15,17-70 0,0 0 16,1-18 0,-19 18 16,36-35 0,-17 0 15,-1-18 0,18-18 16</inkml:trace>
  <inkml:trace contextRef="#ctx0" brushRef="#br1">21308 2081 0,'0'0'0,"17"0"15,1 0 16,35-17 0,-35-1 16,35 0 0,-18 1 15,-18-1 0,36-17 16,-35 17 15,-18 36 0,0 0 16,0 34 0,0-16 16,18-1 0,-18 0 0,17 1 15,1 17 0,0-36 16,-1 1 0,1-18 16</inkml:trace>
  <inkml:trace contextRef="#ctx0" brushRef="#br1">19738 1411 0,'-18'0'31,"1"0"16,-1 0 16,0 0 0,-52 18 15,17-18 0,0 17 0,-18-17 16,1 18 0,-54 17 16,54-35 0,-54 18 15,89-18 0,-18 18 16,0-18 0,36 0 15,17-18 0</inkml:trace>
  <inkml:trace contextRef="#ctx0" brushRef="#br1">19050 1376 0,'0'0'16,"18"-18"0,-18 1 16,-18 17 15,-53 17 0,36 1 16,0-1 0,0 1 0,-36 0 16,53-1 0,1 19 15,17-19 16,17 1 0,36 35 15,-17-35 0,17-1 0,35 18 16,-53-17 16,0 0 0,18 17 0</inkml:trace>
  <inkml:trace contextRef="#ctx0" brushRef="#br1">17551 1393 0,'-18'-17'0,"0"-1"16,1 18 0,-36-17 15,35 17 0,-52 17 16,34 1 0,-34 35 16,52-36 0,-17 72 15,35-54 0,18 53 16,-1-70 16,18-1 0,54 19 15,-54-36 0,18 0 0,17-36 16,-34 19 15,-19-1 0,1-17 0,-18 17 16,0-17 0,0 0 0,0-18 16,-18 35 0,1 0 15,-1 1 0,18 34 32,35 36 0,-17-17 15,53 52 16,-36-53 0,0 0 0,0-17 15,18 0 0,0-1 16,-35 1 0,-18 0 0</inkml:trace>
  <inkml:trace contextRef="#ctx0" brushRef="#br1">7479 13582 0,'18'0'16,"17"0"0,0 18 15,18-18 0,88 0 16,-53 0 0,89 0 16,-89-18 0,71 18 15,-106 0 0,-18 0 16</inkml:trace>
  <inkml:trace contextRef="#ctx0" brushRef="#br1">14005 15469 0,'0'-17'31,"0"34"125,0 1 0,0 0 16,0 17 15,0-17 0,18 17 16,-18 0 0,18-17 16,-1 17 0,1-17 0,17 35 15,0-36 0,18 1 16,-17-1 0,34 1 15,-35-18 0,1 0 16,17 0 0,-36-18 16,1 18 0,-18-17 15,0-1 16,-18 18 16</inkml:trace>
  <inkml:trace contextRef="#ctx0" brushRef="#br1">13847 15646 0,'0'0'0,"0"17"16,0-34 78,17-1 16,1 18 0,-18-18 0,17 1 15,-17-1 16,18 1 0,-18-1 0,0 0 0,18 1 31,-1 17 16,1 17 16,0-17 15,-1 18 0,19 0 16,-19-18 0,36 0 15,-35 0 0,-1 0 16</inkml:trace>
  <inkml:trace contextRef="#ctx0" brushRef="#br1">14640 15363 0,'18'0'31,"0"0"15,-1 0 0,36 0 16,0 0 0,35 18 16,-17-18 0,-18 0 15,70 18 16,-70-18 0,0 17 0,-18-17 16,1 18 0,-19-18 0</inkml:trace>
  <inkml:trace contextRef="#ctx0" brushRef="#br1">13547 15663 0,'0'18'47,"0"0"16,0-1 15,-18 1 16,18 0 0,-18 17 16,1-18 0,-1 1 15,0 0 0,-17-1 0,18 1 16,-54 0 0,36-18 0,17 0 15,-52 17 16,52-17 0,-17 0 16,17 0 0,0 0 0,1 0 15,-1-17 0,0-1 16,36 0 16</inkml:trace>
  <inkml:trace contextRef="#ctx0" brushRef="#br1">13423 15699 0,'-17'0'16,"34"0"0,-17 0 62,18-18 16,-1 18 31,1 0 16,0 0 0,-1 0 16,1 0 15,-36 0 47,1 0 0,-1 0 16,0 0 15,1 0 0,-1 18 16,1-18 0,-1 17 16,0-17 0,1 0 15,-1 0 47,0 0 16,18 18 15,-17-18 0,17 18 32,17-18 15,1-18 0,0 18 16,17-18 15,-17 1 0,-1 17 0,18-18 16,1 0 0,-19 18 16,1 0 15,-18 18 16,0 0 16,18 17 0,-1-17 15,1 17 0,-18-18 0,35 19 16,-17-36 0,17 17 15,-17 1 0,-1-18 16</inkml:trace>
  <inkml:trace contextRef="#ctx0" brushRef="#br1">7726 15187 0,'17'0'15,"36"0"16,-17 0 0,70-18 15,-18 18 16,88-17 0,-88-1 16,0 18 0,54 0 15,-19 0 0,-88 0 16</inkml:trace>
  <inkml:trace contextRef="#ctx0" brushRef="#br0">23989 12700 0,'18'0'31,"17"0"16,-18 0 0,72-18 16,-36 18 15,-1-17 0,19 17 0,0 0 16,52-18 0,-88 18 16,18 0 0,-35 0 0,0 0 15,-18-18 0,-18 18 16</inkml:trace>
  <inkml:trace contextRef="#ctx0" brushRef="#br0">24289 12418 0,'-36'17'16,"19"1"0,-54 17 15,36-17 0,0 0 0,-36 35 16,36-36 0,17 1 16,1-1 0,-1 19 15,36-19 0,-18 1 0,35 0 16,-17-1 0,70 19 15,-53-36 0,18 17 16,-18-17 0,0 18 0,-17-18 16</inkml:trace>
  <inkml:trace contextRef="#ctx0" brushRef="#br0">25576 12612 0,'18'0'16,"0"0"16,70 0 0,0-18 15,-35 18 0,0 0 16,-18-17 0,36 17 16,-54-18 0,1 18 0,-36-18 15</inkml:trace>
  <inkml:trace contextRef="#ctx0" brushRef="#br0">25823 12312 0,'0'0'16,"18"106"0,-18-71 0,18 18 0,-18 53 15,17-53 0,1 35 16,-18-35 16,18-18 0,-18 0 15,17-17 0,-17 0 0,0-1 16</inkml:trace>
  <inkml:trace contextRef="#ctx0" brushRef="#br0">26247 12682 0,'-18'-17'15,"36"34"0,-54-34 16,1 34 0,17 1 16,1 0 0,-18 35 15,35-18 16,0-18 0,17 1 0,18 0 15,-17-1 0,35-17 16,-18 0 0,1-35 16,-19 17 0,-17-17 15,0 0 0,-17 17 16,17 1 0,-18-1 0,0-17 16,1 35 0,17 17 15,0 36 16,17-35 0,19 17 15,-19-17 0,36 17 16,-35-35 0,17 18 16,-17-36 15,-18 0 16,-18 1 0,18-1 0,-35 1 16,17 17 15,18 17 16,-17-17 0,17 18 0,0-1 15,17 1 16,1-18 0,-1 0 16,1-18 0,0-17 15,-1 18 0,-17-1 16,36-17 16,-19 17 0,-17 0 0,18 18 15,17 0 0,-35 18 16,18-18 0,-1 35 15,1 1 0,-18-19 0,18 1 16,-18-1 16,17 1 0,-17 0 15</inkml:trace>
  <inkml:trace contextRef="#ctx0" brushRef="#br0">26723 12206 0,'18'88'0,"-36"-176"0,53 229 16,0-53 0,-17-35 15,-18 0 0,18 35 16,-18-35 0,0-17 16,0-1 0,0 0 0,-18 0 15,18-17 0,0-36 32,18-17 15,-1 0 0,1 17 0,0-17 16,-18 17 0,17 18 0,19-17 15,-19 17 0,19 35 16,-19 0 16,1 1 0,-18-19 15,17 1 0,-17 17 0,0 0 16,0-17 0,0 0 16</inkml:trace>
  <inkml:trace contextRef="#ctx0" brushRef="#br0">27693 12188 0,'-18'0'15,"18"18"0,-17 70 16,17-35 0,0 71 16,0-54 0,-18 54 15,18-54 0,0-17 0,0-18 16,0 1 0,18-1 15,-18 0 0</inkml:trace>
  <inkml:trace contextRef="#ctx0" brushRef="#br0">27905 12594 0,'0'0'0,"17"88"16,1-52 0,17 34 16,-17-35 0,17 18 15,-35-35 0,18-18 16,-18-18 15,0-52 0,-18 35 16,1-71 0,17 53 16,-18-53 0,18 53 15,0 0 0,18 36 16,-1-1 0,1 18 0,52 0 16,-34 35 15,-1 0 0,-17 1 16,-18 34 0,-18-34 15,0-19 0,-17 1 16,17-1 0,1 1 0,-36 17 16,35-35 15,18 18 0,0 0 16,35 17 0,-17-17 16,17-18 0,18 17 15,-35 1 0,17-18 0</inkml:trace>
  <inkml:trace contextRef="#ctx0" brushRef="#br0">28293 12753 0,'0'0'0,"35"18"15,-17-18 0,-1 0 16,19-18 16,-36 0 15,0 1 0,0-1 16,-18 18 0,0 0 0,1 0 16,-1 0 0,0 35 15,18-17 16,0 0 0,0-1 0,36 18 15,-19-35 0,36 18 16,-17-18 0,-19 0 16,1 0 0,-1 0 15,-17-18 0</inkml:trace>
  <inkml:trace contextRef="#ctx0" brushRef="#br0">28557 12383 0,'18'17'16,"-18"18"15,0-17 0,18 17 0,-18 36 16,0-36 0,0 36 16,0-36 15,0-17 0,17 17 0,1 0 16,-18-17 0,53-1 16,-36 1 0,19-18 15,-19 0 0,1 0 16,0-18 15</inkml:trace>
  <inkml:trace contextRef="#ctx0" brushRef="#br0">28875 12524 0,'0'17'31,"-18"36"16,18-18 0,0 18 0,0 18 15,18-1 16,0-52 0,-1 0 0,1-1 15,17 1 16,-17-18 0,-1 0 0,1-18 16,0 1 0,17-36 15,-17 18 0,-18 17 0,17-17 16,-17-36 16,18 36 0,-18 17 0,0-35 15,-18 53 0,18 18 16,0 17 15,0 0 0,0 54 16,0-54 16,18 0 0,-18 0 0,17 1 0,-17-1 15,18 0 0,-18-17 16,0 0 0,0-1 0</inkml:trace>
  <inkml:trace contextRef="#ctx0" brushRef="#br0">26035 13194 0,'0'0'15,"18"18"32,52-18 0,-35 0 15,36 0 0,53-18 16,-36 0 0,-18 1 0,18 17 15,71-18 16,-88 0 0,-18 18 0,-18 0 16,-17 0 0</inkml:trace>
  <inkml:trace contextRef="#ctx0" brushRef="#br0">20161 14552 0,'18'0'16,"17"0"15,0 0 0,18 0 0,18 0 16,105-18 16,-87 18 0,69 0 15,-70-17 0,-17 17 0,-18 0 0,0 0 16,-18-18 0,-17 18 16,-1 0 0,-17-17 0,-17 17 15</inkml:trace>
  <inkml:trace contextRef="#ctx0" brushRef="#br0">20479 14305 0,'0'-17'16,"-18"34"31,-35 1 16,18 17 0,-53 0 15,52 1 0,1-19 0,0 19 16,-18-1 15,18-18 0,17 1 0,18 0 16,35 17 0,54 18 16,-37-18 0,19-17 15,0-1 0,70 36 16,-106-35 0</inkml:trace>
  <inkml:trace contextRef="#ctx0" brushRef="#br0">22119 14288 0,'-35'-18'0,"70"36"0,-123-54 16,53 36 0,17 0 15,-52 18 16,52 0 0,0-1 0,1 18 15,-1-17 0,53 35 16,-17-18 0,17-17 0,0 17 16,54 18 0,-54-35 15,0 17 0,-17 0 16,-18-17 16,-53 0 0,18-18 15,-1 0 0,1 0 0,0 0 16,-18-18 0,35 18 15,18-18 0,0 1 16</inkml:trace>
  <inkml:trace contextRef="#ctx0" brushRef="#br0">22454 14517 0,'0'0'0,"-17"53"15,17-36 0,-18 1 0,18 35 16,0-35 0,0-1 16</inkml:trace>
  <inkml:trace contextRef="#ctx0" brushRef="#br0">22437 14270 0,'0'18'0,"0"-1"15,17 1 0</inkml:trace>
  <inkml:trace contextRef="#ctx0" brushRef="#br0">22648 14429 0,'0'0'0,"-17"0"0,-1 17 15,18 36 16,0-35 0,0 17 16,18-17 0,-1 17 0,19 0 15,-1-35 0,-17 18 16,17-18 15,-18-18 0,-17 1 16,0-1 0,-17 0 0,-1-35 16,1 36 0,17-1 15,-18 18 0,18 18 16,18 52 16,-1-17 0,1 0 0,17 53 15,-17-53 16,-1-18 0,-17 1 15,0-1 0,0 0 0,0-17 0,-35 17 16,0-17 0,17-18 16,-35 0 15,18 0 0,17-18 0,1 0 16,-1-17 0,0-18 16,18 18 0,18-18 0</inkml:trace>
  <inkml:trace contextRef="#ctx0" brushRef="#br0">23019 14517 0,'0'70'16,"0"-140"0,0 176 0,0-36 16,17-52 15,-17-1 0,0 1 0,18 0 16,-18-36 15,0 0 0,18-17 16,-18 0 0,0-18 16,0 18 0,0-1 15,17 1 0,1 35 16,0 18 16,-18-1 0,0 1 15,0 0 0,0-1 16,17-17 0,1 0 31,0-35 16,-1 17 0,1 18 15,-1 18 16,-17 35 16,0-35 0,0-1 0,0 19 15,0-19 16,18-17 0,0 18 15</inkml:trace>
  <inkml:trace contextRef="#ctx0" brushRef="#br0">23372 14570 0,'-18'53'16,"36"-106"0,-36 123 0,18-34 0,18 16 15,-1-34 0,36 0 16,-18-18 0,-17 0 16,17 0 0,1-18 15,-19 0 0,-17 1 16,0-1 0,0-17 0,-17 17 16,-1 1 0,0-1 0,1 0 0,-19 1 15,19 17 16</inkml:trace>
  <inkml:trace contextRef="#ctx0" brushRef="#br0">23724 14552 0,'18'35'15,"-36"-70"0,36 106 0,-18-54 16,18 36 15,-18 0 0,17-35 16,-17-1 0</inkml:trace>
  <inkml:trace contextRef="#ctx0" brushRef="#br0">23777 14358 0,'0'18'16,"0"-36"0,18 53 0,-18-17 16</inkml:trace>
  <inkml:trace contextRef="#ctx0" brushRef="#br0">24007 14482 0,'-36'35'16,"72"-70"0,-72 105 0,1-17 16,35-18 0,0 36 15,0-54 16,18 1 0,-1 0 0,1-1 0,0-17 16,34-17 15,-34-1 0,35-35 16,-35 36 0,17-54 15,-35 36 0,0-1 16,0-16 0,0-1 0,-18-53 16,1 35 0,-19-17 15,19 53 0,-19-1 16,19 36 0,17 18 16,-18 53 0,18-36 15,0 36 0,18-19 0,-1 19 16,1-18 0,35 53 15,-18-53 0,1-18 16,16 0 0,-16 0 0,34 18 16,-34-35 0,-19 0 15,1-18 0,0 0 0</inkml:trace>
  <inkml:trace contextRef="#ctx0" brushRef="#br0">11800 14975 0,'-17'0'125,"34"18"63,1-18 15,0 0 0,-1 18 0,1-18 16,0 17 16,-1 1 0,-17 0 15,0-1 16,-17 1 15,17 0 0,-36 17 16,1-18 0,17 1 16,18 0 15,18-1 16,0-17 16,-1 0 0,19 18 15,-19-18 0,1 0 16,0 0 0,-1 18 15,-17-1 0</inkml:trace>
  <inkml:trace contextRef="#ctx0" brushRef="#br0">11430 13106 0,'0'-18'0,"-18"18"32,18 18 31,-17 17 15,17-17 16,0 17 0,0-17 0,-18-1 16,18 18 0,18 1 15,-1-19 0,1 19 16</inkml:trace>
  <inkml:trace contextRef="#ctx0" brushRef="#br0">8343 16757 0,'18'-35'16,"-18"-1"0,-18 19 0,1-19 16,-1 36 0,-35-17 15,18 17 0,-1 0 16,-52 35 0,35 0 16,-17 54 15,35-36 0,17-1 0,0 1 16,18-17 0,36 34 15,-1-52 0,0-18 16,18 0 0,-18 0 0,71-35 16,-71-1 0,36-34 15,-53 17 0,-1 18 0,-17-18 16,-17 0 16,-1 35 0,0 0 15,1 18 0,-1 18 0,18 35 16,18 0 0,17 35 15,0-53 0,0 1 16,1-1 0,17-17 16,-18-1 0,0 18 0,18-17 15</inkml:trace>
  <inkml:trace contextRef="#ctx0" brushRef="#br0">8731 16210 0,'0'-17'16,"-17"17"16,-1 17 15,-17 1 0,17-1 0,-17 19 16,17-19 0,-17 19 16,17-19 0,1 19 0,17-19 15,0 18 0,17-17 16,1-18 0,0 18 0,17-1 15,35 1 0,-34-18 16,-1 18 0,-17-18 0,17 17 16,-18-17 0</inkml:trace>
  <inkml:trace contextRef="#ctx0" brushRef="#br0">8908 16369 0,'17'0'16,"19"0"15,-1-18 0,-18 18 16,36-17 0,-35 17 16,17-18 15</inkml:trace>
  <inkml:trace contextRef="#ctx0" brushRef="#br0">9049 16193 0,'0'0'0,"0"17"0,-18 1 16,18 52 16,-18 1 15,18-36 0,0 0 0,18 1 16,0-19 0,-1 1 0,19 17 15,-1-35 0,-17 0 16,17 0 0,-17 0 0,-1-17 16,18-1 15</inkml:trace>
  <inkml:trace contextRef="#ctx0" brushRef="#br0">9243 16210 0,'0'0'16,"17"0"16,-17 18 0,18-18 0,35 35 15,-35-35 16,17 18 0,0-18 15,0 17 0,1 1 0,-19 0 0,19-1 16,-19 1 0,-17 0 16,0 17 15,0-18 0,-17 1 0,-1 0 16,0-1 0,-17 1 0,17 0 16,-17 17 0,18 0 15,-1-17 0,18-1 0</inkml:trace>
  <inkml:trace contextRef="#ctx0" brushRef="#br0">10478 16669 0,'0'17'15,"17"-17"0,18 0 16,1 0 0,-1 0 0,36 0 15,-36 0 16,-18 0 0</inkml:trace>
  <inkml:trace contextRef="#ctx0" brushRef="#br0">10601 16969 0,'18'0'15,"-1"-18"16,36-35 0,-18 18 15</inkml:trace>
  <inkml:trace contextRef="#ctx0" brushRef="#br0">11571 16810 0,'0'-35'15,"0"70"0,-18-88 0,1 35 16,-1 1 0,-17-1 16,17 18 0,-17 0 0,17 0 15,-17 18 0,0-1 0,-18 54 16,18-36 0,17 0 16,18 1 0,0-1 15,0 0 0,18 1 16,17-19 0,0-17 0,-17 0 15,17 0 0,0-17 0,1-1 16,-19 0 0,1-17 16,0 17 0,-18-17 0,0-18 15,0 36 0,0 34 32,17 89 0,1-53 15,35 70 0,-18-70 16,0 18 0,1-18 15,-19 0 0,1 0 0,-18-18 16,0 35 0,-18-52 16,-35 17 0,18-17 15,0-18 0,-36-18 16,36 1 0,0-1 16,-1-17 0,19 0 0,-19-18 15,19 17 0,17 19 16</inkml:trace>
  <inkml:trace contextRef="#ctx0" brushRef="#br0">12047 16457 0,'-17'-35'15,"34"70"0,-52-70 16,17 52 16,1 19 0,17-1 0,-18 18 15,18 0 0,0 17 0,0 72 16,18-72 0,35 54 15,-36-89 16,19 18 0,-1-36 0,0 19 0,-17-19 16,-1-17 0,19 18 15,-19-18 0</inkml:trace>
  <inkml:trace contextRef="#ctx0" brushRef="#br0">12471 16669 0,'-18'35'15,"36"-70"0,-54 105 0,36-34 0,0 69 16,18-52 0,0 18 16,17-36 0,-17-17 15,17-1 0,-17-17 0,34 0 16,-34 0 0,0-35 15,-18 18 16,0-1 0,0 0 16,0 1 0,0-1 0,17 0 15,-17 36 0,18 17 16,0-17 0,35 17 16,-18-17 0,-18-1 15,19-17 0,-1 0 0,0-17 16,-17-1 0,-18-17 15,0 0 0,-18 17 16,1-17 0,-36-18 16,35 18 0,0 17 0,1 0 15</inkml:trace>
  <inkml:trace contextRef="#ctx0" brushRef="#br0">13212 17004 0,'0'0'15,"-36"35"0,19-17 0,-1 35 16,18-18 16,0-17 0,18-18 15,-1 17 0,36-17 16,-35-17 0,-1 17 0,1-18 15,-18 0 0,0-17 16,0 17 0,-18 1 0,1-1 16,-1 1 15,36 17 16,-1 35 16,1-18 0,35 1 15,-35 0 0,17-1 16,-17 1 0,-1-18 15,1 0 0</inkml:trace>
  <inkml:trace contextRef="#ctx0" brushRef="#br0">13529 17039 0,'-18'0'15,"1"18"0,-1-1 16,18 19 15,0-19 0,0 1 0,0 0 16,18-1 0,-1-17 16,1 0 0,0 0 15,-1-17 0,-17-1 0,0-17 16,0 17 16,0 0 0,0 1 0,-17 17 15,17-18 0,0 36 16,35 17 15,0 0 16,1 1 0,-19-19 0,18 1 16,-17 0 0</inkml:trace>
  <inkml:trace contextRef="#ctx0" brushRef="#br0">14252 16792 0,'0'-17'15,"0"-1"16,0 0 0,-17 1 16,-1 17 0,0-18 0,-17 18 15,17 0 16,-17 18 0,0-1 0,17 1 15,-17 0 0,0 52 16,17-35 0,18 1 0,0-1 16,0 0 0,35 18 15,1-35 0,-1-1 16,0-17 0,36 18 16,-1-36 0,-52 18 15,17-35 0,-35 18 16,0-19 0,0-34 15,-17 34 0,17 1 0,-18-35 16,0 52 16,18 0 0,18 36 15,0 35 16,17-18 0,18 53 16,0-52 0,-18-1 15,35 18 0,-34-36 16,-1 1 0,-17 0 15,-1-18 0,-34 0 16</inkml:trace>
  <inkml:trace contextRef="#ctx0" brushRef="#br0">14817 16281 0,'17'0'0,"-17"-18"16,-17 18 16,-1 0 0,0 18 15,1-1 0,-19 1 16,19-18 16,-1 18 0,1-1 0,17 1 15,-18 0 0,18 17 16,0-18 0,18 36 15,17-35 0,18 17 16,-18-17 0,-17 0 0,17-1 16,0 1 0,-17-1 15,0-17 0</inkml:trace>
  <inkml:trace contextRef="#ctx0" brushRef="#br0">14993 16492 0,'0'-17'16,"18"17"0,17-18 15,-17 18 0,17-18 0,0 18 16,-17 0 0,17-17 0,18 17 15,-35 0 0,-1 0 16</inkml:trace>
  <inkml:trace contextRef="#ctx0" brushRef="#br0">15152 16298 0,'0'0'0,"0"-17"0,-18 17 32,18 17 0,0 19 15,0-1 0,0 35 16,18 1 16,-18-53 0,35 35 15,-17-36 0,35 18 16,-36-35 0,1 0 0,0 0 15,-1 0 0,1-35 16</inkml:trace>
  <inkml:trace contextRef="#ctx0" brushRef="#br0">15416 16457 0,'0'0'0,"18"0"16,0 0 0,17 0 15,0 0 16,1 0 0,-19 0 0,1 0 16,-1-18 0,19 18 15</inkml:trace>
  <inkml:trace contextRef="#ctx0" brushRef="#br0">15716 16316 0,'0'53'15,"0"-106"0,0 141 0,0-53 0,18-17 16,0 17 0,-18-17 16,35 17 0</inkml:trace>
  <inkml:trace contextRef="#ctx0" brushRef="#br0">15857 16228 0,'0'17'15,"0"-34"0,18 34 0,0 1 0,35 17 16,-18-35 0,0 18 15,0 0 0,1-1 0,17 19 16,-36-36 0,1 17 16,-18 1 0,0 17 15,-35 0 16,17 1 0,-17-19 0,-1 1 0,19 0 16,-36 17 15,35-18 0,-17 19 16,35-19 0</inkml:trace>
  <inkml:trace contextRef="#ctx0" brushRef="#br0">16563 16863 0,'0'0'15,"18"0"0,52-18 16,-35 18 15,71-17 0,-53-1 16,35 18 0,-52 0 16,-19 0 0,1 0 0</inkml:trace>
  <inkml:trace contextRef="#ctx0" brushRef="#br0">16792 16704 0,'0'0'0,"0"88"0,0-35 15,0-18 0,36 36 16,-19-36 0,-17 1 0,18-36 16</inkml:trace>
  <inkml:trace contextRef="#ctx0" brushRef="#br0">17498 16510 0,'0'-35'16,"0"52"31,17 54 16,-17-18 0,18 70 16,-18-70 0,18 71 15,-1-71 0,19 17 16,-19-52 0,1-1 15,0 1 0,-1-18 0,1 0 16,17-35 0,-17 17 16,-1-17 15,1 17 0,0 18 16,17 18 0,18 0 16,-18-1 15,0-17 0,1 18 0,34-18 16,-17-18 0,-18 1 15,-17-1 0,0 0 0,-18-17 16,0-36 0,-36 19 16,-16-19 0,16 18 15,-17-18 16,36 54 0,-19-18 16</inkml:trace>
  <inkml:trace contextRef="#ctx0" brushRef="#br0">18362 16898 0,'-18'18'16,"36"-36"0,-53 53 0,35 18 15,0-35 16,17 0 0,1-1 15,17 1 0,-17-18 0,0 0 16,17 0 0,-17-18 16,-18-17 0,0 17 15,-18-35 16,18 36 0,-18 17 16,18-18 0,0 36 15,18 17 16,0-17 0,-1-1 15,36 19 16,-18-19 0,-17 1 0,0-1 16,17-17 0,-35-17 31,-18-18 16</inkml:trace>
  <inkml:trace contextRef="#ctx0" brushRef="#br0">18715 16951 0,'0'0'16,"35"35"0,-17-35 16,-1 18 0,1 0 0,0-18 15,-1 17 0,19-17 16,-19 0 0</inkml:trace>
  <inkml:trace contextRef="#ctx0" brushRef="#br0">18856 16933 0,'0'0'16,"-18"36"0,1-19 0,-1 1 0,0 0 15,1-1 0,17 1 16</inkml:trace>
  <inkml:trace contextRef="#ctx0" brushRef="#br0">19191 16633 0,'0'18'16,"35"35"15,-17-35 16,17 17 0,1 0 0,52 36 15,-53-36 0,71 36 16,-71-54 0,0 1 16,18 17 0,-35-17 15,-18-1 0</inkml:trace>
  <inkml:trace contextRef="#ctx0" brushRef="#br0">19526 16757 0,'0'0'15,"-35"18"0,17-1 0,1 36 16,-19-18 0,1 18 0,-18 36 16,36-54 0,-19 0 15,19-17 0,17 17 0,-18-35 0,36 0 16</inkml:trace>
  <inkml:trace contextRef="#ctx0" brushRef="#br0">19932 16016 0,'-18'0'15,"1"0"16,-1 18 0,-17 17 16,-1-17 0,1-1 15,18 1 0,-19 0 0,1 17 16,17 0 0,18 18 15,0-35 0,36-1 16,17 36 16,-18-35 0,0 0 0,0-1 0,36 1 15,-53-1 0,17-17 16,-17 18 16</inkml:trace>
  <inkml:trace contextRef="#ctx0" brushRef="#br0">20020 16228 0,'18'0'15,"-1"0"0,36 0 16,-35 0 0,53 0 15,-36 0 0,18 0 16,-18 0 0,-17 0 16,-36 0 15,0 0 0</inkml:trace>
  <inkml:trace contextRef="#ctx0" brushRef="#br0">20179 16069 0,'0'0'0,"0"18"15,-18 17 16,1-17 0,17 17 0,0 18 16,0-18 0,35 18 15,-17-35 0,34 17 16,-34-35 0,17 18 15,-17-18 0,0 0 0,17 0 16,-17 0 16,-18-18 15</inkml:trace>
  <inkml:trace contextRef="#ctx0" brushRef="#br0">20408 15998 0,'0'0'16,"0"-17"16,0 34 0,18 19 15,17-1 16,0-17 0,18 17 15,-17-17 0,-1-18 0,-17 17 16,-1 1 0,1-18 0,-1 18 16,-17 17 15,0-18 0,0 1 0,-35 17 16,18-17 0,-1 17 16,0-17 0,1 0 15,-1-1 0,0 1 16,1-1 0,-1-17 15</inkml:trace>
  <inkml:trace contextRef="#ctx0" brushRef="#br0">21167 16598 0,'-18'0'16,"36"18"15,35-1 0,0-17 16,-18 18 0,18-18 16,0 18 0,0-18 0,-1 0 0,19 0 15,-36 0 16,-17 0 0,-18-18 0</inkml:trace>
  <inkml:trace contextRef="#ctx0" brushRef="#br0">21484 16545 0,'0'106'16,"0"-212"0,0 247 0,0-88 0,18 36 15,-18-37 0,17-16 0,1-1 16</inkml:trace>
  <inkml:trace contextRef="#ctx0" brushRef="#br0">22137 16228 0,'0'53'16,"17"0"0,-17 88 16,18-53 0,-18 53 15,0-70 0,18 34 16,-18-69 16,0-19 0,0 1 0,17-18 0,-17-18 15,36-35 16,-19 18 0,1 0 0,35 0 15,-36 17 16,19 18 0,-19 18 0,19-1 16,-19 1 0,1 17 0,-18 36 15,0-54 0,0 1 16,-18 0 0,18-1 16,-17-17 0,-36 18 15,35-18 0,0-18 16,1 1 0</inkml:trace>
  <inkml:trace contextRef="#ctx0" brushRef="#br0">22772 16828 0,'-18'0'0,"1"0"16,-19 52 15,19-34 0,-19 35 16,36-35 0,0 17 16,0-17 0,18-18 0,0 17 15,-1-17 0,19 0 0,-1-17 16,0-1 0,-17-17 16,-18 17 0,17 0 15,-34-17 0,17 17 16,0 1 0,-18-1 15,0 18 0,18 18 0,0 17 16,0-17 0,18-1 16,0 19 15,-1-19 0,1 1 0,17 0 16,-17-18 0</inkml:trace>
  <inkml:trace contextRef="#ctx0" brushRef="#br0">22878 16210 0,'0'0'15,"53"88"0,-1-35 0,72 71 16,-71-54 0,88 36 15,-106-35 0,36 52 16,-54-70 0,-17 71 16,-17-89 15,-36 53 0,18-53 16,17 1 0,-53-1 16,36-18 0</inkml:trace>
  <inkml:trace contextRef="#ctx0" brushRef="#br0">8273 18027 0,'-18'0'15,"0"0"0,1 53 16,17-18 0,0 18 16,0 0 0,0 0 0,35 35 15,-17-35 0,52 18 16,-35-54 15,54 1 0,-54-18 16,0 0 0,1-53 16,-19 35 0,1-70 15,-18 53 0,-18 0 0,1-18 16,17 35 16,0 53 15,0 1 0,35 69 16,-18-34 0,1-18 15,0 17 0,-1 1 0,1-18 0,-18 35 16,0-35 0,-18-35 16,1 17 0,-1-17 15,0-18 0,-34 0 16,34-18 0,-35-53 16,35 36 0,1 0 0,17-18 15,-18 0 0,0-18 0</inkml:trace>
  <inkml:trace contextRef="#ctx0" brushRef="#br0">8255 17692 0,'0'0'0,"18"0"0,-1-35 16,19 17 15,-1-35 16,-18 35 0,1 1 0,0-1 0,-1 0 16,-17 1 0,18-1 15,0 18 0,-1 35 16,1 54 15,17-19 0,1 18 16,-1-52 0,35 34 16,-34-35 0,-19-17 15</inkml:trace>
  <inkml:trace contextRef="#ctx0" brushRef="#br0">9172 17551 0,'0'17'16,"0"1"0,-35 17 16,35-17 0,-53 17 15,35-17 0,-35 17 16,36 0 15,-1-17 0,1 0 0,-1-1 16,18 1 0,18 17 16,-18 0 0,52 1 15,-34-19 16,17 1 0,1 0 0,-19-1 16,1 1 0,0 0 0,17-1 15,-35 1 0,0 0 16</inkml:trace>
  <inkml:trace contextRef="#ctx0" brushRef="#br0">9260 17851 0,'18'17'0,"17"-17"16,18 0 0,-17-17 16,16 17 15,-16 0 0,-19-18 0</inkml:trace>
  <inkml:trace contextRef="#ctx0" brushRef="#br0">9402 17674 0,'0'18'0,"0"17"16,-18 0 0,18 18 16,18-17 0,-1 16 15,1-34 0,-1 0 16,36 17 0,-17-35 15,-19 18 0,1-18 0,0 0 16</inkml:trace>
  <inkml:trace contextRef="#ctx0" brushRef="#br0">9578 17639 0,'0'0'0,"-18"-18"16,18 1 0,18 34 15,0 19 16,17-19 0,0 18 0,0-17 16,36 35 0,0 0 15,-36-35 0,-18-1 16,1 1 0,-18 17 16,0-17 0,-35 17 15,17-17 0,-17-1 16,17 1 0,-52 35 15,34-18 0,19-17 16,-1-1 0,36-17 16</inkml:trace>
  <inkml:trace contextRef="#ctx0" brushRef="#br0">10813 18045 0,'0'0'16,"17"0"0,19 17 0,-19-17 15,71 0 0,-52 0 16,-1-17 0,18 17 0,-18 0 15,-17 0 16</inkml:trace>
  <inkml:trace contextRef="#ctx0" brushRef="#br0">10954 18344 0,'53'18'16,"-106"-36"0,141 18 0,-53 0 0,53-35 15,-35 18 0</inkml:trace>
  <inkml:trace contextRef="#ctx0" brushRef="#br0">11994 18239 0,'0'0'0,"-17"0"16,-1-18 16,1 18 15,-1 0 0,-17 0 16,17 0 0,-35 18 15,35 17 0,-17 18 16,35-36 0,-17 54 16,17-36 0,35 18 15,0-35 0,18-18 16,0 0 0,17-18 16,-52 1 15,17-1 0,-17-17 16,0 17 0,-18-17 0,-18-1 15,18 19 16,0 34 0,18 36 16,-1 0 0,36 53 15,-18-53 16,36 53 0,-53-53 16,-1 0 0,1-18 15,-18 0 0,0-17 0,-53 52 16,18-52 0,-71 17 15,53-35 0,0 0 16,0-17 0,-35-36 16,53 18 0,-1-1 0,1 19 15,18-19 0,-1 1 16</inkml:trace>
  <inkml:trace contextRef="#ctx0" brushRef="#br0">12665 17815 0,'-18'0'16,"36"0"0,-36-17 0,0 17 15,18 17 0,-17 19 16,17 87 0,0-35 16,0 0 0,17 18 0,1 71 15,0-89 0,52 35 16,-34-87 15,-1 17 0,18-36 0,-18 1 16,18-18 0</inkml:trace>
  <inkml:trace contextRef="#ctx0" brushRef="#br0">13159 18203 0,'0'0'0,"-18"53"16,18 0 0,0 0 0,35 53 15,1-53 0,-19-18 16,18 0 0,18 36 16,-17-53 0,-1-18 0,18 0 15,-36 0 16,1-18 0,-18-35 15,0 18 0,0-18 16,0 18 0,0-18 16,0 35 0,18 36 15,17-1 0,-17 19 16,17-19 0,0 18 16,1 1 0,16-1 15,-16-17 0,-1-18 0,-17 0 16,-1 0 0,1-36 15,-18 1 0,0 0 16,0-18 0,-18 0 0,-17-53 16,17 53 0,1-17 15,-19 17 0,1-53 16,35 53 0,-17 35 16</inkml:trace>
  <inkml:trace contextRef="#ctx0" brushRef="#br0">14041 18468 0,'0'0'0,"-18"0"16,36 0 15,-18 53 16,17-36 0,-17 1 16,18 35 0,-1-35 15,1-1 0,0-17 16,-1-17 16,-17-1 0,18 0 15,-18 1 0,0-19 0,0 19 16,0-18 0,0 52 15,35 36 16,-17-18 0,17 36 16,-17-36 15,0 1 0,-1-19 0,1 36 16,-18-35 0,0-1 16,-18 1 0,-17-18 15,17 0 0,-17 0 16,-18-18 0,18 18 15,17-17 0,-35-19 16,36 19 0,34-1 16</inkml:trace>
  <inkml:trace contextRef="#ctx0" brushRef="#br0">14393 18556 0,'0'0'16,"-17"0"0,-1 0 0,0 18 16,18-1 15,18 19 0,0-19 16,-1 1 16,1-18 0,-18-18 46,0 1 16,18 17 16,-1 17 15,19 1 16,-19-18 0,1 0 16,-1 0 0,1 0 15,-18-18 16</inkml:trace>
  <inkml:trace contextRef="#ctx0" brushRef="#br0">15222 18256 0,'-17'-35'16,"-1"35"0,18-18 15,-35-17 16,17 35 0,1-18 15,-1 18 0,-17 0 0,-18 18 16,35 0 0,-17 52 16,17-34 0,18-1 0,0-18 15,0 19 0,18-1 16,-1-17 0,36 17 16,0-35 0,-17 0 0,-1-18 15,18 1 0,-36-1 16,1-17 0,-18 17 15,0 0 0,0-17 0,-18-18 16,18 36 0,-17-1 16,17 36 15,53 52 16,-36-35 0,19 1 0,-1 17 16,-18-18 0,54 18 15,-36-18 0,-17-17 16,0-1 0,-1-17 15,-34-17 16</inkml:trace>
  <inkml:trace contextRef="#ctx0" brushRef="#br0">15540 17674 0,'35'-35'16,"-70"70"0,88-70 0,-36 17 0,-17 36 16,-35 17 15,18 0 0,-19 1 16,19-19 0,-1 19 0,-17-19 15,35 1 0,-36 35 16,36-36 0,18 19 16,-18-19 0,35 1 0,18 17 15,-35-17 16,17-18 0,36 18 16,-54-18 0,1 0 0</inkml:trace>
  <inkml:trace contextRef="#ctx0" brushRef="#br0">15734 17815 0,'18'18'16,"-1"-18"15,18 0 0,18 0 16,18-35 0,-53 35 16,17-18 0,-18 0 15,-34 18 16</inkml:trace>
  <inkml:trace contextRef="#ctx0" brushRef="#br0">15875 17674 0,'0'0'0,"0"53"15,-18-35 0,18 52 16,0-34 16,0-1 0,0 0 0,18 0 15,0-17 0,17 17 16,-17-17 0,34-18 15,-34 0 0,0-18 16,-1 18 0</inkml:trace>
  <inkml:trace contextRef="#ctx0" brushRef="#br0">16069 17639 0,'0'18'16,"0"-1"15,35 18 0,1-17 16,-1 0 0,-17-1 0,17 1 16,18 17 15,-36-17 0,19 0 16,-36-1 0,17 1 15,-34-1 0,-1 1 16,-17 0 0,17 17 16,-35 18 15,36-35 0,-19 35 16,36-18 0,0-18 0,0 1 16,18-18 15</inkml:trace>
  <inkml:trace contextRef="#ctx0" brushRef="#br0">16880 18080 0,'0'18'16,"0"-36"0,18 36 0,17-18 0,54-18 15,-37 18 16,1-18 0,0 18 0,-17-17 0,34-1 15,-52 18 0</inkml:trace>
  <inkml:trace contextRef="#ctx0" brushRef="#br0">17145 17956 0,'0'89'15,"0"-178"0,0 231 0,18-107 0,-18 18 16,17-18 0,1-17 0,0 17 16,17-17 0</inkml:trace>
  <inkml:trace contextRef="#ctx0" brushRef="#br0">17762 17727 0,'0'0'0,"0"-18"16,18 36 15,-18 17 0,18 54 16,-1-37 0,1 19 16,0 17 0,-1 36 15,1-54 0,-1-17 0,1-18 16,0 36 15,-1-53 0,1-18 16,-18-18 16,0-35 0,0 18 15,18-36 16,17 54 0,18-1 16,-35 18 0,17 0 0,0 18 15,-17-1 0,-1 1 0,19 35 16,-36-18 0,-36 0 15,19-17 16,-19 0 0,-16-1 0,16-17 16,-17 0 0,18 0 0,0 0 15,-18-35 0,35 35 16,18-18 0,18 1 16</inkml:trace>
  <inkml:trace contextRef="#ctx0" brushRef="#br0">18468 18274 0,'-18'0'15,"1"53"16,17 0 16,17-18 0,1 18 15,0-53 0,-1 18 16,18-18 16,-17 0 0,-18-18 0,18 18 15,-18-18 0,0-17 16,0 17 0,0 1 15,0-1 0,0 36 16,17 35 16,1-18 0,-18 0 15,35 53 16,-35-52 0,18 34 16,-18-52 0,-18 17 15,1-17 0,-36-18 16,35 0 0,-35 0 15,18-18 0,-18 1 16,35-1 0,-17-35 16,35 35 0,0-17 15,18 17 0</inkml:trace>
  <inkml:trace contextRef="#ctx0" brushRef="#br0">18856 17709 0,'0'0'16,"-18"0"0,1 0 0,17 18 31,17 0 31,-17-1 0,0 1 16,0 0 0,0-1 15,0 1 16,18-18 16,-18 18 31,18-18 0,-18 17 16,17-17 31,-17 18 15,0-1 0,18 1 16,0 17 0,-1 1 0,1-1 16,17 18 0,-17 0 0,17 0 15,0 53 16,-17-54 0,0 19 0,-1-18 0,-17 0 16,-17 0 0,-19 53 15,1-53 16,0-1 0,-53 54 0,52-70 15,-17-19 0,18 1 0</inkml:trace>
  <inkml:trace contextRef="#ctx0" brushRef="#br0">6244 6103 0,'0'-18'16,"0"1"15,0-1 16,0 1 15,0-1 16,-17 18 0,-1-18 16,0 18 0,-35 0 15,36-17 0,-1 17 0,-52-18 16,34 0 0,-52 1 16,35 17 0,18-18 15,-89 18 16,71 0 0,-88 18 15,71 17 0,-1 0 0,-70 53 16,71-35 0,-72 53 16,90-53 0,-1 18 15,-18-1 0,36-17 16,-18 18 0,18-1 0,-36 71 16,53-70 0,18-18 15,0 70 0,0-70 16,71 71 0,-36-71 15,106 35 0,-52-53 16,16 0 0,1-17 16,0 17 0,18-17 0,17 0 15,123 17 0,-140-35 16,-1 0 0,-17 0 0,0 0 16,53-53 0,-89 18 15,1-1 0,17-87 16,-53 52 0,-17 1 15,-1-18 0,-17-1 0,-17-16 16,-1-1 0,1 0 0,-107-141 16,53 123 0,-34 19 15,-107-54 0,106 106 16,-88 18 16,124 35 0,-89 53 15,88-18 0</inkml:trace>
  <inkml:trace contextRef="#ctx0" brushRef="#br0">9737 10530 0,'17'0'0,"-17"-17"15,0-1 0,0 1 16,0-1 16,0 0 0,-17 1 15,-1-1 0,0 18 16,-17-18 0,17 18 16,-34-35 0,16 35 15,-17-18 0,-35 1 16,35 17 0,0 0 15,-17 17 0,-71 1 16,70 17 0,1-17 0,-107 53 16,107-19 0,-71 19 15,88-36 0,0 18 16,0-18 0,0 18 16,18 0 0,-36 53 15,53-53 0,1 0 0,17 70 16,17-70 0,36 0 15,0 18 0,88 52 16,-35-52 0,0-1 0,0-17 16,17-17 0,124 34 15,-123-70 0,17 18 0,-18-36 16,124-17 16,-123 0 0,-18-18 0,-18 0 15,0 0 0,-18-18 0,1 18 16,0-88 0,-54-17 15,-70-19 16,18 71 0,-106-70 16,70 123 0,-34 0 15,16 0 0,-122 36 16,105 17 0,18 0 0,17 17 16</inkml:trace>
  <inkml:trace contextRef="#ctx0" brushRef="#br0">11624 5450 0,'0'-35'16,"0"18"0,0-1 0,0 0 15,-18 1 0,-17-19 16,17 19 16,-17 17 0,0-18 0,-71 18 15,36 0 0,-1 0 16,-17 18 0,0-1 0,-18 1 16,-71 53 15,89-19 0,0-16 0,17 34 16,-17-17 0,-53 106 15,88-71 0,18-17 0,17-1 16,18 18 0,18 71 16,17-88 0,18-1 15,0 1 0,18-18 0,87 70 16,-52-87 0,0-1 16,0 0 0,17-17 0,124-1 15,-123-17 16,-1-17 0,-17-1 15,0-17 0,-36-18 0,1 18 0,0-18 16,17-71 0,-53 71 16,0-70 0,-35 35 15,0 17 0,-17-17 0,-54-106 16,-17 17 16,17 107 0,18 17 15,1 0 0,-37-35 16,36 53 0,0 17 0,1 0 15,16 18 0,-34 0 16,52 0 0,0 18 0</inkml:trace>
  <inkml:trace contextRef="#ctx0" brushRef="#br0">10178 2505 0,'0'0'16,"-18"-36"0,-17 19 0,17-1 0,-70-35 16,35 36 15,-70-1 0,52 18 16,-17 0 0,0 0 0,-124 35 16,106-17 15,0 17 0,-88 36 0,106-36 16,0 18 0,-36 35 15,89-35 0,0 18 16,17 87 0,18-87 16,35 17 0,18 0 0,71 89 15,70-36 16,-88-71 0,17-34 16,1 17 0,17-36 0,141 18 15,-141-35 0,0 0 16,0-17 0,106-54 15,-141 18 0,-18 0 0,0 1 16,18-72 16,-88-17 0,-18 53 15,-35 0 0,-36-1 0,-88-105 16,54 88 0,-19 36 16,1-1 0,-124-34 15,123 87 0,-105 0 16,123 36 0,18 17 15</inkml:trace>
  <inkml:trace contextRef="#ctx0" brushRef="#br0">13582 10407 0,'0'-18'16,"-18"18"31,1-17 0,-1 17 16,0-18 0,1 18 15,-19 0 0,-16-18 0,-54 18 16,35 0 0,-88 0 16,71 0 0,-71 36 15,71-1 0,18 0 16,-89 36 0,88-18 16,-17-18 0,18 18 0,-1 0 15,1-18 0,-54 71 16,89-53 0,0 0 15,17 0 0,0 0 0,18 52 16,18-34 0,0-18 16,17 0 0,35 0 0,71 53 15,-52-54 16,17-16 0,-1-1 0,1 0 16,18-17 0,105 17 15,-106-17 0,89-18 16,-88-18 0,87-17 15,-105 0 0,-18-1 16,-17 1 0,-1 0 0,19-53 16,-72 35 0,1-71 15,-18 54 0,-35-107 16,-1 89 0,-34 0 16,17 0 0,-106-53 15,71 70 0,0 36 16,-18 0 0,18 17 0,-18 0 15</inkml:trace>
  <inkml:trace contextRef="#ctx0" brushRef="#br0">14870 5486 0,'-142'35'15,"72"-17"0,-18 17 16,-71 0 0,88 0 15,-70 36 16,71-36 0,-54 71 16,89-53 0,-18 18 0,18-1 15,17 1 0,1-1 0,17 1 16,35 88 0,0-89 16,18 1 0,18-1 0,-1 1 15,89 35 16,-53-53 0,88-1 15,-71-16 0,-17-36 0,0 0 16,0 0 0,0 0 0,88-53 16,-106 18 0,53-36 15,-71 18 16,19-17 0,-54 17 16,0 17 0,-17 1 0,-1-36 15,-17 19 0,0 16 16,-17-70 0,17 36 15,-18-1 0,18-17 0,-53-53 16,36 88 16,-36-35 0,17 70 15,-16 1 0,16-1 16,1 18 0,-18 0 0,18 0 0,-1 0 16,1 0 0</inkml:trace>
  <inkml:trace contextRef="#ctx0" brushRef="#br0">13388 2452 0,'0'0'15,"-124"-18"0,36 18 0,0 0 16,0 18 0,0-1 0,-1 19 16,-69 34 15,87-17 0,1 0 0,-1 18 16,1 105 0,52-70 15,18-18 0,88 124 16,-17-124 0,-1 0 0,36-17 16,-18-1 0,18 1 15,18-36 0,17 0 0,141 1 16,-141-36 0,141-53 16,-158 0 0,-1-18 15,-17 1 0,-35-1 16,-1 1 0,-35-1 0,1-88 15,-54 53 0,-53-88 16,1 89 0,-18 16 16,-18 1 0,0 18 15,0 17 0,0 17 0,1 19 0,-1-1 16,0 18 0,-71 35 16,107 1 0</inkml:trace>
  <inkml:trace contextRef="#ctx0" brushRef="#br0">9102 15857 0,'17'0'0,"-17"-17"31,-17 17 16,-1-18 16,0 18 0,1 0 15,-36 0 0,0 0 16,18 0 0,-71 0 15,35 0 0,18 0 16,-17 0 0,-89 0 16,71 0 0,0 0 0,-106 18 15,105-18 0,-69 17 16,87-17 0,1 18 16,-1 0 0,18-1 15,0-17 0,0 18 0,0 0 0,-17-18 16,52 17 15,1-17 0,-1 0 16,18 18 0,0-1 16,18 1 0,-18 35 15,0-18 0,17 54 16,-17-54 0,18 88 16,-18-52 15,17-1 0,-17 1 0,18 105 16,0-87 0,-18 16 15,17-16 0,-17-1 16,0 18 0,18-18 0,-18 123 16,0-105 0,0-18 15,18 106 0,-18-105 16,17-19 0,-17 1 0,0-1 16,0-17 0,18 53 15,-18-71 0,0 54 16,18-54 0,-18-18 15,0 19 0,17-1 16,-17-17 0,0 17 16,0-17 0,0-1 0,18-17 15,-18 18 0,17-18 16,1 18 16,0-18 15,-18 17 0,17-17 0,1 0 16,0 0 0,-1 0 15,19 0 0,-19 0 16,18 0 16,-17 0 0,35 0 15,-18 0 0,1 0 16,-1 0 0,0 0 0,36 0 16,-36 0 0,36 0 15,-19 0 0,19 18 16,-18-18 0,0 0 15,-18 0 0,18 17 0,53-17 16,-53 0 0,35 18 16,-35-18 0,70 18 15,-70-18 16,0 0 0,0 0 0,53 17 16,-35-17 0,-19 0 15,1 0 0,71 0 16,-71 18 0,17-18 15,-17 0 0,18 0 0,-18 0 16,17 18 0,-17-1 0,71 1 16,-54 0 0,54-1 15,-71-17 0,17 18 16,36-18 0,-35 17 16,52-17 0,-70 18 15,17-18 0,54 0 16,-54 0 0,72 0 15,-89 0 0,17 18 16,1-18 0,-1 0 0,-17 0 16,88 0 0,-70 0 15,-1 0 0,71 17 16,-70-17 0,0 0 16,-1 0 0,1 0 0,70 0 15,-71 0 0,1 0 16,17 0 0,-17 0 0,-1 0 15,1 0 0,70 0 16,-53 0 0,-17 0 16,70 0 0,-53-17 15,-18 17 0,1 0 0,0 0 16,-1 0 0,71 0 16,-53 0 0,54 0 15,-72 0 0,1 0 0,70-18 16,-71 18 15,19 0 0,52 0 16,-71 0 0,1 0 0,70 0 16,-71-18 0,72 18 15,-90 0 0,90 0 16,-72 0 16,71 0 0,-70 0 15,-1 0 0,1-17 0,-1 17 16,1 0 0,70 0 15,-70-18 0,-1 18 0,71 0 16,-52 0 16,-19 0 0,1-17 0,-1 17 15,1 0 0,87 0 16,-87 0 0,88-18 16,-89 18 0,89 0 15,-88 0 0,17-18 16,-18 18 0,1 0 0,70 0 15,-70 0 0,70 0 16,-71 0 0,1 0 16,-1 0 0,72 0 15,-72 0 0,89 0 16,-89 0 0,19 0 16,-19 0 0,1 0 0,87 0 15,-69 0 16,-19 0 0,18 0 0,-17 0 0,17 0 15,-17 0 0,87 0 16,-87 0 0,17 0 16,53 0 0,-53 0 15,-17 0 0,0 0 16,17 0 0,-18 0 0,19 0 0,69 0 16,-70 0 0,-17 0 15,17 0 0,18 0 16,-18-17 0,106 17 15,-88-18 0,106 18 16,-89-18 0,-17 18 0,18 0 16,-19 0 0,19-17 0,-18 17 15,123 0 16,-123 0 0,0 0 0,105 0 16,-105 0 0,-18 0 15,18 0 0,-18 0 0,1 0 16,105 0 0,-106 0 15,71 0 16,-71 0 0,53 0 16,-71 17 0,1-17 15,-18 0 0,17 0 0,-17 0 16,0 0 0,0 0 0,35 0 16,-52 0 0,-19-17 15,19 17 0,-1 0 16,-17-18 0,-1 18 15,-17-18 0,0 1 0,0-36 16,0 18 0,0-1 16,-17-52 15,-1 35 0,18-17 0,-18-89 16,18 71 0,-17-18 16,17 18 0,-18-18 0,0 0 15,1-106 0,-1 107 16,0 16 0,18 1 15,-17 0 0,17 0 0,-18-106 16,18 70 0,0 18 16,0-105 0,-18 123 15,18-1 0,18 19 16,-18-1 0,0 18 0,0-53 16,0 71 0,0-18 15,0 18 0,-18 17 16,18 1 15,-17 17 0,-1-18 16,1 18 16,-1 0 0,0 0 15,-17 0 16,0 0 0,-1 0 0,-34 18 16,35-18 0,-18 0 15,0 0 0,18 0 16,-18 0 0,0 0 0,-53 0 15,53 17 0,-18-17 16,-52 0 0,52 0 16,-52 18 15,52-18 0,-17 0 0,-53 18 16,70-18 0,-105 0 16,106 0 0,-107 17 15,89-17 0,-88 0 16,87 0 0,-105 0 15,106 0 0,-106-17 16,88 17 0,18 0 16,-106 0 15,88 0 0,0-18 0,1 18 16,-1 0 0,0 0 0,0 0 16,0 18 0,-17-18 0,-1 0 15,-105 17 0,123-17 16,-123 18 15,105-18 0,-105 18 16,106-18 0,17 17 16,-18-17 0,18 0 0,-123 35 15,123-35 0,-105 18 16,105-18 0,0 0 0,18 0 16,-89 18 15,89-18 0,-88 0 16,105 0 0,-17 0 0,0 0 15,17 0 0,-17 0 0,0 0 16,-88 17 16,87-17 0,1 0 0,-71 18 15,71-18 0,0 0 16,17 0 0,-17 0 0,-71 18 16,89-18 0,-18 0 15,-71 17 0,71 1 16,-71 0 15,71-18 0,-89 35 16,107-35 0,-89 18 16,71-1 0,17-17 15,18 18 0,-17-18 0,-1 0 0,18 0 16,-70 17 16,52-17 0,19 18 0,-1-18 15,0 18 0,-71-18 16,71 0 0,-53 0 15,54 17 0,-1-17 0,0 0 16,0 0 0,0 0 0,-53 0 16,53 0 15,-70 0 0,70 0 16,-71 0 0,71 0 16,-17 0 0,17-17 0,-18 17 15,-52 0 16,52-18 0,18 18 0,-88-18 15,71 1 0,-1 17 16,1-18 0,-1 18 16,0-17 0,-17 17 0,18-18 0,-71 0 15,-18 1 16,88-1 0,1 0 16,-18 1 0,-71-19 15,71 19 0,-89-19 16,71 36 0,18-17 0,-18-1 15,1 1 0,-1 17 0,0-18 16,-18 18 0,-87-18 16,105 1 0,-123-1 15,123 0 0,0 18 16,0-17 0,-17 17 0,-107 0 16,124 0 15,-17 0 0,0 17 0,-1 1 16</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3-26T07:17:11"/>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7030a0"/>
    </inkml:brush>
    <inkml:brush xml:id="br2">
      <inkml:brushProperty name="width" value="0.05292" units="cm"/>
      <inkml:brushProperty name="height" value="0.05292" units="cm"/>
      <inkml:brushProperty name="color" value="#00b050"/>
    </inkml:brush>
  </inkml:definitions>
  <inkml:trace contextRef="#ctx0" brushRef="#br0">5486 5115 0,'-18'0'15,"36"0"0,-54 0 16,54 0 63,0 0 15,-1 0 0,1 0 16,0 0 0,-1 0 0,36-17 15,-35 17 16,35 0 0,-36 0 16,19 0 0,-1 0 15,0 0 0,0 0 0,36-18 16,-36 18 0,54 0 16,-37 0 0,37 0 15,-54 0 0,18 18 16,35-18 0,-53 0 15,18 17 0,53-17 16,-53 0 0,70-17 16,-70-1 0,0 18 0,0-18 15,53 1 16,-53 17 0,0 0 0,-18 0 16,71 0 0,-71 0 15,18 0 0,53 0 16,-53 0 0,53-18 15,-53 18 0,0 0 16,-1 0 0,37 0 16,-36 0 0,-18 0 0,53 0 15,-53 0 0,71 0 16,-71 0 0,71-18 16,-53 18 0,35-17 15,-52 17 16,34-18 0,-34 18 15,52 0 0,-53-17 16,36 17 0,-36 0 16,53 0 0,-53-18 15,53 18 16,-35 0 0,-17 0 0,34 0 16,-34 0 0,-1-18 15,0 18 0,0 0 0,1 0 16,52-17 0,-53 17 15,18 0 16,-18 0 0,18 0 16,-35 17 0,-1-17 0,36 0 15,-17 0 0,-1 0 16,18 0 0,-18 0 16,36 0 15,-36 0 0,0 18 0,1-18 16,-1 0 0,35 18 15,-34-18 0,-1 17 0,18 1 16,-18-18 0,18 0 16,-18 17 15,1-17 0,17 0 16,-18 0 0,-18 0 0,1 0 16,17 18 0,-17-18 0,17 0 15,1 0 0,-19 0 0,54 0 16,-36 0 0,36 0 15,-19 0 16,1 0 0,53 0 16,-53 0 0,53 0 15,-71 0 0,18 18 16,0-18 0,-18 17 0,36-17 16,-36 0 0,36 18 15,-54-18 0,54 0 16,-53 0 0,17 0 15,18 0 0,-18 0 16,-17 0 0,35 0 16,-18 0 0,35 0 15,-34 0 0,-1 0 16,0 0 0,53 0 16,-35 0 0,-17 0 0,70 0 15,-54 0 0,37 0 16,-36 0 0,-18 0 15,18 0 0,0 0 16,52 0 0,-52 0 16,0 0 0,0 0 15,0 0 0,35 18 16,-52-18 0,34 0 0,-52 17 16,-36-17 15,1-17 0</inkml:trace>
  <inkml:trace contextRef="#ctx0" brushRef="#br0">19138 4551 0,'0'-18'16,"0"1"15,-17-19 0,17 19 16,-18 17 0,-17-36 15,17 36 0,-17-17 16,-1 17 0,1 17 0,-35 19 16,34-1 0,-17 53 15,36-53 0,-1 18 16,18-17 0,18-1 0,17 35 16,0-52 0,36 0 15,-18-18 0,17-36 16,-34 19 0,-1-54 15,-17 54 16,-18-54 0,-18 36 16,0 17 0,1 0 0,17 1 15,-18 17 0,36 17 16,-18 19 16,53 34 0,-18-34 15,35 34 0,-34-52 16,34 35 0,-34-53 15,-19 17 0,-17 1 16</inkml:trace>
  <inkml:trace contextRef="#ctx0" brushRef="#br0">19614 3775 0,'18'-18'16,"-36"36"0,18-36 0,-35 36 15,-18 35 16,18-18 0,0 0 16,-1 0 0,19-17 0,-1 17 0,1-17 15,-1 0 0,18-1 0,18 19 16,-1-19 15,36 19 0,-18-1 16,1-18 0,-1 1 0,0 0 16,0 17 0,-17-35 15,-18 18 0,0-1 16</inkml:trace>
  <inkml:trace contextRef="#ctx0" brushRef="#br0">19720 3986 0,'36'18'16,"-1"-18"15,18 0 0,-18 0 16,0 0 0,-17 0 16,0-18 0</inkml:trace>
  <inkml:trace contextRef="#ctx0" brushRef="#br0">19879 3810 0,'-18'18'31,"18"-1"0,0 19 0,0 34 16,0-35 0,0 1 0,36 17 15,-19-36 0,1 19 16,0-19 15,-1 1 0,1-18 0,0 0 16,17-35 0</inkml:trace>
  <inkml:trace contextRef="#ctx0" brushRef="#br0">20073 3757 0,'18'18'31,"-1"-18"16,1 17 0,17 1 0,-17-18 0,52 35 16,-52-17 0,17 0 15,-17-1 0,0 1 0,-1-1 16,-17 1 15,0 0 0,0-1 0,-17-17 16,-19 53 0,19-35 16,-19 17 15,19-17 0,-1 17 0,18-17 16,-17 17 0</inkml:trace>
  <inkml:trace contextRef="#ctx0" brushRef="#br0">20638 4498 0,'17'-18'31,"1"18"16,-1 0 15,1 0 0,17-17 0,1 17 16,-19 0 0,1 0 15,0 0 0</inkml:trace>
  <inkml:trace contextRef="#ctx0" brushRef="#br0">20726 4692 0,'53'-35'16,"-106"70"0,123-70 0,-52 17 0,17 18 15,-17-18 0,-1 18 0</inkml:trace>
  <inkml:trace contextRef="#ctx0" brushRef="#br0">21661 4498 0,'-36'-18'0,"19"1"16,17-1 0,-53 0 16,35 18 0,-35 0 15,18 18 0,17 0 16,-17 35 0,35-36 15,0 18 0,0 18 16,18-17 0,35-1 16,-18-17 0,18-18 15,-18 0 0,18-18 16,-53 0 16,18 1 0,-18-1 0,0-17 15,0 17 0,0 0 16,-18 18 0,18-17 0,0 34 15,0 19 0,35 70 16,-17-53 0,-1 17 16,19 1 0,34 52 15,-52-70 0,17-18 0,-17 53 16,-18-70 0,-18 17 16,1-17 15,-54-18 0,18 0 16,-70-18 0,70 1 15,-53-19 0,53 19 16,18-1 0,17 18 16,0-17 0,18-1 15</inkml:trace>
  <inkml:trace contextRef="#ctx0" brushRef="#br0">22348 3828 0,'0'0'0,"-17"0"15,-18 0 0,17 17 16,-17 36 16,17 0 0,0 18 15,18-1 0,-17 89 16,17-71 0,0 89 16,35-89 0,-17-18 15,17-17 0,-17 0 0,34 35 16,-34-52 0,0-19 15,-1 1 0,-17 0 0</inkml:trace>
  <inkml:trace contextRef="#ctx0" brushRef="#br0">22878 4180 0,'0'-17'16,"0"-1"16,0 1 15,-18 17 16,18-18 15,0 36 282,0 17 15,0 0 0,18 18 0,-18 0 16,0 53 0,17-53 16,1 52 0,17-69 15,0 17 16,-17-36 0,17 1 15,-17-18 0,17 0 16,-35-18 0,18-17 16,-18 0 0,0 17 15,0-17 0,0 0 0,0-1 16,0 19 0,18 17 16,-18 17 0,17-17 15,1 36 0,0-19 0,34 36 16,-16-35 0,52 17 15,-53-35 0,53 0 16,-52-18 0,-1-17 16,-17 17 15,-18-52 0,0 17 16,-53-35 0,17 35 16,-34-53 0,35 71 15,-1 0 16,19 17 0,-1 18 15,18 18 0,18-1 16</inkml:trace>
  <inkml:trace contextRef="#ctx0" brushRef="#br0">23936 4639 0,'0'0'0,"0"-18"31,0 1 0,0-1 16,-18 18 16,18-18 0,-17 18 0,-36 0 15,35 18 0,-35 17 16,36-17 0,-1 17 16,18 1 0,0-1 15,18 0 16,-1-17 0,1-18 0,17 0 15,0 0 0,1 0 16,-36-18 0,17-17 16,1 0 15,-18 17 0,0-17 16,18 35 31,-1 35 16,1-17 0,0-1 15,-1 1 0,18 0 0,1-1 16,-19-17 16,1 0 0</inkml:trace>
  <inkml:trace contextRef="#ctx0" brushRef="#br0">24465 4110 0,'18'0'31,"17"-18"0,0 18 16,1 0 0,34 0 15,-52 0 0,35 0 16,-18 0 0,-17 0 16,-36 0 31</inkml:trace>
  <inkml:trace contextRef="#ctx0" brushRef="#br0">24483 4075 0,'0'0'15,"17"0"0,-17 17 16,0 1 31,0 0 0,0 34 16,0-34 0,18 88 15,-18-71 16,18 53 16,-1-52 0,-17 17 0,18 35 15,-18-35 0,18 17 16,-18-52 0,0 35 16,0-36 0,0 1 15,0 0 0,0-1 16,0 1 15,17 0 0,1-1 16,17-17 16,0 0 0,1 0 15,-1 0 0,0 0 0,18 0 16,18 0 16,-36 0 0,0 0 0,-17 0 15,0 18 0,-36-18 16</inkml:trace>
  <inkml:trace contextRef="#ctx0" brushRef="#br0">25576 4498 0,'-35'0'15,"70"0"0,-105 0 16,17 0 0,18 18 15,-1 17 0,19 0 16,17-17 0,-18 17 16,18 0 0,18 1 0,-18-19 0,35 36 15,0-35 16,18-1 0,-18 1 16,18-36 0,-35 1 15,0-1 0,-1 1 0,-17-1 16,0 0 0,0-17 15,0 17 0,0-17 0,0-18 16,0 35 0,0 1 16,18 52 15,17 18 16,-17-18 0,52 36 16,-52-36 15,53 18 0,-54-35 16,19-1 0,-19-17 15,-17 18 0</inkml:trace>
  <inkml:trace contextRef="#ctx0" brushRef="#br0">26070 3845 0,'0'18'16,"-17"0"15,-1-1 0,-17 18 16,17-17 0,0 0 16,-17 17 15,35-17 0,-17 17 16,17-17 0,0-1 0,0 1 15,0 0 0,17-1 0,1 18 16,-1-17 0,1 0 16,17-1 0,18 19 15,-35-19 0,0 1 16,-1-18 0,-17 18 0,18-18 16</inkml:trace>
  <inkml:trace contextRef="#ctx0" brushRef="#br0">26194 4075 0,'-18'0'16,"36"0"281,-1 0 16,1 0 0,0 0 15,17-18 16,-17 18 0,-1 0 0,1 0 15,0 0 0,-1-18 16,1 18 0,-36 0 31,1 0 16</inkml:trace>
  <inkml:trace contextRef="#ctx0" brushRef="#br0">26300 3845 0,'-18'0'16,"18"18"0,18 17 15,-18-17 0,17 52 16,-17-52 0,0 17 15,0 1 0,18-19 0,-18 1 16,0 0 0,35-1 16,-35 1 0,18-18 0,-1 17 15,1-17 16,0 0 0,-1 0 16</inkml:trace>
  <inkml:trace contextRef="#ctx0" brushRef="#br0">26564 4057 0,'18'0'15,"-1"-18"0,19 18 0,-1-17 16,-17 17 0,-1 0 16,1 0 0,-18-18 31</inkml:trace>
  <inkml:trace contextRef="#ctx0" brushRef="#br0">26882 3933 0,'0'18'0,"17"0"15,-17-1 0,0 19 16,0-19 0,0 19 16,0-1 0,18 0 15,-18-17 16,0-1 16,18-17 0</inkml:trace>
  <inkml:trace contextRef="#ctx0" brushRef="#br0">27058 3810 0,'0'18'16,"18"-18"0,17 17 15,-17 1 0,17 0 16,-17-1 0,34 1 16,-34-1 0,17 1 15,-17 0 16,-18-1 0,0 1 16,0 0 0,0-1 15,-35 19 0,35-19 16,-18 1 0,18 0 0,0-1 15,-18 18 16,1-17 0</inkml:trace>
  <inkml:trace contextRef="#ctx0" brushRef="#br0">27393 4710 0,'0'0'0,"0"17"62,-17 1 16,17 0 0,-18-1 15,18 18 0,-18-17 0,-17 17 16,0-17 0,-1 17 16,1-35 0</inkml:trace>
  <inkml:trace contextRef="#ctx0" brushRef="#br0">27887 4463 0,'18'17'16,"-1"1"0,1 17 0,35 36 15,-18-54 0,36 36 16,-36-17 16,0-19 0,36 36 15,-53-35 0,-1-1 16,1-17 0,-18 18 0</inkml:trace>
  <inkml:trace contextRef="#ctx0" brushRef="#br0">28258 4410 0,'0'0'15,"-36"53"0,1-18 0,-18 53 16,18-35 0,17-18 16,-17 36 0,17-53 15,18-1 0,-17 1 16</inkml:trace>
  <inkml:trace contextRef="#ctx0" brushRef="#br0">28575 3881 0,'0'0'0,"-18"17"32,-17 1 0,0-18 15,0 35 16,17-17 0,0 35 16,18-36 0,0 36 15,18-35 0,0 17 16,34 0 15,-34-17 0,0 0 0,35-1 16,-36 1 16,1 0 0</inkml:trace>
  <inkml:trace contextRef="#ctx0" brushRef="#br0">28716 4057 0,'18'0'15,"17"0"16,-17 0 0,35 0 16,-18 0 0,-17 0 15,34 0 16,-34-18 0</inkml:trace>
  <inkml:trace contextRef="#ctx0" brushRef="#br0">28822 3898 0,'0'0'0,"0"18"15,-18-1 0,18 1 16,0 35 0,18-35 16,-18 17 0,18 0 15,-1-17 0,1 0 16,35-1 0,-18 1 16,18-36 15,-35 1 16</inkml:trace>
  <inkml:trace contextRef="#ctx0" brushRef="#br0">29087 3845 0,'17'0'31,"18"18"16,-17-18 0,35 18 16,-35-1 0,35 18 15,-36-35 0,1 36 16,-18-19 16,0 19 0,-18-19 15,1 19 16,-1-19 0,0 1 15,1 17 0,-19 0 16,19-17 0,-1-18 0</inkml:trace>
  <inkml:trace contextRef="#ctx0" brushRef="#br0">29651 3898 0,'0'0'15,"0"-17"0,-18 17 16,36 0 16,0 0 31,17-18 0,-17 18 15,-1 0 0,1 0 0,-1 0 16,1 0 16,0 0 0,-1 0 15,-17 18 16,18-1 0,0 36 16,-1-35 0,1 70 15,-18-35 0,35 70 16,-35-52 0,18 70 15,-1-70 0,-17 52 16,0-70 0,0 0 16,-17 17 0,17-34 15,-18-19 0,18 19 0,-17-36 16,17 17 0,-18 1 16,0-18 0,1 0 0,-1-18 15,-17 18 16,-1-17 0,1-1 15,-18 0 0,36 18 16</inkml:trace>
  <inkml:trace contextRef="#ctx0" brushRef="#br0">30727 4427 0,'35'0'0,"18"0"16,35-17 15,1-19 16,-54 36 0,18-17 16,-36 17 0,-17-18 0</inkml:trace>
  <inkml:trace contextRef="#ctx0" brushRef="#br0">30974 4128 0,'0'0'16,"0"70"0,18-35 0,-1 89 16,1-71 15,-18 0 0,17 0 0,1 35 16,0-53 0,-18 18 16</inkml:trace>
  <inkml:trace contextRef="#ctx0" brushRef="#br0">31732 3810 0,'36'53'16,"-19"-18"15,19 89 0,-19-54 16,18 71 0,-35-70 15,18 52 16,-18-70 0,0-17 0,0-1 16,0-18 0,-18 1 15,18-36 16,36-34 0,-1 16 16,36 1 0,-18 35 15,-1 0 0,37 53 16,-54-35 0,18 70 15,-53-71 0,0 36 16,-18-35 0,-35 17 16,18-35 0,0 0 15,-18 0 0,18 0 0,-54-17 16,54 17 16,0-18 0</inkml:trace>
  <inkml:trace contextRef="#ctx0" brushRef="#br0">32597 4639 0,'17'-18'15,"-34"36"0,34-53 0,-34 35 16,-1 17 0,-17 19 16,17-19 0,-17 54 15,35-36 0,0-17 16,0 17 0,0-17 16,35-1 0,-17-17 15,17 0 0,-17-17 16,-1-1 0,1 0 0,0-17 15,-1-18 0,-17 18 16,0 0 16,0 17 0,0 0 0,18 54 31,-18-19 0,18 36 16,-18-35 0,35 17 15,-18-17 0,1-1 16,0-17 0</inkml:trace>
  <inkml:trace contextRef="#ctx0" brushRef="#br0">32949 3845 0,'0'0'0,"0"-17"16,-17 17 0,34 0 15,1 0 16,0 17 15,17 1 0,18 35 16,-35-18 0,34 53 16,-34-35 0,17 88 15,-17-70 0,17 70 16,-17-70 16,0 70 0,-18-71 15,0-17 0,-18 0 0,0-18 16,-35 54 0,0-54 15,-52 53 16,52-53 0</inkml:trace>
  <inkml:trace contextRef="#ctx0" brushRef="#br0">22966 5186 0,'0'17'16,"17"-17"46,1 0 16,0 0 0,17 0 16,-17 18 0,-1-18 15,19 0 0,-1 0 0,53 0 16,-53 0 0,71 0 16,-53 0 0,53 0 15,-36 0 0,54 0 16,-53 0 0,70 0 15,-71 0 0,1 0 16,-1 0 0,71 0 16,-70 0 0,70 0 15,-70 0 0,-1 0 16,1 0 0,70 0 16,-71 0 0,72 0 15,-90 0 0,72 0 16,-54 0 0,72-18 15,-72 18 0,54-17 16,-54 17 0,71 0 16,-88 0 15,18 0 0,35 0 16,-36 0 0,-17 0 0,88 0 16,-70 0 0,70 0 15,-71 0 0,71 0 16,-88 0 0,89 0 15,-72 0 16,89 0 0,-71 17 16,0-17 0,0 0 0,1 0 15,87 0 0,-88 0 16,71 0 16,-89 0 0,89-17 15,-88 17 0,70 0 16,-71 0 0,89 0 15,-88 0 0,-1 0 0,19 0 16,-1 0 0,0 0 16,0 0 0,71 0 15,-71 0 0,-17 0 0,17 0 16,88 0 0,1 0 16,-72 0 0,-16 17 15,52 1 16,-88-18 0,-18 0 0,-17 0 15</inkml:trace>
  <inkml:trace contextRef="#ctx0" brushRef="#br0">6279 3810 0,'0'-18'63,"0"1"15,-17-1 16,-18 18 0,17-18 16,-70 18 0,35 0 15,-53 0 16,35 0 0,-70 18 15,71 0 0,-18-18 16,35 17 0,-18 1 0,18 0 16,18-1 0,0 1 0,17 0 15,0-1 0,1 18 0,17 1 16,0-19 0,0 36 16,0-35 0,17 17 15,1-17 0,-18 0 16,0-1 0,0 18 15,-18 1 0,18-1 0,-17 0 16,17 1 0,0 69 16,0-52 0,0 0 15,0 0 0,17 0 0,1 53 16,0-53 0,-1 35 16,1-35 0,-18-18 15,18 53 16,-1-52 0,1 17 15,-1-18 0,36 0 16,-17-17 0,-1-18 16,0 17 0,18-17 0,53 0 15,-53 0 0,70 18 16,-52-18 0,52 0 16,-52 18 0,70-1 15,-88-17 0,70 0 16,-52 0 0,-18 0 15,35-17 16,-17-19 0,-54 19 16,1-19 0,0 19 15,-18-54 0,0 36 16,0 0 0,-18-18 0,18-18 16,-18 18 0,1-35 0,-1-71 15,0 71 0,18-106 16,-17 88 15,-1 18 0,0 0 0,1 0 16,-1 0 0,1 17 0,-1-35 16,0 53 0,1 18 15,-19-18 16,19 35 0,-1 1 0,-17-1 16,-18 1 0,18 17 15,-18 0 0,17 17 16,-34 18 0</inkml:trace>
  <inkml:trace contextRef="#ctx0" brushRef="#br0">11254 3739 0,'-18'-17'0,"-17"17"16,17 0 0,-70 0 15,17 0 0,-52 17 16,52-17 0,-70 18 16,71-18 0,-89 0 15,88 0 0,-52 0 16,70 0 0,-18 18 15,54-18 0,-1 17 16,18 1 16,0 17 0,0-17 15,18 17 0,-1-17 16,-17 17 0,18 0 16,-18 1 0,0 70 15,0-54 0,0 107 16,0-88 0,0 87 15,0-87 0,18 0 16,-1-1 0,1-17 0,17 53 16,-17-71 0,35 18 15,-36-35 0,19-1 16,-1 1 0,18-18 16,0-18 0,35 1 15,-17 17 0,-19 0 16,19 0 0,70 0 15,-70 0 0,17 0 16,0 0 0,-17 17 0,87-17 16,-87 0 0,-1 0 15,36 0 0,-70 0 16,-1 0 0,18 0 16,-36 0 0,-17-17 15,0-1 0,0 0 16,0-17 0,-17 18 15,17-19 0,-18-34 16,1 34 0,-1-69 16,18 34 0,-18 0 15,18 1 0,-17-124 16,-1 88 0,0-88 16,1 123 0,-1 19 0,-17-37 15,17 54 0,-17 0 16,0 17 0,17 1 0,-35-1 15,35 18 16,-35 0 0</inkml:trace>
  <inkml:trace contextRef="#ctx0" brushRef="#br0">18803 7444 0,'0'-53'16,"0"106"0,0-124 0,0 36 15,0 17 0,0 36 16,18 52 15,-18-17 0,0 0 16,0 0 0,0 18 16,0-18 0,17-1 0,1 1 15,0-17 0,17 17 16,0-53 0,0 17 16,1-17 0,-1-35 15,-17 17 0,-1-35 16,1 53 0,-18-17 15,18 17 0,-1 35 16,18 36 16,1-36 0,-19 0 15,19-17 0,-1 17 0,0-17 0,1-18 16,34 0 16,-35 0 0,-17-18 0,0-35 15,-18 18 0,-18 0 16,-17-36 0,-1 18 15,1 0 0,18 18 0,-19 0 16,1-18 16,17 53 0,36 17 15</inkml:trace>
  <inkml:trace contextRef="#ctx0" brushRef="#br0">19897 7885 0,'-18'0'15,"0"0"16,1-18 0,-1 36 16,0-18 0,1 17 15,-1 1 0,1 0 0,17 17 16,-18 0 0,18-17 15,18-1 0,-1 1 16,1-18 0,17 0 16,-17 0 0,-1-18 15,1 1 0,-18-19 16,18 19 0,-18-1 16,0 1 0,0-1 0,-18 0 15,18 1 0,0 34 31,18 19 0,-18-1 16,35 18 0,-17-36 16,-1 1 0,36 17 15,-35-35 0,-1 0 16</inkml:trace>
  <inkml:trace contextRef="#ctx0" brushRef="#br0">20161 7955 0,'-17'18'0,"34"-36"0,-34 53 16,-1 1 0,18-19 16,18 1 0,17 0 15,-17-18 16,-1 0 0,1-18 15,-1 0 0,1 1 16,-18-1 0,0 0 16,0 1 0,0 34 31,18 36 16,-1-35 0,19 35 15,-19-35 0,1-1 0,17 1 16,-17-18 15</inkml:trace>
  <inkml:trace contextRef="#ctx0" brushRef="#br0">21431 7355 0,'-17'-17'16,"-1"17"0,18 35 15,0 18 0,0 18 16,0 70 0,18-71 16,17 54 0,-17-71 15,52 0 16,-35-36 0,36-17 15,-53 0 0,34-53 16,-34 18 0,0-36 16,-18 36 0,0 0 15,0-18 0,0 71 16,17-1 16,1 36 15,35 18 0,-35-54 0,52 19 16,-35-19 0,36-17 15,-53-17 0,-1-1 16,-17-17 16,0-1 0,-17 1 0,-1 0 0,-17-18 15,17 18 0,-17-1 16,0-34 0,17 35 16,0 17 0,18 36 15,36 52 16</inkml:trace>
  <inkml:trace contextRef="#ctx0" brushRef="#br0">22419 7902 0,'0'0'0,"0"-17"16,-18 17 0,18-18 16,-17 18 0,-1 0 15,0 0 16,1 18 0,-1 17 0,1 0 15,17-17 16,0-1 0,17 19 16,1-19 0,17-17 15,-17-17 0,-1 17 16,19-36 0,-36 19 16,17-1 15,-17 1 0,0-1 0,0 0 0,-17 18 16,34 0 31,1 18 16,0 0 0,-1-1 15,1 1 0,17 17 16,-17-35 0,-18 18 16,17-18 0</inkml:trace>
  <inkml:trace contextRef="#ctx0" brushRef="#br0">22648 7902 0,'0'0'0,"36"36"15,-19-36 16,1 17 0,17 18 16,-17-35 0,17 0 15</inkml:trace>
  <inkml:trace contextRef="#ctx0" brushRef="#br0">22789 7902 0,'0'0'16,"-35"53"0,18-18 0,-19 1 16,19-19 0,17 1 15</inkml:trace>
  <inkml:trace contextRef="#ctx0" brushRef="#br0">20779 6950 0,'0'-18'16,"17"18"0,1 18 15,0 17 16,-18-17 0,0 17 0</inkml:trace>
  <inkml:trace contextRef="#ctx0" brushRef="#br0">20779 7444 0,'0'0'16,"17"53"0,1-18 0,17 18 16,-17-36 0,-1 1 15</inkml:trace>
  <inkml:trace contextRef="#ctx0" brushRef="#br0">20937 7955 0,'0'0'16,"18"71"0,-18-36 0,35 18 15,-35-18 0,18 18 16,0-18 0,-18 1 15,0-1 0,0-17 16</inkml:trace>
  <inkml:trace contextRef="#ctx0" brushRef="#br0">21026 8378 0,'0'18'0,"0"-53"15,0 52 0,0 19 0,-18-19 0,18 19 0,0-19 16,0 36 0,0-35 16,35 17 0,-17-35 15</inkml:trace>
  <inkml:trace contextRef="#ctx0" brushRef="#br0">19015 6579 0,'0'-17'16,"-18"17"0,0 0 15,-34 0 16,16 0 0,1 0 0,-71 0 16,36 17 0,-72 1 15,90 0 0,-19-1 16,18 1 0,0 0 0,0-1 15,18 1 0,-36 17 16,54-17 0,-18-1 16,17 1 0,18 0 15,0-1 16,0 1 0,-18 0 16,18-1 0,0 36 15,-17-18 0,17 89 16,0-36 0,17 124 15,-17-106 0,53 105 16,-35-105 0,17 88 16,-17-106 0,-1 89 15,-17-89 16,18 71 0,-18-89 16,18 54 0,-18-71 15,35 17 0,0-52 16,-17-1 0,17 1 0,0-18 15,1 0 0,34 0 16,-35-18 0,1 18 16,-1-17 0</inkml:trace>
  <inkml:trace contextRef="#ctx0" brushRef="#br0">23001 6826 0,'35'0'31,"18"0"16,0-17 0,53-1 15,-53 18 16,70-18 0,-70 18 16,36 18 0,-54 0 15,35 35 0,-52-18 16,0 18 0,-1 0 0,1 70 16,0-35 15,-18 1 0,0 122 16,17-87 0,-17 140 15,18-140 0,0-18 16,17-1 0,-18-16 0,19-19 16,-19 1 0,1-1 0,0 18 15,-18-35 0,-18 0 16,0-35 0,-17 17 16,0-35 0,-53 18 15,35-18 0,0-18 16,0 18 0,-18-17 0,1-1 15,-1 18 0,-70-18 16,71 18 0,-1-17 16,36-1 0</inkml:trace>
  <inkml:trace contextRef="#ctx0" brushRef="#br0">25012 7638 0,'0'17'15,"0"1"0,35 0 16,1-18 0,34 0 15,-17 0 0,-18 0 16,36 0 16,-54 0 0</inkml:trace>
  <inkml:trace contextRef="#ctx0" brushRef="#br0">25118 7938 0,'35'17'15,"-70"-34"0,141 34 0,-71-17 16,0-17 0,0 17 0</inkml:trace>
  <inkml:trace contextRef="#ctx0" brushRef="#br0">26211 7267 0,'-17'-17'16,"34"34"0,-34-52 0,-1 53 15,18 52 16,0 1 16,-18-1 0,18 18 0,0 71 15,18-88 0,17 70 16,-17-88 0,35 0 16,-18-18 0,36-35 15,-36 0 0,18-53 16,-18 18 15,-17-36 0,-18 36 16,0 17 0,0 1 0,0 34 16,0 19 15,18 52 16,-1-35 0,18-18 16,1 0 0,-1-17 0,71 17 15,-53-35 0,53-35 16,-53 17 0,-18-17 15,-18-18 0,-17 0 0,0 18 16,0-36 0,-17 18 0,-54-70 16,36 52 0,0 18 15,-1 1 0,1 16 0,17 19 16,-17-1 0,18 18 16,34 53 0,1-18 15</inkml:trace>
  <inkml:trace contextRef="#ctx0" brushRef="#br0">27411 7920 0,'0'-18'16,"-18"18"0,1 18 0,-1 35 15,0-18 0,18 36 16,0-36 16,18 18 0,-18-36 15,35 1 0,0-18 16,1-18 16,-19-17 0,-17-18 15,18 18 0,-18-18 16,-18 18 0,18 0 15,0 52 16,18 36 16,0-18 0,17 1 15,0-1 0,18-17 16,-35-1 0,-1-17 16,1 18 0</inkml:trace>
  <inkml:trace contextRef="#ctx0" brushRef="#br0">7567 5362 0,'0'18'47,"18"52"0,-18-34 16,17-1 0,-17 0 0,0 1 15,18-1 0,-18 0 16,0-17 0,0 17 16,18-35 0</inkml:trace>
  <inkml:trace contextRef="#ctx0" brushRef="#br0">7832 5468 0,'-18'35'15,"18"-17"0,0 0 0,0 35 16,18-36 16,-1 1 0,1-18 0,17 17 15,1-17 0,-19-17 16,36-18 15,-18-1 0,-35 1 0,18 17 16,-18 1 0,-35-36 16,17 35 0,-35 1 15,36 17 0,-36 0 16,35 17 0,-17 1 16,35-1 0,0 1 15</inkml:trace>
  <inkml:trace contextRef="#ctx0" brushRef="#br0">8149 5433 0,'0'17'16,"0"1"0,0 0 15,18-1 0,-1 1 16,-17 17 0,53 1 16,-35-19 0,17-17 0,-17 18 15,17-18 0,-17-18 16,-1-17 0,-17 17 16,-17-35 15,-1 36 0,-17-1 0,0 0 16,-36 1 0,36 17 15,-36 0 0</inkml:trace>
  <inkml:trace contextRef="#ctx0" brushRef="#br0">12083 5574 0,'0'18'32,"17"34"15,-17-16 0,18 34 16,-18-34 0,0-1 0,18 0 16,-1-17 0,-17-1 15,18-17 0,-1 0 16</inkml:trace>
  <inkml:trace contextRef="#ctx0" brushRef="#br0">12347 5768 0,'0'35'16,"0"-70"0,0 88 0,18-36 15,17 1 0,-17 0 16,-1-18 0,1 0 16,17-18 0,-17 0 0,17-17 15,-35 0 0,0 17 16,0-35 0,-17 36 16,-19-19 0,19 19 15,-19 17 16,19 0 0,-1 17 0,18 1 15,0 0 0</inkml:trace>
  <inkml:trace contextRef="#ctx0" brushRef="#br0">12700 5803 0,'0'18'15,"0"-1"0,-18 19 16,1-19 0,17 1 16,0 0 0,-18-18 0,18 17 15</inkml:trace>
  <inkml:trace contextRef="#ctx0" brushRef="#br0">12841 5768 0,'0'18'31,"0"-1"0,0 1 16,0-1 0,18-17 15,-1 18 0,19-18 16,-36-18 0,17 18 15,1-17 0,-18-1 0,18 1 16,-18-1 0,-18 0 16,18 1 0,-35-1 15,35 0 0,-18 18 0,18-17 16,-18 17 0</inkml:trace>
  <inkml:trace contextRef="#ctx0" brushRef="#br0">13070 5715 0,'0'18'16,"18"-1"15,0 19 0,-1-19 16,19-17 15,-19 0 0,1 0 16,0-17 0,-1-1 16,-17 0 0,0 1 15,0-1 0,0 0 0,-17-17 16,-1 17 16,0 18 0,1-17 15,-19 17 0,36 17 16,-17 1 15</inkml:trace>
  <inkml:trace contextRef="#ctx0" brushRef="#br0">13406 5662 0,'-18'18'16,"18"-1"0,0 19 16,0-19 0,18 19 15,-18-19 0,35 1 16,-18-18 0,19 0 16,-19-18 15,19-35 0,-19 18 16,-17 17 0,0 1 0,0-19 15,-17 19 0,-36-1 16,35 18 0,-52 18 16</inkml:trace>
  <inkml:trace contextRef="#ctx0" brushRef="#br0">5980 5574 0,'0'18'0,"0"-1"16,0 1 0,0-1 0,-18 36 15,18-35 16,0 53 0,18-36 16,-18-18 0,17 19 15,-17-19 0,18-17 16,-18 18 0</inkml:trace>
  <inkml:trace contextRef="#ctx0" brushRef="#br0">5768 5733 0,'0'-18'63,"18"0"15,-1-17 16,-17 17 15,18 1 0,-1-18 16,-17 17 0,18 18 16,0-18 0,-1 18 0,1-17 15,0 17 0,-1 0 0,19-18 16,-19 18 0,19 0 16,-19 0 0,-17 18 15,18-18 0,-1 17 0,1 1 16,0 0 0,-1-1 15</inkml:trace>
  <inkml:trace contextRef="#ctx0" brushRef="#br0">5186 6138 0,'17'18'31,"-17"35"16,18-35 0,0 52 15,-1-52 0,1 35 16,0-36 16,17 19 0,-35-19 15,18 1 0</inkml:trace>
  <inkml:trace contextRef="#ctx0" brushRef="#br0">5503 6262 0,'0'-18'15,"-17"18"0,17 18 16,0-1 16,0 19 0,0-19 0,0 1 15,17 0 0,-17-1 0,18 1 16,0-18 0,-1 18 0,19-36 16,-19 0 15,1-35 0,-18 36 16,0-19 0,-18 19 15,1-18 0,-1 35 16,0 0 0,1 0 16,17 17 15,0 1 0</inkml:trace>
  <inkml:trace contextRef="#ctx0" brushRef="#br0">5733 6262 0,'0'17'16,"0"1"0,17 17 15,1-35 16,0 18 0,-1 0 0,18-1 16,-17-17 0,0 0 15,-1-17 0,1-19 16,-18 19 0,0-19 15,0 19 0,-18-18 16,1 17 16,-1 18 0,0 0 0,1 0 15,17 18 16,0-1 0</inkml:trace>
  <inkml:trace contextRef="#ctx0" brushRef="#br0">6085 6385 0,'0'0'16,"-35"36"0,18-19 0,-1 1 16,0-1 0,18 1 0,-17 0 15</inkml:trace>
  <inkml:trace contextRef="#ctx0" brushRef="#br0">6262 6227 0,'0'17'16,"0"1"0,0-1 0,0 1 0,17 17 15,-17-17 0,0 17 16,0-17 0,0 0 16</inkml:trace>
  <inkml:trace contextRef="#ctx0" brushRef="#br0">6456 6315 0,'0'35'16,"0"-17"0,17 17 15,1-35 0,17 18 16,-17-18 16,0 0 0,17-18 0,0-17 15,-35-1 16,-17 1 15,-1 17 0,-17 1 16,17 17 0,-17 0 16,17 0 0</inkml:trace>
  <inkml:trace contextRef="#ctx0" brushRef="#br0">6668 6262 0,'0'35'0,"0"-17"15,35 17 16,-18-17 0,19-1 16,-1-17 0,0 18 15,-35-36 0,18 18 16,-18-17 0,0-1 15,-18 0 0,18 1 16,-17-1 0,-1 0 0,0 1 16,1 17 15,-1 0 0,0 0 16</inkml:trace>
  <inkml:trace contextRef="#ctx0" brushRef="#br0">6967 6156 0,'0'0'0,"18"0"0,0 18 16,-1-18 0,1 17 15,35 1 0,-36 0 16,1 17 0,0-18 15,-18 19 0,-18-19 16,18 19 0,-18-19 0,-34 36 16,34-53 0</inkml:trace>
  <inkml:trace contextRef="#ctx0" brushRef="#br0">4851 6085 0,'-18'18'0,"0"53"16,18-36 16,18 71 0,0-53 15,-1 17 0,1-17 0,17 0 16,18 0 0,-18-18 0</inkml:trace>
  <inkml:trace contextRef="#ctx0" brushRef="#br0">10901 5433 0,'0'17'15,"-18"19"16,18-1 0,0 0 0,0 71 15,0-53 0,18 35 16,-18-35 0,17 18 16,1-36 0,-18-17 15,18-1 0,-1-17 16,-17-17 16</inkml:trace>
  <inkml:trace contextRef="#ctx0" brushRef="#br0">10724 5556 0,'18'0'15,"0"-17"0,-1-1 0,1 0 16,0 1 0,-1-1 15,1-17 0,-18 17 0,18 1 16,-18-1 0,17 18 31,1 35 16,-18-17 0,35 17 16,-17-35 0,17 18 0,-17-1 15,17 1 16,-17-18 0</inkml:trace>
  <inkml:trace contextRef="#ctx0" brushRef="#br0">9913 6174 0,'-18'0'16,"36"0"0,-53 0 0,17 35 16,-17 35 0,35-34 15,0 70 16,0-71 0,35 71 16,-17-71 0,52 0 15,-52-17 0,35 0 16,-35-18 0</inkml:trace>
  <inkml:trace contextRef="#ctx0" brushRef="#br0">10125 6297 0,'17'18'31,"-17"-1"16,18 1 0,-18 17 0,18 1 0,-18-1 15,17 18 0,-17-18 16,36 18 16,-36-35 0,17-18 15,-17 17 0</inkml:trace>
  <inkml:trace contextRef="#ctx0" brushRef="#br0">10372 6438 0,'-18'53'15,"36"-106"0,-36 124 0,18-36 16,0-17 0,18-1 0,-1-17 15,19 18 0,-19-18 0,1 0 16,0-18 0,-1 1 0,18-36 16,-17 35 0,-18-17 15,-18 17 0,1 1 16,-1-19 16,1 36 0,-19-17 15,19 17 0,17 17 16</inkml:trace>
  <inkml:trace contextRef="#ctx0" brushRef="#br0">10689 6438 0,'0'-17'15,"0"34"16,0 1 16,0-1 0,0 1 0,0 0 15,0-1 0,18 1 0,-1 17 16,1-35 0,0 0 16,-1 0 0,1 0 0,0-17 15,-1-19 16,-17 19 0,0-19 15,0 19 0,-17-18 16,-1 17 0,0 18 16,-17 0 15,17 18 0</inkml:trace>
  <inkml:trace contextRef="#ctx0" brushRef="#br0">11042 6562 0,'0'0'16,"-18"35"0,1-17 0,17-1 16,-18 19 0,0-19 15,1 18 0,-1-17 16,18 0 0,-18-18 0</inkml:trace>
  <inkml:trace contextRef="#ctx0" brushRef="#br0">11201 6456 0,'0'0'0,"0"17"15,0 36 0,0-35 16,0 35 0,0-35 16,0 17 0,17 0 15,1-35 0,0 18 16</inkml:trace>
  <inkml:trace contextRef="#ctx0" brushRef="#br0">11377 6526 0,'0'0'0,"0"36"15,0-19 16,0 1 16,18 0 0,-1-18 0,1 0 15,0 0 0,-1-18 0,1 0 16,0 18 0,-1-35 15,-17 17 0,0-17 16,-17 17 0,-1 1 16,-17 17 15,17 0 0</inkml:trace>
  <inkml:trace contextRef="#ctx0" brushRef="#br0">11677 6597 0,'0'0'16,"0"18"0,-18-1 16,18 1 15,-17 0 0,17-1 16</inkml:trace>
  <inkml:trace contextRef="#ctx0" brushRef="#br0">11836 6526 0,'0'0'0,"0"18"15,0 0 16,0-1 0,0 1 16,17-18 0,1 18 0,0-18 15,-1 0 0,1 0 16,0-18 0,-18 0 16,17 1 0,-17-1 0,0 0 15,0-17 16,0 17 0,0 1 0,-17 17 15,-1 0 0,0 0 16,18 17 0,-17-17 16,17 18 0</inkml:trace>
  <inkml:trace contextRef="#ctx0" brushRef="#br0">12083 6456 0,'17'17'0,"-17"1"16,0 0 0,18-1 15,-18 1 0,18 0 16,-1-18 0,1 0 16,-1-18 15,-17 0 0,0 1 16,0-1 0,0 0 0,0 1 15,0-1 0,-17 1 16,-1 17 16,18 17 15</inkml:trace>
  <inkml:trace contextRef="#ctx0" brushRef="#br0">12277 6456 0,'17'17'15,"-17"1"0,0 0 16,18-1 0,0 19 16,-1-19 15,19-17 0,-19 0 16,1-17 15,-18-1 0,0 0 16,0 1 0,-18-1 0,1 0 16,-1 18 15,0 0 0,1 0 16,34 18 16</inkml:trace>
  <inkml:trace contextRef="#ctx0" brushRef="#br0">12541 6350 0,'18'0'16,"0"0"0,17 18 16,-18-1 0,19 19 15,-19-19 0,1 36 16,-18-18 0,0 1 16,-18-1 0,-17 0 0,0 18 15,0-18 0</inkml:trace>
  <inkml:trace contextRef="#ctx0" brushRef="#br0">17463 6914 0,'0'-17'16,"0"-1"15,0 36 16,0 17 16,0 0 0,0 1 15,0 34 0,17 1 0,-17 123 16,18-106 16,-18 124 0,17-107 15,-17-16 0,18-1 0,-18-18 16,18 1 0,-1 0 0,-17-19 15,18 54 0,0-53 16,-1 18 16,-17-36 0,0 0 15,0-17 0,0-36 16</inkml:trace>
  <inkml:trace contextRef="#ctx0" brushRef="#br0">17480 8396 0,'0'0'16,"0"53"0,18-18 16,-1 18 0,-17-17 15,36 16 0,-19-34 16,1 17 0,0-35 15,-1-17 16,1-1 0,0-35 16,-18 36 0,0-19 15,0 1 0,0 0 0,0-18 16,0 17 0</inkml:trace>
  <inkml:trace contextRef="#ctx0" brushRef="#br0">17163 6914 0,'0'0'16,"17"0"16,19 0 15,-1 0 0,0 0 0,0-17 16,18-1 0,-17 1 15,-1-1 0,-17 18 16,-18-18 0,0 36 31,0 17 16,0-17 0,0 35 16,0-18 0,0 0 15</inkml:trace>
  <inkml:trace contextRef="#ctx0" brushRef="#br0">16545 7567 0,'-17'53'0,"17"18"15,0-19 16,0 19 0,0-36 15,17 1 0,1 17 16,0-36 0,-1-17 16,1 0 0,-1 0 0,1-17 15</inkml:trace>
  <inkml:trace contextRef="#ctx0" brushRef="#br0">16757 7743 0,'0'0'16,"0"53"0,0-35 0,18 17 16,-18-17 0,17-18 15,19 0 0,-19 0 16,-17-18 0,18 18 0,-1-17 16,-17-36 0,0 35 15,-17-17 0,-1 17 16,1 1 0,-1 17 15,0-18 0,-17 18 16,17 0 0</inkml:trace>
  <inkml:trace contextRef="#ctx0" brushRef="#br0">16969 7743 0,'-18'53'0,"36"-106"0,-36 124 16,18-53 0,18 17 16,-1-17 15,1-1 0,17-17 16,0 0 0,-17-17 0,0-19 16,-1 1 0,-17-18 15,-17 35 0,-1-34 16,0 34 15,1 0 0,-1 1 0,1-1 16,17 0 0,0 1 16</inkml:trace>
  <inkml:trace contextRef="#ctx0" brushRef="#br0">17304 6844 0,'17'0'16,"36"-18"15,-17 1 0,17-1 16,-36 18 0,1-18 16,17 18 0,-17 18 15,-1 17 0,-17 1 16,18 16 0,-18-34 15,18 35 0,-1-35 16,1-18 16</inkml:trace>
  <inkml:trace contextRef="#ctx0" brushRef="#br0">19156 8925 0,'-18'0'16,"1"0"0,-1 0 15,36 0 32,-1 0 15,18 0 0,36 0 16,-18 0 0,70 18 16,-52-18 0,88 18 15,-71-1 0,88-17 16,-105 0 0,88 0 15,-106 0 0,35 0 16,-53-17 16,0-1 0</inkml:trace>
  <inkml:trace contextRef="#ctx0" brushRef="#br0">20285 8784 0,'70'0'16,"-140"0"0,193 18 0,-35-18 0,-35 17 15,18 19 16,-36-36 0,0 17 16,-17 19 0,-18-19 0,0 1 0,0 0 15,0-1 0,-18 1 0,-17 17 16,0-35 0,-18 0 15,18 0 16,-36 0 0</inkml:trace>
  <inkml:trace contextRef="#ctx0" brushRef="#br0">19209 8767 0,'0'0'15,"-36"0"0,19 0 0,-36 17 16,18 1 16,-36-1 0,53 1 15,-34 17 0,34 1 16,18-1 16,0-17 0,0-1 0,18 1 15,34 17 0,-34-35 16,17 18 0,-17-18 0,17 17 15,1 1 0,-19 0 16</inkml:trace>
  <inkml:trace contextRef="#ctx0" brushRef="#br0">19332 9278 0,'0'53'15,"0"-106"0,0 141 0,0-35 16,18-35 16,0-1 0,-1 1 0,1 0 15,17-18 0</inkml:trace>
  <inkml:trace contextRef="#ctx0" brushRef="#br0">19579 9331 0,'0'0'16,"0"18"0,0-1 0,0 19 16,18-19 0,-1 1 15,1-1 0,35-17 16,-35 0 15,-1-35 16,1 18 0,-36-36 16,18 35 0,-35-17 15,17 17 0,1 0 0,-1 18 16,0 0 0,1 0 16,17 18 0</inkml:trace>
  <inkml:trace contextRef="#ctx0" brushRef="#br0">19861 9331 0,'0'0'16,"0"35"0,0-17 0,0 35 16,0-36 0,18 1 15,0-18 0,-1 0 0,36 0 16,-17 0 15,-1-35 0,-18 0 16,-17-1 0,0 19 16,-17-1 0,-1 0 0,-17 1 15,0 17 0,-18 17 16,35-17 16,18 18 15,0 0 0</inkml:trace>
  <inkml:trace contextRef="#ctx0" brushRef="#br0">21625 9119 0,'0'0'0,"18"0"31,35 0 0,-18 0 16,71 0 0,-53 0 16,17 0 0,72 0 15,16 0 16,-87 0 0,17 18 0,88-18 15,-87 0 0,87 0 16,-105 0 0,34-18 16,-69 18 0,34 0 15,-52 0 16,0 0 0,-18 18 16,17-18 15,-17-18 47</inkml:trace>
  <inkml:trace contextRef="#ctx0" brushRef="#br0">23213 8943 0,'17'0'15,"19"18"16,-1-1 16,0 1 0,1-18 15,-1 17 0,0 1 0,36 0 16,-54-1 0,19 19 16,-36-19 0,-18 19 15,0-36 16,-35 35 0,36-17 15,-36-18 0,18 17 16,-1-17 0,1 0 16</inkml:trace>
  <inkml:trace contextRef="#ctx0" brushRef="#br0">21819 8943 0,'0'0'0,"-17"0"0,-1 0 16,0 0 15,-17 18 16,0-18 16,-18 35 0,18-18 15,-1-17 0,-17 36 16,36-36 0,-1 35 16,18-17 0,0-1 15,18 1 0,17 0 0,36 17 16,-36-35 0,35 35 15,-34-17 0,-19-18 16</inkml:trace>
  <inkml:trace contextRef="#ctx0" brushRef="#br0">21872 9402 0,'18'35'0,"-36"-70"0,36 87 16,-36-34 0,18 17 0,0 18 16,0-17 15,0-1 0,0-18 16,36 1 0</inkml:trace>
  <inkml:trace contextRef="#ctx0" brushRef="#br0">22119 9490 0,'-17'17'15,"17"1"16,17 0 0,-17-1 0,18 1 16,17-18 15,-17 0 0,-1 0 0,19-18 16,-19 1 0,-17-19 15,0 19 0,-17-19 16,-1 19 0,0-1 16,1 1 15,-1 17 0</inkml:trace>
  <inkml:trace contextRef="#ctx0" brushRef="#br0">22560 9454 0,'-17'0'31,"17"18"16,0 0 16,-18-1 0,18 36 15,18-35 0,-18 0 0,17-18 16,1 35 0,-1-35 15,19 0 0,-1-18 16,0 1 16,-35-19 0,0 19 15,-17-19 0,17 19 16,-18 17 0,-17-18 16,17 18 0,0 0 15,36 0 0</inkml:trace>
  <inkml:trace contextRef="#ctx0" brushRef="#br0">22842 9472 0,'0'18'15,"-17"-1"16,17 1 0,17 17 15,-17-17 0,36 17 16,-19-17 16,19-18 15,-19 0 0,1-18 16,-18 1 0,0-19 16,0 19 0,-18-19 15,1 19 0,-1 17 16,0-18 0,1 18 15,17 18 16</inkml:trace>
  <inkml:trace contextRef="#ctx0" brushRef="#br0">23178 9472 0,'-18'18'32,"18"-1"0,0 1 15,-18 0 0,18-1 0,0 1 16,36 0 0,-36-1 16,35-17 15,-18 0 0,1 0 16,0 0 0,-1-17 0,1-19 15,0 19 0,-18-36 16,-18 35 0,-17 0 16,17 18 0,0 0 15,1 0 0,-1 18 16,1-18 0</inkml:trace>
  <inkml:trace contextRef="#ctx0" brushRef="#br0">26529 9084 0,'0'18'15,"0"35"16,18 0 16,-18-1 0,17 37 15,-17-54 0,18 35 16,-1-34 0,19-1 15,-36-17 0,35-36 16</inkml:trace>
  <inkml:trace contextRef="#ctx0" brushRef="#br0">26829 9260 0,'-18'18'15,"36"-36"0,-36 54 0,18-1 0,0 18 16,18-35 0,-18-1 16,53 1 0,-36-18 15,36-18 16,-35 18 0,0-35 16,-18 17 0,-18-35 15,0 36 0,-17-19 16,0 36 0,17-17 15,0 17 0,1 0 0,-1 0 16</inkml:trace>
  <inkml:trace contextRef="#ctx0" brushRef="#br0">27146 9260 0,'-35'0'16,"70"0"0,-70 18 0,35 0 0,0-1 16,18 1 0,17 17 15,0-35 0,36 18 16,-54-18 16,19-18 0,-19 1 15,-17-19 0,0 19 16,-17-19 15,-19 19 0,19-1 0,-19 1 16,19 17 0,-18-18 0,-1 18 16,36 18 0</inkml:trace>
  <inkml:trace contextRef="#ctx0" brushRef="#br0">27693 9402 0,'0'17'16,"0"1"0,-18-1 16,1 19 0,-1-19 15,1 1 0,17 0 16,-18-1 16</inkml:trace>
  <inkml:trace contextRef="#ctx0" brushRef="#br0">28116 9102 0,'0'17'32,"0"1"15,0 0 0,0 35 16,0-36 0,0 36 16,18-18 0,-18 1 15,0-19 0,18 1 16,-18 0 0,0-1 0,0 1 15,17-18 0</inkml:trace>
  <inkml:trace contextRef="#ctx0" brushRef="#br0">28399 9243 0,'0'0'0,"-18"17"16,18 1 0,0 0 16,0-1 0,0 19 0,0-19 15,18 1 0,-1 17 16,1-17 0,35-18 15,-36 0 0,36 0 16,-35-18 0,17-17 16,-35 0 0,0 17 15,0 0 0,-35-35 16,17 53 0,-17-17 16,0-1 0,17 18 0,-17-17 15,17 17 0</inkml:trace>
  <inkml:trace contextRef="#ctx0" brushRef="#br0">28893 9208 0,'0'17'31,"0"18"16,17-17 0,-17 17 0,0-17 16,0 17 0,0-17 0,18 0 15,-18-1 0,17 1 0,1-1 16,0-17 16,-18 18 0</inkml:trace>
  <inkml:trace contextRef="#ctx0" brushRef="#br0">29228 9313 0,'-18'0'16,"0"0"16,1 0 0,17 36 15,0-19 0,17 19 16,1-19 0,17 1 16,-17-1 15,17-17 0,-17 0 0,17-17 16,-17 17 0,-1-35 15,-17 17 0,-17-35 16,-1 35 0,-17-17 16,17 35 0,-17-18 15</inkml:trace>
  <inkml:trace contextRef="#ctx0" brushRef="#br0">29510 9278 0,'0'-18'0,"0"36"15,0 17 16,0-17 15,0 35 0,18-35 16,-18-1 0,17 1 0,1-18 16,-1 17 0,1-17 0,0 0 15,-1 0 0,1-35 16,0 18 16,-18-1 0,0 0 0,0 1 15,-18-19 0,0 19 16,1 17 0,-1-18 15,-17 18 16,35 18 0,-18-18 0</inkml:trace>
  <inkml:trace contextRef="#ctx0" brushRef="#br0">29968 9155 0,'0'-36'16,"18"36"16,0 0 15,-1 18 0,19 0 0,-19-1 16,19 19 0,-1-1 0,18 35 16,-36-17 0,-17-17 15,18 34 0,-18-35 16,-18 1 0,-17-1 15,18-17 0</inkml:trace>
  <inkml:trace contextRef="#ctx0" brushRef="#br0">26158 8925 0,'18'-17'16,"-36"34"0,18-34 0,-17 34 16,-18 36 15,17 0 0,0 0 16,18 53 16,0-36 0,36 36 15,-19-70 0,54 52 16,-36-71 0,0 1 0,1 0 15</inkml:trace>
  <inkml:trace contextRef="#ctx0" brushRef="#br1">28293 3281 0,'0'-18'16,"0"1"0,-18-1 16,-17 0 15,17 18 0,1 0 16,-54-17 0,36 17 15,-1 0 0,-16 0 0,-19 0 16,-88-18 0,53 18 16,-105-18 0,105 18 15,-18 0 16,1 0 0,0 0 0,-107 0 16,124 0 0,-105 0 15,123 0 0,-1 0 16,1 0 0,-88 0 0,105 0 15,1 0 0,-71 0 16,70 18 0,18-18 16,-18 0 0,1 0 0,17 0 15,0 0 0,0 0 0,-35 18 16,35-18 0,-35 0 16,35 0 0,18 0 15,-1 0 0,1 17 16,-35-17 0,34 0 15,-34 18 0,52-18 16,-17 0 0,0 0 0,17 0 16,-35 18 0,18-18 15,-1 17 16,1-17 16,18 18 0,-19-1 15,19 1 0,-19 0 16,19-18 0,-1 0 15,18 17 0,-18-17 16,18 18 16,-17-18 0,-1 18 15,18-1 0,0 1 32,18 0 15,-18-1 0,0 36 16,17-35 0,-17 52 15,0-34 0,0 34 16,0-35 0,18 54 16,-18-36 0,0-1 15,18 54 0,-18-35 16,17 35 0,-17-36 16,18 36 0,0-53 15,-18 0 0,0 70 16,0-70 0,0 36 15,17-37 0,-17 37 16,0-54 0,18 35 16,-18-34 0,18 17 15,-18-18 0,17 0 16,-17-17 0,18 17 0,-1-17 16,1 35 15,-18-18 0,18 18 16,-1-35 0,19-1 15,-36 1 0,35-1 16,-17-17 0,34 18 16,-34-18 0,17 18 15,1-18 0,34 35 16,-35-35 0,54 35 16,-54-35 0,18 18 0,35-18 15,-35 18 0,0-18 16,53 17 15,0-17 0,-54 0 16,1 0 0,53 18 16,-35-18 0,-1 17 15,71-17 0,-70 0 0,0 0 16,-1 0 0,1 0 0,17 0 16,-18 0 0,19 0 0,69 0 15,-87 0 16,17 0 0,-17 0 0,87 0 15,-87 0 0,17 0 16,53 0 0,-70 0 16,88 0 15,-71 0 0,106-17 16,-106-1 0,0 18 0,53-17 16,-70-1 0,88 18 15,-71-18 0,71 18 16,-89 0 0,71-17 15,-70-1 16,-1 18 0,-17-18 16,0 18 0,0 0 0,0-17 0,0 17 15,0 0 0,35-18 16,-35 18 0,-18-18 16,1 18 0,-1-17 0,35-1 15,-34 18 0,17-17 16,17-1 0,-35 18 15,18 0 0,-17 0 16,-19 0 0,18 0 16,-17 0 0,0 0 15,-1-18 0,1 1 16,-18-1 16,18 18 0,-1-35 15,1 17 16,-18 0 15,18 1 0,-18-1 0,0-35 16,0 36 0,17-19 0,-17-34 16,0 17 0,0-35 15,0 35 0,0-71 16,0 54 16,18-54 0,-18 54 15,0-89 0,0 88 16,0-87 0,0 87 15,0 0 0,0 1 0,0-89 16,-18 89 16,18-89 0,-17 88 15,17-52 0,-18 70 16,0-18 16,1 54 0,17-1 0,-18 0 15,0 1 0,1-1 0,-1 1 16,0 17 15,-17 0 0,0 0 16,-36 0 0,1 0 16,-107 0 0,72 0 15,-178 0 0,142 0 16,-159 17 16,177 18 0,-142 18 15,142-17 0,-106 17 16,105-18 0</inkml:trace>
  <inkml:trace contextRef="#ctx0" brushRef="#br1">16757 10566 0,'18'0'0,"17"0"16,53 0 16,-35 0 0,18 0 0,52 0 15,-70-18 0,0 18 16,-36 0 0,1 0 16</inkml:trace>
  <inkml:trace contextRef="#ctx0" brushRef="#br1">16757 10742 0,'0'141'15,"0"-282"0,18 370 0,-1-87 16,19-72 0,52 18 16,-53-52 0,53 16 15,-35-16 0,18-1 16,-36-35 0</inkml:trace>
  <inkml:trace contextRef="#ctx0" brushRef="#br1">17868 11060 0,'0'0'16,"-35"-18"0,17 0 0,-17 18 0,-18 0 15,18 0 16,0 18 0,17 17 16,-17-17 0,17 17 0,0 36 15,1-18 0,34-36 16,1 19 0,0-1 0,52-18 16,-35 1 0,36-36 15,-36 18 0,18-35 16,-53 0 0,0 17 15,0 1 0,0-19 0,-17 1 16,17 17 0,-18 18 16,18 18 15,18 35 16,-1-18 0,36 1 16,-35-19 0,52 18 15,-52-17 0,0-18 0,17 0 16</inkml:trace>
  <inkml:trace contextRef="#ctx0" brushRef="#br1">18292 10548 0,'0'-18'15,"-18"18"31,-17 36 16,17-19 0,-17 36 16,17-17 0,0 16 15,18-34 0,18 35 16,0-35 0,35-1 16,-36 1 0,36 0 15,-18-18 0,1 0 16</inkml:trace>
  <inkml:trace contextRef="#ctx0" brushRef="#br1">18450 10689 0,'36'0'0,"-72"0"0,107 0 16,-54 0 0,1 0 15,-18-17 0,18 17 16,-1 0 0,-17-18 16</inkml:trace>
  <inkml:trace contextRef="#ctx0" brushRef="#br1">18521 10636 0,'0'71'0,"0"-142"0,0 159 16,0-35 16,17-35 0,1 0 0,17 17 15,1-35 16,-19 0 0,1 0 0,17-35 16</inkml:trace>
  <inkml:trace contextRef="#ctx0" brushRef="#br1">18803 10724 0,'35'18'16,"-70"-36"0,88 36 0,-18-18 16,-17 0 0,0 0 0,17-18 15,-18 18 16</inkml:trace>
  <inkml:trace contextRef="#ctx0" brushRef="#br1">19085 10619 0,'0'0'0,"0"17"0,0 19 0,0 16 16,0-34 15,0 0 0,18-1 0,-18 1 16,18 17 0,-18-17 16,17-18 0</inkml:trace>
  <inkml:trace contextRef="#ctx0" brushRef="#br1">19315 10548 0,'17'18'15,"1"-1"0,35 1 16,-36 0 15,36-1 0,-17 1 16,-19-18 0,19 18 16,-19-1 0,-17 1 15,0-1 0,-17 1 0,-19 35 16,19-35 0,-19 17 16,19-17 0,-1-18 15,18 17 0,-18 1 0,18-1 16</inkml:trace>
  <inkml:trace contextRef="#ctx0" brushRef="#br1">19932 11236 0,'-18'53'0,"36"-106"0,-53 141 16,-1-17 16,19-54 0,-1 1 0,0 17 0,1-17 15</inkml:trace>
  <inkml:trace contextRef="#ctx0" brushRef="#br1">20338 11148 0,'35'17'0,"-70"-34"0,105 52 15,-52-17 0,17-1 16,0 1 0,18 17 16,-17-17 0,-1 0 15</inkml:trace>
  <inkml:trace contextRef="#ctx0" brushRef="#br1">20567 11113 0,'-53'70'15,"106"-140"0,-141 175 0,52-69 16,1-1 0,0 0 0,17-17 15,1 17 0,-1-17 0,0-18 0,18 17 16</inkml:trace>
  <inkml:trace contextRef="#ctx0" brushRef="#br1">20990 10548 0,'0'18'15,"-17"-1"0,-1 1 16,-17 0 0,17-1 0,-17 1 16,17 0 0,-35 17 15,36-18 0,-1 19 16,18-19 0,0 19 15,18-36 0,-1 17 16,1 1 0,35 17 16,-18-35 0,-17 18 0,17-18 15</inkml:trace>
  <inkml:trace contextRef="#ctx0" brushRef="#br1">21078 10742 0,'0'0'0,"18"18"16,0-18 0,35 17 16,-36-17 0,1 0 0,17 0 15,-35-17 0</inkml:trace>
  <inkml:trace contextRef="#ctx0" brushRef="#br1">21167 10689 0,'0'53'16,"0"-106"0,0 124 0,0-54 15,17 1 0,-17 0 0,18 17 16,0-17 0,-1-1 16,1 1 0,0-18 15,-1 17 0,1-17 0,-1 0 16</inkml:trace>
  <inkml:trace contextRef="#ctx0" brushRef="#br1">21431 10619 0,'0'0'0,"0"17"15,18 1 16,0-18 0,17 18 15,-18-1 0,36 1 16,-17-1 0,-1 19 16,-17-36 0,-1 35 15,-17-17 16,-17 17 0,-1-35 16,0 18 0,1-1 0,-1 1 15,-17 17 0,35-17 16,0-1 15,0 1 0</inkml:trace>
  <inkml:trace contextRef="#ctx0" brushRef="#br1">21960 10672 0,'0'0'0,"-17"0"0,-1 0 15,36 0 16,35 0 16,-18 0 0,0 0 15,1 0 0,16 0 0,19 0 16,-36 17 0,-17 1 16,0-1 0,-18 1 0,17 17 15,-17 18 0,-17-17 0,17 87 16,-18-52 0,18 17 15,0-18 0,0 1 16,0-1 0,0 1 0,18 0 16,-1 34 0,-17-69 15,18 17 16,-18-36 0,-18 1 16,1-18 0,-19-18 15,1 1 0,-18-36 16,35 35 0,-17-17 15,18 17 0,17 0 0,-18 1 16</inkml:trace>
  <inkml:trace contextRef="#ctx0" brushRef="#br1">23001 11165 0,'0'0'16,"18"0"0,-1 0 0,1 0 0,53 0 15,-36 0 16,-17 0 0,34-17 16,-52 34 15</inkml:trace>
  <inkml:trace contextRef="#ctx0" brushRef="#br1">23107 11465 0,'18'0'0,"-1"0"16,19 0 0,-1 0 15,0 0 0,18-17 16,-35 17 0,-1 0 15</inkml:trace>
  <inkml:trace contextRef="#ctx0" brushRef="#br1">24536 10848 0,'17'-18'15,"1"18"0,17-17 16,-17 17 0,0 0 15,-1 0 0,1 0 0,-1 0 16,1 0 0,0 0 0,-1 0 16</inkml:trace>
  <inkml:trace contextRef="#ctx0" brushRef="#br1">24500 10901 0,'0'0'16,"0"35"0,0-17 16,0-1 15,0 1 16,0 0 0,0-1 15,0 1 0,18 0 16,-18-1 0,0 1 0,0 0 16,0-1 15,0 1 0,0-1 16,0 1 0,0 0 0,0-1 16,0 1 0,0 0 0,0-1 15,18 1 0,-18 0 0,0 34 16,17-34 0,-17 53 15,18-18 16,-18 17 0,18-17 16,-18 0 0,0 70 15,0-70 0,17 18 16,-17-1 0,0 1 0,0 70 16,0-53 0,0-17 15,0-1 0,0 1 0,0 70 16,0-88 0,0 70 15,0-34 0,-17 52 16,17-53 0,0 88 16,0-87 15,0 52 0,0-88 16,0 35 0,0-71 16,0 19 0,0-19 0,0 1 15,17-18 31,1 0 16,0 18 0,-1-1 16,36 1 0,-35-18 15,-1 0 0,19 0 16,-19 0 0,1 0 16</inkml:trace>
  <inkml:trace contextRef="#ctx0" brushRef="#br1">25471 11430 0,'0'0'16,"17"-35"0,-17 17 0,0 0 16,0 1 0,-17-1 15,-1 1 0,-35 17 16,35 0 0,-70 35 16,53-18 0,-36 54 15,36-18 0,0 35 16,35-35 0,17 18 15,19-36 0,-1-17 16,0-1 0,1-17 0,52 0 16,-53-17 15,18-36 0,-35 17 16,-1-34 0,-17 34 16,-35-34 15,35 17 0,-18 35 0,-17-17 16,17 53 15,18 52 0,18-17 16,0-18 0,-1 18 0,19 0 16,-1-17 0,53 34 15,-53-52 0,18 17 16,-53-17 0,18-18 16</inkml:trace>
  <inkml:trace contextRef="#ctx0" brushRef="#br1">25894 10830 0,'-18'18'31,"-17"17"0,17-17 15,-35 17 0,36-17 16,-18 17 16,17-17 0,0-1 0,18 19 15,0-19 0,36 19 16,-1-19 0,18 18 16,-18-17 0,0 17 15,-17-17 0,-18 0 16</inkml:trace>
  <inkml:trace contextRef="#ctx0" brushRef="#br1">25929 11060 0,'18'0'16,"35"0"15,17 0 0,-17-18 16,18 0 0,-54 18 16,1 0 0,-18-17 15,-18 17 16</inkml:trace>
  <inkml:trace contextRef="#ctx0" brushRef="#br1">26123 10883 0,'-17'18'15,"-1"35"0,0 17 16,18 1 15,18-1 16,-18-52 0,18 0 0,-1-1 0,1 1 16,-1-18 0,19 18 0,-1-18 15,-17-18 16,-1 0 0</inkml:trace>
  <inkml:trace contextRef="#ctx0" brushRef="#br1">26388 11077 0,'17'0'16,"1"18"0,0-18 15,-1 0 0,1 0 16,0 0 0,-1-18 15</inkml:trace>
  <inkml:trace contextRef="#ctx0" brushRef="#br1">26599 11007 0,'0'35'15,"0"-17"0,0-1 0,0 36 16,0-18 0,0-17 16,18 35 0,-18-35 15,18-1 0,-1-17 16</inkml:trace>
  <inkml:trace contextRef="#ctx0" brushRef="#br1">26758 10918 0,'18'18'16,"-1"0"15,1-1 0,35 19 16,-35-19 0,35 19 16,-36-19 0,19-17 15,-19 18 0,1 0 16,-18-1 0,0 1 0,0-1 16,-18 1 0,-17 35 15,0-18 0,17-17 16,0 0 0,-17-1 0,17 1 0,1-1 15,17 1 0</inkml:trace>
  <inkml:trace contextRef="#ctx0" brushRef="#br1">25629 12947 0,'18'18'0,"17"17"15,-17-17 0,70 52 16,-53-35 15,71 18 0,-53-17 16,-18-19 0,54 18 16,-54 1 15,-18-36 0,-17 17 0</inkml:trace>
  <inkml:trace contextRef="#ctx0" brushRef="#br1">25929 12876 0,'0'18'16,"18"-18"0,-18 18 16,17-18 0</inkml:trace>
  <inkml:trace contextRef="#ctx0" brushRef="#br1">25929 12876 0,'0'0'0,"71"-53"0,-71 71 16,0 0 0,0-1 0,-36 72 16,19-54 0,-18 18 15,-1-18 0,19 18 16,-54 35 0,53-70 16,-17 35 0,18-53 15,17 17 0,0-34 16,0-1 0</inkml:trace>
  <inkml:trace contextRef="#ctx0" brushRef="#br1">26388 12347 0,'0'0'0,"-18"0"16,-17 36 15,17-19 16,-17 36 0,17-18 16,1-17 0,-19 53 15,36-54 0,0 36 16,0-18 0,36 1 16,-1-19 0,0 1 15,1-18 0,-19 0 16,1 0 0,-1 0 15</inkml:trace>
  <inkml:trace contextRef="#ctx0" brushRef="#br1">26476 12541 0,'18'0'0,"-1"18"15,36-18 0,-35 0 16,35 0 16,-36 0 0,1 0 0</inkml:trace>
  <inkml:trace contextRef="#ctx0" brushRef="#br1">26617 12453 0,'0'0'15,"-18"35"0,18 1 0,-17 17 16,17-18 0,0 0 15,0 0 0,0-17 16,17 0 0,-17-1 16,18 1 0,17 0 0,1-18 15,-1 0 0,0-18 16,-17 0 0</inkml:trace>
  <inkml:trace contextRef="#ctx0" brushRef="#br1">26846 12400 0,'0'18'0,"0"-1"16,36 36 0,-19-35 15,36 17 0,-17-17 16,16 0 0,-16-1 15,-1 1 16,-35-1 0,0 1 16,-18 0 0,-17-1 15,17 1 0,-34 17 16,34-17 0,0 0 16,1-18 0,-1 17 0,0-17 15</inkml:trace>
  <inkml:trace contextRef="#ctx0" brushRef="#br1">25471 12065 0,'0'0'0,"17"0"16,1 0 0,-1 0 16,1 0 0,0 0 15,-1 0 0,19 0 16,-19 0 16,54 0 0,-18 0 15,0 0 0,70-18 16,1 18 15,-54 0 0,1-17 0,70 17 16,-88 17 0,53-17 16,-53 18 0,-18-18 15,18 0 0</inkml:trace>
  <inkml:trace contextRef="#ctx0" brushRef="#br1">27393 10901 0,'0'0'0,"35"0"0,-17 0 16,0 0 0,17 17 16,-17-17 0,-1 0 15,1 0 0,0 0 0,35 0 16,-36 18 0,1-18 16,-1 0 0,-17 18 15,18-1 0,-18 19 16,0-19 0,0 36 15,0-17 0,0 16 16,0 37 16,0-19 0,0 89 15,0-71 0,0 89 16,0-72 0,-18 1 16,1 123 0,-1-123 15,1 106 0,17-106 0,-18 88 16,0-106 15,1 71 0,-1-71 16,18 0 0,-18 36 16,18-54 0,0 36 15,18-71 0,-18 18 16,0-17 0,0-1 0,0 35 16,0-34 0,-18 34 15,1-35 0,-19 36 16,19-53 0,-19 17 15,19-35 16,17-18 16,-18 1 15,1-36 0,-1 35 16,-17 0 0</inkml:trace>
  <inkml:trace contextRef="#ctx0" brushRef="#br1">28575 11042 0,'0'0'16,"0"18"0,0 17 15,0 88 16,0-52 0,0 17 15,0-17 0,0-1 0,0 1 16,18 35 0,-18-53 0,17 17 16,-17-52 0,-17-1 15,17-34 16,-18 17 0</inkml:trace>
  <inkml:trace contextRef="#ctx0" brushRef="#br1">28504 11730 0,'0'0'16,"53"70"0,-17-34 16,-19-19 0,19 19 0,-1-19 15,0 1 0,0-18 0,1 0 16,-19-18 16,-17-17 15,0 17 0,-17-35 16,17 36 0,-36-36 15</inkml:trace>
  <inkml:trace contextRef="#ctx0" brushRef="#br1">28452 11060 0,'-18'-71'16,"18"53"0,18-17 0,-1 0 16,1 0 0,-1 17 15,-17 0 0,36 1 16,-36-1 0,17 18 16,-17 18 15,18 35 16,0-36 0,-18 18 15,35 18 16,0 0 0,-17-17 0</inkml:trace>
  <inkml:trace contextRef="#ctx0" brushRef="#br1">28963 11236 0,'0'71'15,"0"-142"0,0 177 0,0-89 0,0 54 16,0-36 16,18 18 0,-18-35 15,17-1 0</inkml:trace>
  <inkml:trace contextRef="#ctx0" brushRef="#br1">29122 11377 0,'0'35'0,"17"-17"16,-17 0 0,18-1 0,-18 1 15,18 0 0,-1-18 16,1 0 0,17 0 0,1-18 15,-19 18 0,-17-53 16,0 35 0,0-17 16,-35 0 0,17 17 15,-35 1 16,36 17 0,17 17 16</inkml:trace>
  <inkml:trace contextRef="#ctx0" brushRef="#br1">29386 11412 0,'0'0'16,"-35"36"0,35-19 0,-18 1 16,18 17 0,36 0 15,-1-17 0,18 0 16,-18-18 0,1 0 15,-19-18 0,18 0 0,-17 1 16,0-1 0,-18 1 0,0-1 16,-18-35 0,0 35 15,-17 1 0,18 17 16,-1-18 0,0 18 16,18 18 0</inkml:trace>
  <inkml:trace contextRef="#ctx0" brushRef="#br1">28522 12453 0,'18'-18'16,"-36"36"0,53-18 0,-35 18 15,0 17 0,18 18 0,-18 17 0,0 72 16,0-72 0,0 107 16,-18-89 15,1 106 0,-1-88 16,0-1 0,18-16 0,0 16 16,0-34 0,0 0 0,18 34 15,-18-69 0,18 17 16,-18-36 15</inkml:trace>
  <inkml:trace contextRef="#ctx0" brushRef="#br1">28310 13970 0,'0'0'0,"18"0"0,-18 18 0,18-1 16,17 54 0,-17-54 15,17 54 16,-17-53 0,-1 17 16,1-35 0,-1 18 0,1-18 15,35-36 16,-35 1 0,-1 0 0,1-1 16,0 1 0,-1 0 0,-17 0 15,18-1 0,-18-17 0,0 18 16,0-18 0</inkml:trace>
  <inkml:trace contextRef="#ctx0" brushRef="#br1">28222 12700 0,'0'0'15,"18"0"0,0-18 16,-1 1 0,18-19 16,1 1 0,-19 18 0,1-19 15,35-34 16,-35 34 0,-1 1 0,18-18 15,1 18 16,-19 35 0,1 18 16,0 52 0,-1-17 15,1 53 0,17-53 16,0 53 0,-17-71 16,17 18 0</inkml:trace>
  <inkml:trace contextRef="#ctx0" brushRef="#br1">28945 13000 0,'0'70'16,"0"-140"0,18 193 0,0-52 15,-18-18 0,17-18 0,-17 0 16,0-17 0,0 0 0,0-1 16,18-17 0</inkml:trace>
  <inkml:trace contextRef="#ctx0" brushRef="#br1">29087 13176 0,'17'0'16,"-17"18"15,18 35 16,-18-36 0,0 1 0,17 0 16,1-1 0,0-17 0,17 0 15,0 0 0,1-17 16,-36-1 0,17-35 16,-17 36 0,-17-36 15,-1 35 16,0-17 0,1 35 15,-1 0 0,18 17 16,-18 1 0</inkml:trace>
  <inkml:trace contextRef="#ctx0" brushRef="#br1">29369 13212 0,'17'0'0,"1"17"16,0 1 0,-1 17 15,-17-17 0,0 35 16,0-36 0,0 19 16,0-19 0,0 1 15,18-18 16</inkml:trace>
  <inkml:trace contextRef="#ctx0" brushRef="#br1">29616 13247 0,'0'17'15,"0"-34"0,0 52 0,0 0 16,0-17 0,17 17 15,1-35 0,0 0 16,17 0 16,-17 0 0,17-17 15,-18-1 0,-17-17 16,0 17 0,0 0 0,-17 18 16,-18-17 15,17 17 0,0-18 16,1 18 0,17 18 0</inkml:trace>
  <inkml:trace contextRef="#ctx0" brushRef="#br1">29863 13264 0,'0'0'0,"0"53"16,0-35 0,17 17 15,1-35 0,0 18 0,-1-18 16,18 18 0,18-36 16,-35 18 0,17-35 15,-17 17 0,-18 0 0,-18-17 16,1 35 0,-19-18 16,19 1 0,-19 17 15,-34-18 0,35 18 16,-36 18 0,53-18 15</inkml:trace>
  <inkml:trace contextRef="#ctx0" brushRef="#br1">31168 11324 0,'0'-17'16,"0"34"0,18-17 16,-1 18 15,1-1 0,-18 1 16,17 17 0,-17 54 15,0-19 0,-17 36 16,-1 141 0,18-106 16,-17 194 0,-1-158 15,36 158 0,-18-177 16,35 125 0,-18-178 16,1 19 0,0-18 15,-18 0 0,17 70 16,-17-88 0,0 0 15,0 1 0,0-19 0,-17-17 0,17 0 16,-18 0 0,18-35 16,-18-18 15,18-53 16,0 17 0,0 19 0</inkml:trace>
  <inkml:trace contextRef="#ctx0" brushRef="#br1">29439 13317 0,'18'-17'15,"0"17"16,-1-18 16,-34 18 46,-1 18 16,18 17 16,0-17 0,0 35 15,0-18 0,35 0 16,-35-17 0,18-18 0,35 17 16,-18-34 15,-17-19 16,-1 19 0,-17-54 15,0 54 0,0-19 16,-17 19 0,17-1 0,-18 0 0,-35 1 16,36 17 0,-19 0 15,19 0 0,-1 0 16,0 17 0,18 1 16</inkml:trace>
  <inkml:trace contextRef="#ctx0" brushRef="#br1">31115 11659 0,'0'0'0,"-18"-17"16,18-1 0,0-17 15,18 17 0,0-17 16,-18 17 0,17 18 16,-17-17 0,18-1 15,0 18 0,-18-18 16,17 1 0,1-1 15,17 0 16,-17 1 16,-1-1 0,1 18 0,0-18 15,-18 36 16,17-18 0,-17 35 16,18-17 0,-18 0 0,18 17 15,-1-17 0,-17-1 16,18 1 0</inkml:trace>
  <inkml:trace contextRef="#ctx0" brushRef="#br1">30992 14129 0,'17'0'31,"-17"17"16,18 1 15,-1-18 0,1 35 16,-18 1 0,35 34 16,-17-35 15,0 18 0,35 18 16,-18-53 0,-18-1 15,19 1 0,-19-18 0,36-18 16,-35 1 0,17-54 16,-35 36 0,18-53 15,-18 35 0,18-36 16,-1 54 0,-17-18 16,0 18 0</inkml:trace>
  <inkml:trace contextRef="#ctx0" brushRef="#br1">31697 12841 0,'0'0'16,"0"-18"0,18 18 16,-18 18 0,17 53 15,-17-36 0,18 0 16,-18 1 0,18-1 0,-1 18 15,-17-36 0,18 1 16</inkml:trace>
  <inkml:trace contextRef="#ctx0" brushRef="#br1">31926 12929 0,'0'0'0,"0"18"0,-17 35 16,52-18 15,0 0 0,1-17 16,-1-18 0,18-18 16,0 1 15,-36-1 0,-17 1 0,0-19 0,0 1 16,-17 17 0,-19 1 15,19-1 0,-18 18 0,-1 0 16,19 0 16,-1 18 0</inkml:trace>
  <inkml:trace contextRef="#ctx0" brushRef="#br1">32367 12735 0,'0'0'16,"18"18"0,0-18 0,-18 18 0,0-1 15,0 18 0,0 1 0,0-19 16,0 19 0,0 34 15,17-52 0,1 35 16,-18-36 0,18 1 16,-18 0 0,0-1 15,17-17 0</inkml:trace>
  <inkml:trace contextRef="#ctx0" brushRef="#br1">32738 12912 0,'0'0'0,"-18"0"15,18 17 0,0 1 0,-17 0 16,17 17 0,0-17 16,0 17 15,0-18 0,35 1 16,-18-18 0,36 0 15,-35 0 0,35-18 16,-35 1 0,-1-18 16,1 17 0,-18-17 15,0 17 0,-35 0 16,17 18 0,0 0 16,-17 0 0,17 0 15,1 18 16</inkml:trace>
  <inkml:trace contextRef="#ctx0" brushRef="#br1">32967 13053 0,'0'0'16,"0"35"0,18 0 0,17 1 15,-17-36 0,52 17 16,-35-17 0,36-17 16,-36-1 0,18 0 15,-35 1 0,0-19 16,-36 19 15,-17-18 0,-1 35 16,-34-18 0,34 18 16,-52 18 0,53-1 15</inkml:trace>
  <inkml:trace contextRef="#ctx0" brushRef="#br2">19650 5997 0,'17'0'15,"1"0"0,0 0 16,-18-17 15,-18 17 16,0 0 0,-17 17 16,17-17 0,-52 0 15,17 0 0,0 0 16,-17 0 0,-89 0 16,53 0 0,-88 0 15,88 0 0,-106 18 16,89-18 0,-124 0 15,124 0 0,-107 0 16,124 18 0,-88-18 16,106 0 0,-88 0 15,88 17 0,-89 1 16,107-1 0,-71 1 16,70 0 0,-35 17 15,53-17 0,0-1 16,18 1 0,0 0 15,-53-1 0,70 1 16,-35 17 0,35-17 16,1 17 0,-1 0 15,0-17 0,18 52 16,-17-34 0,17 17 16,0 0 0,0 17 15,0-17 16,0 0 0,0 0 0,-18 53 15,1-36 0,-19 71 16,19-52 0,-1-19 16,0 18 0,1 18 0,-19 71 15,19-89 0,-1 71 16,18-89 0,0 1 16,-18-1 0,18 1 0,0 70 15,0-71 16,0 54 0,0-54 15,0 1 0,18-18 0,-18 17 16,18-17 0,-1 53 16,1-53 0,17 35 15,-17-52 0,0-1 16,17 35 0,-17-34 16,-1-1 0,1 0 15,17-17 0,-17 17 0,17-17 16,-17-1 0,17 1 0,0 0 15,-17-1 0,17 1 0,36 17 16,-36 1 0,0-19 16,0 1 0,18-1 0,18 19 15,-18-19 0,53 19 16,-53-19 0,52 1 16,-34 0 0,-18-18 15,17 17 0,1-17 16,53 36 0,-36-36 15,53 17 0,-71 1 16,19-18 0,-19 17 0,18-17 16,71 18 0,-71 0 15,71-1 16,-71-17 0,71 18 16,-71-18 0,71 18 15,-71-18 0,88 0 16,-87 0 0,87 17 15,-88-17 0,106 0 16,-106 0 0,89-17 16,-89 17 0,106 0 15,-88 0 0,-18 0 16,18 0 0,-18 0 0,106 0 16,-88 0 0,-18 0 15,18 0 0,-18 0 16,18 0 0,0 0 0,0 0 15,105 0 0,-105 0 16,88 0 0,-88 0 16,0-18 0,0 18 15,-18 0 0,18 0 0,105 0 16,-105 0 0,106 0 16,-124 0 0,0-18 15,89 1 16,-89 17 0,53 0 15,-70-18 0,34 18 16,-52 0 0,-17-18 0,17 18 16,-18-17 0,-18 17 0,54-35 15,-53 17 0,-1 0 16,1 1 0,17-1 0,0-35 16,-17 18 15,0-36 0,-18 36 16,17-18 0,-17 0 0,0 0 15,0 0 0,18-17 0,-18-71 16,18 52 0,-18-87 16,0 88 15,0-89 0,0 89 16,0 18 0,0-1 16,0 1 0,0-1 0,0-88 15,0 89 0,17-1 16,-17 1 0,18-1 0,-18 0 15,35-87 0,-35 87 16,18-70 0,-18 71 16,0 17 0,-18-71 15,18 54 0,-17-19 16,17 54 0,-18-53 16,18 53 0,-18-1 15,18 19 0,-17-36 16,-1 18 0,0-18 15,1 17 0,-1 19 16,0-1 0,1 0 16,-36 1 0,35-1 0,-35 0 15,36 1 16,-36-1 0,0 1 16,18-1 0,-1 18 15,-17-18 0,1 1 0,16 17 16,-34-18 0,17 18 0,0 0 15,-18-18 0,18 1 0,-17 17 16,-71-36 0,70 36 16,-105-17 15,88-1 0,-1 18 0,-16-17 0,-107 17 16,88 0 0,-105 0 16,106 0 15,-142 0 0,142-18 16,-142 18 0,142 0 15,-124-18 0,123 18 16,-105-17 16,123 17 0,-123 0 15,123 0 0,-88 0 16,88 0 0,18 0 0,-89 0 16,107 0 0,-71 0 15,88 0 0,-53-18 16,53 18 15</inkml:trace>
  <inkml:trace contextRef="#ctx0" brushRef="#br2">23354 3722 0,'0'0'0,"-18"-18"15,-17 1 16,17 17 16,-70 0 0,35 0 15,-53 17 0,53 18 16,-52 18 0,69 0 15,-34 53 16,52-35 0,1 17 0,-1 0 16,18 0 0,35 106 15,-17-106 0,88 71 16,-53-88 0,88 52 16,-53-70 0,88 0 15,-70-35 0,70-18 16,-70-18 0,71-52 15,-89 17 0,53-71 16,-106 54 0,1-107 16,-36 71 0,-18 1 15,-35-19 0,0 18 0,-106-88 16,71 124 16,-106-36 0,88 88 15,18 1 0,18 17 0,-1 17 16,18 1 0</inkml:trace>
  <inkml:trace contextRef="#ctx0" brushRef="#br2">26705 10283 0,'18'0'0,"-18"-17"16,18 17 0,-18-18 0,17 1 15,-17-1 0,0 0 16,0 1 0,-17-1 16,-36 0 0,17 1 15,-87 17 0,52-18 16,-105 18 0,88 0 15,-124-18 16,106 18 0,-105 0 16,105 0 0,-124 18 15,125-18 0,-125 35 16,124-17 0,18 17 16,-18-17 0,18 17 0,-88 53 15,88-35 0,-53 53 16,88-53 0,0 0 15,0 18 0,18-1 0,-54 71 16,54-70 0,-18 105 16,18-88 15,0 89 0,17-89 16,0 106 0,36-88 16,0 105 0,-1-105 15,19 106 0,-19-106 16,18 0 0,-17-1 15,17 1 0,18 88 16,0-88 0,35 88 16,-35-106 0,71 106 15,-54-105 0,1-1 16,-1-18 0,19 19 0,-19-19 0,107 71 16,-89-88 15,88 88 0,-70-88 16,106 53 0,-107-53 15,107 35 16,-106-70 0,0-1 0,105 19 16,-122-36 0,87 0 15,-88-18 0,71-17 16,-88-1 0,70-16 16,-71 16 0,36-34 15,-53 34 0,0 1 16,35-71 15,-35 53 0,0 0 16,-18 1 0,18-19 0,18-70 16,-36 88 0,36-106 15,-36 89 0,18-89 16,-18 88 0,0-105 16,1 88 0,-1-89 15,-18 89 0,-17 0 16,18 0 0,0 0 0,-1-1 15,19-87 0,-19 88 16,1-106 16,-18 106 0,0-106 15,0 105 0,0-105 16,-18 106 0,1-18 0,-19-70 16,1 88 0,-35-71 15,17 71 0,0 17 16,0 1 0,0-1 0,-18 1 15,1-1 0,17 18 16,-18 0 0,-17 0 16,18 0 0,-1 0 0,-70-17 15,70 52 0</inkml:trace>
  <inkml:trace contextRef="#ctx0" brushRef="#br2">14534 13370 0,'18'0'16,"53"0"0,-36 0 16,53 0 0,-53 0 15,36 18 16,-53-18 0</inkml:trace>
  <inkml:trace contextRef="#ctx0" brushRef="#br2">14605 13511 0,'0'0'15,"18"124"0,-18-36 0,0 18 16,0-18 0,-18 18 0,18 70 16,0-105 0,0-1 15,0-34 0,18 17 0,-1 0 16,19-36 0,16-17 15,-34 0 0,17-35 16</inkml:trace>
  <inkml:trace contextRef="#ctx0" brushRef="#br2">15046 13988 0,'18'105'15,"-36"-210"0,36 263 0,-18-105 16,35 53 0,-17-71 16,-1 1 0,18-1 15,-17-17 0,35-1 0,-35-17 16,35-17 0,-36-1 16,-17 0 0,18 1 15,-18-19 0,17 19 0,-17-18 16,18 17 0,-18 0 15,18 18 0,-1 36 16,19-19 16,-19 1 0,1-1 0,0-17 15,-1 0 0,1 0 16,0-17 0,-18-1 16,0 1 0,0-19 0,0-34 15,0 34 0,-18 1 16,18 0 0,-18 0 0,18-1 15,0 19 16,0-1 0</inkml:trace>
  <inkml:trace contextRef="#ctx0" brushRef="#br2">15769 14252 0,'0'0'0,"-35"0"16,35 18 0,-35 17 15,35-17 0,-18 17 0,18 18 16,18-35 0,-1 17 15,1-17 0,35-18 16,-36 0 0,19-36 16,-36 19 15,17-19 0,-17 1 16,0 0 0,0 17 16,0 1 0,-17 17 15,17 17 16,17 18 15,1-17 0,0 35 16,-18-35 0,17-1 16,1 1 0,0 0 15,-1-1 0</inkml:trace>
  <inkml:trace contextRef="#ctx0" brushRef="#br2">16069 14376 0,'0'0'16,"-18"17"0,1 1 0,-1 0 0,18 17 16,0-17 0,18-1 15,-1 1 16,1-18 0,17 0 15,-17-18 0,-18 1 16,18-19 0,-18 19 16,0-1 0,0-17 15,17 52 32,-17 1 15,18 0 0,0-1 0,-1 19 0,1-36 16,17 35 0,-17-35 15,-1 0 0</inkml:trace>
  <inkml:trace contextRef="#ctx0" brushRef="#br2">16528 13582 0,'0'18'47,"17"17"0,-17 0 15,0 18 0</inkml:trace>
  <inkml:trace contextRef="#ctx0" brushRef="#br2">16475 14023 0,'0'35'16,"0"-70"0,17 70 0,-17-17 16,18-18 0</inkml:trace>
  <inkml:trace contextRef="#ctx0" brushRef="#br2">16545 14340 0,'18'71'15,"-36"-142"0,54 160 0,-36-72 0,17 19 16,1-19 0,-1 1 0,-17-1 16,18-17 0,-18 36 15,0-19 0,-18-17 16,1 0 0,-1 18 16,1-18 0,17 18 15,-18-18 0,18 17 0,0 1 16,0 0 15,18-1 0</inkml:trace>
  <inkml:trace contextRef="#ctx0" brushRef="#br2">16969 13970 0,'-18'88'0,"36"-176"0,-36 229 15,18-106 0,0 18 0,0-17 16,18 34 0,-18-35 16,17-17 0,1-18 15,0 0 0,-1 0 16,18-53 0,-35 36 15,18-1 0,-18-17 0,0 17 16,18 0 0,-1 1 16,-17 34 0,18 1 15,0 0 0,-1 35 0,-17-18 16,53 18 0,-35-18 16,35-17 0,-18-1 15,0-17 0,-17-17 16,0-19 0,-18 19 15,0-1 0,0-52 16,0 17 16,0 35 0,0 0 15,0 36 16</inkml:trace>
  <inkml:trace contextRef="#ctx0" brushRef="#br2">17551 14358 0,'-18'35'15,"36"-70"0,-54 88 0,36-18 0,18 1 16,0-19 0,17-17 16,-17 0 0,-1 0 15,1-17 0,0-1 0,-1 0 16,-17 1 0,0-1 0,0 0 15,-17 1 0,17 34 47,17 19 16,1-19 0,-18 1 0,35 17 16,-17-17 15,-1-18 16</inkml:trace>
  <inkml:trace contextRef="#ctx0" brushRef="#br2">17815 14393 0,'18'18'0,"-36"-36"0,54 54 15,-19-19 0,1 1 16,-1-18 0</inkml:trace>
  <inkml:trace contextRef="#ctx0" brushRef="#br2">17974 14429 0,'-18'0'16,"1"0"0,17 17 16,-18 1 0,-17 0 15,35-1 0,-18 1 16,1-18 0,17 17 15</inkml:trace>
  <inkml:trace contextRef="#ctx0" brushRef="#br2">18203 13653 0,'0'0'16,"18"0"0,0 0 15,17 17 16,0-17 0,18 35 15,-35 1 16,-1-1 0,1 0 0,0 1 16,-1 16 0,-17 19 0,0-18 15,18 17 0,-18 1 0,0 53 16,0-72 0,0 37 16,0-54 0,0 0 15,-18-17 0,18-1 16,-17-17 15,-1 0 0,0 0 0,1 0 16,-19-35 16,19 18 0,-1-1 0,18 0 15</inkml:trace>
  <inkml:trace contextRef="#ctx0" brushRef="#br2">18891 13653 0,'0'0'16,"18"0"0,17-18 15,18 0 16,-35 1 0,17 17 15,-17 0 0,-18-18 16</inkml:trace>
  <inkml:trace contextRef="#ctx0" brushRef="#br2">18927 13688 0,'0'0'15,"17"88"0,1-53 0,-1 18 16,1 0 0,0 18 0,-18-1 15,17 107 16,-34-89 0,-19 159 16,19-124 0,-1 18 0,-17 124 15,35-142 16,-18 89 0,18-124 0,0-17 16,18-1 0,-18 1 15,18-18 0,-1 0 0,-17 0 16,0 0 0,0 35 15,0-53 0,18 36 16,-18-36 0,17 0 16,1-35 0,17 18 15,1-1 0,17-17 16,-36 0 0,1 0 16,-1 0 0</inkml:trace>
  <inkml:trace contextRef="#ctx0" brushRef="#br2">19614 14076 0,'0'0'16,"-17"0"0,17-18 15,-35 36 0,17-1 16,0 1 0,-52 88 16,34-35 15,19-36 16,34 0 0,1-35 15,0-18 0,17-17 16,0 18 0,-17-1 16,-18-17 0,18-1 15,-1 19 0,-17-1 16,0 0 0,18 18 16,-18 36 15,17-19 0,1 19 0,-18-1 0,35 35 16,-17-34 15,0-19 0,-1 1 0,-17 0 16,18-18 0,0 0 16</inkml:trace>
  <inkml:trace contextRef="#ctx0" brushRef="#br2">19861 13617 0,'0'0'0,"0"18"16,-17 0 15,17 17 0,-18-18 0,0 19 16,-17 17 0,35-36 16,0 36 15,18-18 0,-1-17 0,1 0 16,17-1 0,-17-17 15,0 0 0,-1 0 16,1 0 0</inkml:trace>
  <inkml:trace contextRef="#ctx0" brushRef="#br2">19950 13794 0,'17'0'16,"1"0"0,0 0 0,17 0 16,-18 0 0,19-18 15,-36 0 16</inkml:trace>
  <inkml:trace contextRef="#ctx0" brushRef="#br2">20038 13723 0,'0'0'0,"0"53"0,0-18 16,0-17 0,0 17 0,17 0 16,19 1 0,-19-19 15,19 1 16,-19-18 0,19 0 15,-19-18 0,-17 1 16</inkml:trace>
  <inkml:trace contextRef="#ctx0" brushRef="#br2">20285 13794 0,'17'0'16,"1"0"0,17 0 16,-17 0 0,17 0 15,-17 0 0,-1 0 16</inkml:trace>
  <inkml:trace contextRef="#ctx0" brushRef="#br2">20514 13758 0,'0'0'15,"0"53"0,0-35 0,0 17 16,0-17 0,18 17 0,-1 0 16,1-17 15,0-18 0,-1 0 16</inkml:trace>
  <inkml:trace contextRef="#ctx0" brushRef="#br2">20690 13635 0,'0'0'15,"0"18"0,18-18 0,0 35 16,-1 0 15,-17-17 0,18-1 0,0 1 16,-1 0 0,1-1 0,-18 1 16,18 0 0,-1-18 0,1 17 15,-18 1 0,0 17 16,0-17 16,0 17 0,-18-17 0,18-1 15,-17 1 0,-1-18 16,0 35 0,1-35 15,-1 18 0,18-1 16,-18-17 16</inkml:trace>
  <inkml:trace contextRef="#ctx0" brushRef="#br2">19773 15399 0,'18'17'15,"-1"19"0,19-19 0,-1 54 16,0-36 15,1 0 0,-19 1 0,36 17 16,-35-18 0,-18-17 16,17-1 15,-17 1 0</inkml:trace>
  <inkml:trace contextRef="#ctx0" brushRef="#br2">19950 15452 0,'0'0'16,"-36"70"0,1-17 0,17-18 15,-17 18 0,17-17 16,1-19 0,-1 19 0,18-19 16,18-17 15</inkml:trace>
  <inkml:trace contextRef="#ctx0" brushRef="#br2">20285 14958 0,'-18'0'47,"0"17"0,-17 19 16,18-36 0,-1 17 15,0 1 0,1 0 0,-1 17 16,0-17 0,18-1 0,0 36 15,0-18 0,53 1 16,-17-19 0,-1 1 16,0 0 0,0-1 0,18-17 15,-35 0 16</inkml:trace>
  <inkml:trace contextRef="#ctx0" brushRef="#br2">20373 15081 0,'18'18'15,"-1"0"16,18-1 16,-17-17 0,35 0 15,-35 0 0,-1 0 16</inkml:trace>
  <inkml:trace contextRef="#ctx0" brushRef="#br2">20479 15028 0,'0'0'0,"0"36"15,0-1 0,0-17 0,-18 17 16,18 0 0,0-17 0,18 17 0,-1 18 15,1-53 16,0 18 0,-1-18 16,19-18 0</inkml:trace>
  <inkml:trace contextRef="#ctx0" brushRef="#br2">20638 15046 0,'0'0'15,"17"0"0,1 0 16,-1 18 0,1-1 16,17 36 15,-17-53 0,0 35 16,-1-17 0,-17 0 0,0-1 16,0 1 0,0 0 15,-17 17 0,-1-17 16,-17-1 15,17 1 0,0-18 16,1 0 0,-1 0 16,1-18 0</inkml:trace>
  <inkml:trace contextRef="#ctx0" brushRef="#br2">21131 13653 0,'0'-18'16,"0"36"0,18-54 16,0 36 15,-1 0 0,36 18 16,-35 0 0,35-1 16,-36 1 0,36 52 15,-35-17 0,0 18 16,-18 17 0,17 124 15,-17-89 0,-17 18 16,-1 18 0,0 0 0,1 0 16,17-1 0,-18 1 0,18-18 15,0 0 0,0 0 0,18 0 16,-1-17 0,1-18 0,0 0 16,-1-18 0,1-18 0,-18 1 15,0 35 0,0-71 16,-18-17 0,-35-18 15,-17-53 16,35 17 0,-36-69 16,18 52 0,0-53 15,18 53 0,17 0 0,1 0 16,17-17 0</inkml:trace>
  <inkml:trace contextRef="#ctx0" brushRef="#br2">21960 14799 0,'36'0'16,"-72"0"0,107 0 0,0 0 15,-36 0 0,35 18 16,-52-18 0,17 17 16,-52 1 15,-1-18 0</inkml:trace>
  <inkml:trace contextRef="#ctx0" brushRef="#br2">22013 14958 0,'0'17'0,"53"-105"0,-106 159 0,71-36 0,0-17 15,17-1 0,0-17 0,0 18 16,1-18 0,-1-18 0</inkml:trace>
  <inkml:trace contextRef="#ctx0" brushRef="#br2">22895 14852 0,'18'-18'15,"-36"36"0,36-53 0,0 17 16,-1 0 0,-17 1 15,0 52 16,-17 53 16,17-17 15,-18 70 0,18-71 16,18 36 0,-1-53 16,18 18 0,1-54 15,17 1 0,-18-18 16,18-18 0,-18 1 15,-17-36 16,-1 18 0,-17-1 16,0 19 0,0-1 15,18 18 0,-18 18 16,18-18 0,-18 17 0,17 1 16,36 0 15,-35-18 0,17 0 16,-17 0 0,-1 0 0,19-36 15,-36 19 0,0-54 16,0 36 0,-18-36 16,0 36 0,-17-18 15,18 18 0,-19 17 16</inkml:trace>
  <inkml:trace contextRef="#ctx0" brushRef="#br2">23654 15258 0,'0'0'0,"-18"0"0,-17 35 16,17-17 0,18-1 16,0 18 0,0-17 15,0 17 0,18-17 16,35 0 0,-18-18 15,-17 0 0,17-36 16,-35 19 0,0-1 16,0 0 0,0 1 0,-18-18 15,18 17 16,-17 18 0,17 18 16,0 17 15,17 0 0,1-17 0,17 35 16,-17-36 0,17 19 15,-17-36 16,-1 17 0</inkml:trace>
  <inkml:trace contextRef="#ctx0" brushRef="#br2">23971 15328 0,'-17'0'0,"34"0"0,-52 18 15,35 17 16,-18-17 0,18 17 16,18-17 0,-18-1 15,18 1 0,-1-18 0,19 0 16,-19-18 31,-17 1 0,0-1 0,18-17 16,-18 52 31,17 19 0,1-19 16,17 19 0,-35-19 15,36 1 0,-36 0 16</inkml:trace>
  <inkml:trace contextRef="#ctx0" brushRef="#br2">24677 15169 0,'0'0'0,"0"-17"15,-35-1 16,17 18 0,0 0 0,-35 53 16,18-18 15,-18 54 0,36-37 0,17-16 16,0 17 0,0-18 16,35 18 0,0-35 15,0-1 0,1-17 0,34-17 16,-35-1 0,36-35 15,-53 18 0,-1-36 16,-17 53 16,0-17 0,0 18 15,-17 17 0,17 17 16,0 54 16,17-18 0,1 17 15,17-34 0,-17-1 16,-1 0 0,36 0 15,-35-17 0,0-18 16</inkml:trace>
  <inkml:trace contextRef="#ctx0" brushRef="#br2">25118 14799 0,'-18'0'16,"1"18"16,-19-1 0,19 1 0,-36 35 15,35-18 0,18 36 16,0-54 15,35 36 0,-17-35 16,53 17 0,-54-35 16,36 18 0,-35-18 15,-1 0 16,1 0 0</inkml:trace>
  <inkml:trace contextRef="#ctx0" brushRef="#br2">25259 15028 0,'18'0'0,"-1"0"16,1 0 0,17 0 16,0 0 15,-17 0 0,0 0 16</inkml:trace>
  <inkml:trace contextRef="#ctx0" brushRef="#br2">25382 14887 0,'0'0'0,"-17"0"16,17 88 15,0 1 0,0-19 16,17-17 15,19-18 16,-19-17 0,19-18 16,-19 0 0</inkml:trace>
  <inkml:trace contextRef="#ctx0" brushRef="#br2">25594 15028 0,'18'0'16,"-1"0"0,1 0 0,0 0 16,17 0 0,-17 0 15,17 0 0,0 0 16,-17 0 0</inkml:trace>
  <inkml:trace contextRef="#ctx0" brushRef="#br2">25964 14993 0,'0'0'16,"0"18"0,18-1 15,-18 1 0,0 0 0,0-1 16,18 19 0,-18-19 0,17 1 15,1-1 0,0 1 16</inkml:trace>
  <inkml:trace contextRef="#ctx0" brushRef="#br2">26141 14940 0,'17'0'16,"1"18"16,0 17 15,-1-35 0,19 35 16,-19-17 0,19 0 16,-19-1 0,1 1 15,0 0 0,-18-1 16,0 1 0,0-1 0,0 19 15,-18-36 0,0 35 16,1-17 16,-1-18 0,0 17 15,1-17 0,-1 0 16,18-17 16</inkml:trace>
  <inkml:trace contextRef="#ctx0" brushRef="#br2">26458 15434 0,'0'18'15,"36"-1"16,17 1 0,-1-18 16,1 0 0,53 18 0,-71-18 15,36 0 16,-53 0 0,-1 0 15</inkml:trace>
  <inkml:trace contextRef="#ctx0" brushRef="#br2">26776 15328 0,'0'0'0,"17"71"15,-17-18 0,0 0 0,18 0 16,0-1 0,-1-16 0,1 17 15,17 0 0,-17-36 16</inkml:trace>
  <inkml:trace contextRef="#ctx0" brushRef="#br2">27552 15222 0,'0'0'16,"18"0"0,-36 36 15,18 69 16,-18-16 0,1 52 16,17-71 0,17 36 15,1-53 0,35 0 16,-18-35 0,36-18 15,-18-18 0,0-53 16,-36 36 0,18-53 16,-35 35 15,0 0 0,0 18 0,0 17 16,-17 1 0,17 34 16,0 1 0,0 17 0,0 53 15,17-52 0,54 34 16,-36-35 0,1-17 15,34 0 16,-35-18 0,-17-18 0,0 0 16,-1 1 0,-17-71 15,-17 52 0,-19-69 16,19 69 0,-1-17 16,0 18 0,1 17 0,-18 1 15,35 34 0,0 1 16</inkml:trace>
  <inkml:trace contextRef="#ctx0" brushRef="#br2">28328 15752 0,'-35'0'15,"35"17"0,-18 1 0,1 17 16,17 0 15,0-17 0,35 17 16,-18-17 0,19 0 16,-19-18 0,1 0 15,0 0 0,-1-18 0,1-17 16,-18-1 0,0 1 16,0 0 0,0 17 15,0 1 0,0-1 16,0 36 15,18 17 0,-18-18 16,17 36 0,-17-35 16,18 17 0,-18-17 15</inkml:trace>
  <inkml:trace contextRef="#ctx0" brushRef="#br2">28557 15804 0,'0'0'15,"36"0"0,-19 0 16,36 18 0,-35 0 16,35 17 0,-36-35 15,1 18 0</inkml:trace>
  <inkml:trace contextRef="#ctx0" brushRef="#br2">28734 15857 0,'-36'0'0,"72"0"0,-72 18 16,19 0 0,-1-1 16,1 1 15,17 0 0</inkml:trace>
  <inkml:trace contextRef="#ctx0" brushRef="#br2">29228 15558 0,'0'35'0,"35"0"15,-17 0 0,34 18 0,37 35 16,-36-52 0,0-1 15,-1 0 0,-16 1 0,34 16 16,-52-34 0,0 0 16</inkml:trace>
  <inkml:trace contextRef="#ctx0" brushRef="#br2">29580 15699 0,'-70'70'16,"140"-140"0,-193 175 0,88-69 15,-36 34 0,53-34 16,1 16 16,17-34 0,17-18 15</inkml:trace>
  <inkml:trace contextRef="#ctx0" brushRef="#br2">29951 15117 0,'-18'0'16,"36"0"0,-53 17 0,-18 1 16,35 17 0,-17 0 15,-1 36 16,36-36 0,0 36 16,18-36 0,17 18 15,1-18 0,17 1 16,-18-19 0,-18-17 0,1 0 15,0 18 0</inkml:trace>
  <inkml:trace contextRef="#ctx0" brushRef="#br2">30057 15416 0,'35'0'15,"-70"0"0,88 0 0,-18 0 16,0 0 0,-17 0 16,-1 0 0,1 0 15</inkml:trace>
  <inkml:trace contextRef="#ctx0" brushRef="#br2">30163 15222 0,'-18'53'15,"0"0"16,18-18 0,0 1 0,18 34 16,0-34 0,17-1 15,0-17 0,0 17 16,1-35 15,-1 0 0</inkml:trace>
  <inkml:trace contextRef="#ctx0" brushRef="#br2">30427 15240 0,'0'0'16,"18"0"0,-1 35 15,1-35 0,0 18 16,17 0 0,-17-1 0,52 18 16,-52-17 15,35 17 0,-53-17 16,0 0 0,0-1 0,0 1 16,-53 17 0,35-17 15,-35 17 16,18-17 0,-18-1 15,18 1 0</inkml:trace>
  <inkml:trace contextRef="#ctx0" brushRef="#br2">28698 15734 0,'0'0'16,"18"0"31,-18 35 0,18-17 16,35 35 0,-36-36 16,36 19 15,-35-19 0,35 1 16,-53 0 0,0-1 15</inkml:trace>
  <inkml:trace contextRef="#ctx0" brushRef="#br2">28945 15663 0,'-52'71'15,"104"-142"0,-122 177 0,52-71 0,-35 36 16,36-36 0,17 1 16,-18-19 0,18 18 0,0-17 15</inkml:trace>
  <inkml:trace contextRef="#ctx0" brushRef="#br2">22895 16016 0,'0'0'0,"-17"0"0,-1 18 15,0-18 0,36 0 16,17 0 16,1 0 0,52 0 15,-18 17 0,107-17 16,-71 0 0,158 0 15,-105 18 16,176-18 0,-141 18 16,229 17 0,-193-17 15,17-1 0,264 19 16,-246-19 0,317 18 16,-282-35 0,0 18 15,317 17 0,-317-17 16,-18 17 0,0-17 0,230 52 15,-265-34 0,194 34 16,-247-17 16,158 18 0,-210-36 15,69 18 0,-140-35 16,-18-1 0,-18-17 16,-17 18 0,-36-18 0,-17-18 15,-1 18 0,-87-35 16</inkml:trace>
  <inkml:trace contextRef="#ctx0" brushRef="#br2">5345 3510 0,'0'-17'31,"17"-1"0,-17 0 15,0 1 0,18-1 16,-18 0 0,18 1 16,-18-1 0,52-17 15,-16 17 0,34-35 16,-17 36 0,0 17 0,-18-18 16,18 18 0,71 0 15,-54 0 0,107 18 16,-71-18 0,-1 17 15,19-17 0,123 18 16,35-18 0,-141 0 16,0-18 0,18 18 0,0-17 15,141-19 16,-159 19 0,123-19 16,-140 19 0,123-54 15,-141 36 0,88-36 16,-106 36 0,35-71 15,-70 71 0,-35-18 0,-1 0 16,1 0 0,-18 18 16,-35-53 0,17 52 15,-35 1 0,18 35 16,0 0 0,17 18 0,-17 35 16,17-36 0,0 54 15,18-53 16,18 52 0,0-35 15,17 36 0,-17-36 16,-1 18 0,19-18 0,-1 18 16,0 0 0,36 18 15,-36-36 0,18 0 16,17 1 0,-17-36 16,53 0 0,-71-18 15</inkml:trace>
  <inkml:trace contextRef="#ctx0" brushRef="#br2">9684 3193 0,'0'-18'16,"17"18"15,36-18 16,0 1 0,-17 17 16,16 0 0,90 0 15,-54 0 0,106 0 16,-71-18 0,-17 18 0,18-18 16,17 1 0,0-1 15,159-17 0,-142 35 16,125 0 0,-142 0 15,106 0 0,-142 18 16,1-1 0,-17 1 16,-1-1 0,53 1 15,-71-18 0,36 0 16,-53 0 0,53 0 16,-88 0 0,17 0 15,-17 0 0,-1 0 0,1 0 16,-18 18 15,17-18 0,-17 17 16,18-17 0,0 18 16,-1 0 0,1-18 15,0 17 0,-1-17 0,1 18 16,0-18 0,-1 0 16,1 18 0,-1-18 15,-17 17 47,18 1 16,0-1 0,-1 1 15,1-18 0,-18 18 16,0-1 16,-18 1 0,1 0 15,-1-1 0</inkml:trace>
  <inkml:trace contextRef="#ctx0" brushRef="#br0">5856 2399 0,'0'18'32,"0"52"15,0-17 0,18 0 16,-18 17 0,0 72 16,0-54 0,0-18 0,0 54 15,0-71 0,17-18 16,-17 18 0,18-35 15,-18-1 0,-18-34 16,18-1 16</inkml:trace>
  <inkml:trace contextRef="#ctx0" brushRef="#br0">5680 2999 0,'53'123'15,"-106"-246"0,123 299 0,-52-123 16,35 53 0,-18-71 16,18 0 0,-35-17 15,17-18 0,0-18 0,1 1 16,-1-19 0,-18 1 16,19-18 0,-19 18 0,19-36 15,-19 36 0,19-18 16</inkml:trace>
  <inkml:trace contextRef="#ctx0" brushRef="#br0">10742 2452 0,'0'53'0,"0"0"16,0 88 0,0-71 16,0 71 0,0-52 15,0-36 0,0 17 16,18-17 0,-18-18 0,0 36 16,0-54 0,17 1 15</inkml:trace>
  <inkml:trace contextRef="#ctx0" brushRef="#br0">10619 3193 0,'53'105'15,"-106"-210"0,123 246 0,-52-88 0,-1-36 16,36 19 0,-17-36 15,-1 0 0,0 0 16,0-18 0,1 0 0,17-17 16,-36 0 0,1-1 15,0 36 0</inkml:trace>
  <inkml:trace contextRef="#ctx0" brushRef="#br0">23389 2258 0,'0'-18'0,"0"36"32,0 35 15,0-18 0,0 88 16,-17-34 0,17-19 15,-18 18 0,0 1 0,18 16 16,-17-16 0,17-1 0,0-35 16,0 53 0,0-89 15,17 1 0,-17-36 32,0 1 15</inkml:trace>
  <inkml:trace contextRef="#ctx0" brushRef="#br0">23125 2963 0,'35'53'16,"-70"-106"0,88 142 0,-36-54 0,1 18 15,-1 17 0,1-34 16,0-1 0,-18-18 15,17 19 0,1-19 16,17-34 0,-17-1 16,35-35 0,-18 18 15,18-71 0,-18 71 16,18-36 16,-18 54 0,1 17 15,-19 0 0</inkml:trace>
  <inkml:trace contextRef="#ctx0" brushRef="#br0">1288 7673 0,'0'-18'16,"-18"1"15,0 17 0,18-18 16,-53 18 16,36 18 0,-36-1 15,18 19 0,-1-1 0,-52 88 16,53-52 0,-53 70 16,35-53 0,35-17 15,0 17 0,1-18 0,-1 107 16,18-89 0,18 124 15,17-106 0,18 105 16,-18-105 0,54 70 16,-37-105 0,72 70 15,-71-70 0,0-18 16,-18 0 0,0-18 16,36 35 0,-54-52 15,19 17 0,-54-35 31</inkml:trace>
  <inkml:trace contextRef="#ctx0" brushRef="#br0">1411 9648 0,'18'36'16,"-1"-1"0,1 0 16,17 1 0,1-1 0,52 35 15,-53-34 16,36 34 0,-36-34 16,0 34 0,-17-35 15,-18 1 0,-18-19 16,-35 36 15,18-35 0,-53 17 16,53-17 0,-36 17 16,36-17 0,-18 17 15</inkml:trace>
  <inkml:trace contextRef="#ctx0" brushRef="#br0">2223 10830 0,'0'-17'15,"0"-1"0,0 0 16,0 1 0,0 34 31,0 72 16,0-19 0,35 71 15,-18-88 0,1 0 16,35 18 0,-35-54 16,52 1 0,-52-18 15,17 0 0,-17-35 16,-1 17 0,19-53 15,-36 36 0,0-18 0,0 0 16,0 18 0,0 17 16,0 36 15,0 0 0,17 35 0,-17 0 16,18 17 0,0 18 16,-1-17 0,-17 17 0,18 71 15,-18-106 0,-18 70 16,1-88 0,-1 1 15,0-1 0,-17-17 0,-18-1 16,18-17 16,-18-17 0,35-19 15,-17 1 0,17-18 0,1 0 16,-1-17 0</inkml:trace>
  <inkml:trace contextRef="#ctx0" brushRef="#br0">2152 10301 0,'0'18'0,"0"-36"0,18 36 31,17-36 0,-17 0 15,34-17 16,-34 18 0,17-19 16,-17 19 0,-18-1 0,18 18 15,-18 18 16,0 17 16,17 18 15,1 17 0,-18-52 16,18 53 0,-1-54 15,-17 19 0,18-19 16</inkml:trace>
  <inkml:trace contextRef="#ctx0" brushRef="#br0">2893 10283 0,'0'18'16,"-18"0"0,1 17 16,-1-17 15,0-1 0,1 1 0,-1 0 16,0-1 0,1 19 15,-1-19 0,18 18 16,0-17 0,0 0 0,0-1 16,18 1 0,-1 0 0,19-1 15,-1-17 0,18 18 16,-18 0 0,18-1 16,-35-17 0</inkml:trace>
  <inkml:trace contextRef="#ctx0" brushRef="#br0">3052 10530 0,'0'0'0,"35"0"15,-18 0 0,19 0 16,17-17 0,-36-1 16,19 1 15,-19 17 0,-17-18 16</inkml:trace>
  <inkml:trace contextRef="#ctx0" brushRef="#br0">3175 10372 0,'0'0'0,"0"17"15,-18 19 16,18 34 0,0 1 16,18-54 0,-18 19 15,35 17 0,-17-36 16,35 1 0,-18-18 15,18 0 0,-35-18 16,-1 1 0</inkml:trace>
  <inkml:trace contextRef="#ctx0" brushRef="#br0">3404 10301 0,'0'0'16,"0"18"0,0 17 0,36 0 15,-19-17 0,19 0 16,-19-1 0,54 1 16,-54 0 0,19-18 15,17 35 0,-36 0 16,-17-17 0,0-1 15,-17 19 16,-19-1 0,19-17 0,-19-1 16,1 1 15,17-1 0,-17 1 16</inkml:trace>
  <inkml:trace contextRef="#ctx0" brushRef="#br0">4092 10918 0,'0'18'15,"18"-18"0,0 0 16,17 18 0,18-18 16,-18 0 0,-17 0 15,17 0 0,-17 0 0,-1 0 16,-17 17 0</inkml:trace>
  <inkml:trace contextRef="#ctx0" brushRef="#br0">4180 11201 0,'18'0'0,"0"0"16,-1-18 0,36-17 15,-17 17 0,-19 1 0</inkml:trace>
  <inkml:trace contextRef="#ctx0" brushRef="#br0">5151 11077 0,'-18'-35'16,"36"70"0,-54-88 0,-34 36 16,52 17 0,-52 0 15,34 17 0,1 19 0,17-1 16,1-17 0,-1 52 15,18-35 0,18-17 0,17 17 16,0-17 0,18-18 16,-18 0 15,1-18 0,-1-17 16,-17 17 0,-18-17 16,0 17 0,0 1 15,0 34 16,0 54 15,0-18 0,35 106 16,0-89 0,-17 1 0,17 52 16,-17-35 15,-18-35 0,0-35 16,-36 35 0,1-35 16,-18-1 0,18-17 15,-36-35 0,36 17 16,0 1 0,0-36 15,-1 17 0,19-52 16,17 35 0</inkml:trace>
  <inkml:trace contextRef="#ctx0" brushRef="#br0">5574 10354 0,'0'0'16,"0"18"0,-18-1 0,1 89 15,-1-35 16,0-1 0,18 36 0,-17 70 16,34-70 0,1 53 15,0-88 0,17 34 16,0-52 0,36 0 15,-36-35 0,18 0 16</inkml:trace>
  <inkml:trace contextRef="#ctx0" brushRef="#br0">5927 10883 0,'0'0'0,"0"-17"16,17 17 0,-17 35 31,0 53 16,0-17 0,0-18 0,0 52 15,18-69 0,0 17 16,-1-36 0,19 1 15,-19-18 0,1-35 16,-1 17 0,-17-35 16,18 35 0,-18-17 15,0 17 0,18 1 0,-18 34 16,17 36 16,1-35 0,0 17 15,-1-17 0,19 0 16,16 17 0,-34-35 15,35-35 0,-35 17 16,-1-53 0,-17 36 16,0-71 0,-17 53 15,-1-53 16,-17 54 0,17-1 16,0 0 0,1 17 0,17 19 0,-18 17 15,18 17 0,18 1 16</inkml:trace>
  <inkml:trace contextRef="#ctx0" brushRef="#br0">6615 11236 0,'0'0'16,"-18"0"0,0 0 15,18 18 0,0 35 16,0-18 0,18 18 16,0-18 15,-1-17 0,1-18 0,0 17 16,17-17 0,-18 0 0,1 0 15,0-17 0,-18-1 0,17-17 16,-17 17 0,0-17 16,0 17 0,0 1 15,18 34 16,17 54 16,-17-36 0,17 36 0,36 52 15,-36-70 0,-17 70 16,-1-70 0,-34 0 15,-1-17 0,0 16 0,-17-34 16,-35 35 0,17-35 16,-53-18 0,53 0 15,-35-36 16,35 1 0,17 0 0,19 17 16,-18-52 0,35 34 15</inkml:trace>
  <inkml:trace contextRef="#ctx0" brushRef="#br0">7585 11060 0,'-18'-36'16,"18"19"0,-53-1 15,36 18 0,-19 0 16,1 0 0,0 35 0,-18 36 15,18-18 16,17-18 0,18 18 0,0-18 0,18 1 16,34 34 15,1-52 0,36-1 16,-37-34 0,54-19 16,-53 1 0,-18-35 15,-17 34 0,-18-17 16,-18 18 0,-17 0 15,18 17 0,-19 18 16,19 0 16,17 36 0,17 34 15,1-35 0,35 36 16,-18-36 0,0 0 0,18 18 16,-17-35 15,-19 0 0,1-1 16,-18-34 15</inkml:trace>
  <inkml:trace contextRef="#ctx0" brushRef="#br0">8026 10319 0,'0'0'0,"-18"0"15,-17 35 16,17 0 0,1 18 0,-19-17 16,1 52 15,17-53 0,18 18 16,0-18 0,0-17 0,18-1 15,17-17 0,-17 18 16,17-18 0,0 18 0,-17-18 16,17 0 0,1 17 15,-19-17 0,19 0 0,-1 18 16</inkml:trace>
  <inkml:trace contextRef="#ctx0" brushRef="#br0">8132 10654 0,'35'0'0,"-70"0"0,87-18 15,-16 18 16,-19 0 0,1-17 16,0 17 0,-1 0 15</inkml:trace>
  <inkml:trace contextRef="#ctx0" brushRef="#br0">8237 10513 0,'-17'0'0,"34"0"0,-34 35 0,17-17 16,0 35 0,0-36 15,17 36 16,1-35 0,0-1 0,35-17 15,-18 0 0,18 0 16,-36-17 0,19-1 16</inkml:trace>
  <inkml:trace contextRef="#ctx0" brushRef="#br0">8431 10354 0,'18'18'16,"-18"-1"0,53 19 16,-18-1 0,36 0 15,-36-17 16,0-1 0,1-17 0,17 36 16,-36-19 0,-17 19 15,-17-19 0,-36 36 16,17-18 0,-34 1 15,52-19 0,-17 19 16,17-19 0,18 1 16</inkml:trace>
  <inkml:trace contextRef="#ctx0" brushRef="#br0">9066 11007 0,'0'0'16,"53"0"0,-17 0 16,52 0 0,-53-18 15,36 0 0,-54 18 16,19 0 0,-19-17 15,-34-1 16</inkml:trace>
  <inkml:trace contextRef="#ctx0" brushRef="#br0">9243 10866 0,'0'0'15,"17"70"0,-17-17 16,0 0 0,18 18 15,-18-19 0,18 1 0,-1 36 16,1-54 0,-18 0 0</inkml:trace>
  <inkml:trace contextRef="#ctx0" brushRef="#br0">9701 10548 0,'0'0'16,"36"176"0,-1-87 0,0 87 16,-17-105 0,0-1 15,-18 1 0,35 17 16,-35-53 0,0-17 15,0-1 0,0-34 16,0-18 0,0-1 16,0 1 0,17 17 0,36-35 15,-17 36 0,-1 17 16,18 0 0,-18 17 0,-17 19 16,-1 17 15,-17-36 0,0 1 0,-35 17 16,-35 0 0,34-17 15,1-18 0,-18 18 0,18-18 16,0 0 0,52-18 16</inkml:trace>
  <inkml:trace contextRef="#ctx0" brushRef="#br0">10283 11289 0,'0'0'0,"-17"35"15,17-17 0,35 17 16,-17-17 0,35 17 16,-18-17 0,18-1 15,-35-17 0,-1-17 16,1-1 0,-18 0 15,0-17 0,0 17 16,0 1 0,17 34 31,1 54 16,0-36 0,-18 18 0,17 35 16,-17-52 0,0 52 15,-17-70 0,-1 17 16,0 0 0,1-17 15,-54-1 0,54-17 16,-19 0 0,19 0 0,-19-17 16,1-19 0,17 19 15,18-36 16,0 35 0</inkml:trace>
  <inkml:trace contextRef="#ctx0" brushRef="#br0">10689 10354 0,'0'0'0,"18"0"0,-1 18 16,36 52 0,0 1 16,-17 17 0,16 18 15,-16-18 0,-1 18 0,0-18 16,-17 18 0,0-36 0,-18 89 16,-18-106 0,-35 53 15,35-71 0,-17 0 16,-18 1 0,18-19 0,0 1 15</inkml:trace>
  <inkml:trace contextRef="#ctx0" brushRef="#br0">6773 11289 0,'18'0'46,"-36"0"94,36 0 31,-18-18 16,0 1 47,0 34 31,0 1 0,0 0 16,18 17 0,-18-18 15,17 36 0,-17-35 16,0 17 16</inkml:trace>
  <inkml:trace contextRef="#ctx0" brushRef="#br0">6438 12471 0,'0'-18'0,"0"36"32,0 17 0,0 18 15,0-18 0,18 18 16,-18 88 0,0-70 15,17 17 0,-17-17 0,18 34 16,-18-52 0,18 18 16,-18-54 0,0 1 15,0-36 16,0 1 16</inkml:trace>
  <inkml:trace contextRef="#ctx0" brushRef="#br0">6191 12823 0,'0'-17'16,"18"-1"0,0 1 15,34-19 0,-16 1 16,-1 0 0,-17-1 15,35-16 0,-36 16 16,1 19 0,-18-1 16,17 18 15,-17 18 0,0 17 16,18 0 16,0-17 0,17 17 15,-17-17 0,35-1 16,-36 1 15,1-18 0,17 0 0</inkml:trace>
  <inkml:trace contextRef="#ctx0" brushRef="#br0">10248 12418 0,'0'17'31,"18"72"16,-18-36 16,0 88 0,17-71 15,-17 71 0,0-88 16,0 0 0,0 0 16,18 0 0,-18-18 0,18 18 15,-18-35 16,17-18 0,-17-18 15,18 1 0</inkml:trace>
  <inkml:trace contextRef="#ctx0" brushRef="#br0">10107 12841 0,'-18'0'0,"36"0"0,-36-18 32,18 1 62,0-1 16,0 1 0,0-1 15,18-17 16,-18 17 0,0 0 16,18 1 0,-1-19 15,-17 19 0,36-18 16,-19-1 0,1 19 15,35-72 16,-36 54 0,1 18 16,0 17 15,-1 17 0,-17 1 16,53 52 16,-35-52 0,0 0 15,-1-1 0,19 1 0,-19 0 16,1-1 0</inkml:trace>
  <inkml:trace contextRef="#ctx0" brushRef="#br0">2522 12471 0,'0'0'0,"0"17"0,0 89 16,0-35 16,0-1 0,18 71 15,-18-70 0,18 52 16,-18-87 0,17-1 0,1 18 15,0-35 0,-1-18 16,-17-18 16</inkml:trace>
  <inkml:trace contextRef="#ctx0" brushRef="#br0">2205 12771 0,'0'0'16,"0"-18"16,18-17 0,-1-1 15,36-17 0,-35 18 16,35-35 0,-18 34 15,-17 19 0,17-19 16,-18 54 16,1 17 15,-18 1 0,35 34 16,-17-35 0,0 1 16,35 17 0,-36-18 15,36 18 0</inkml:trace>
  <inkml:trace contextRef="#ctx0" brushRef="#br0">32403 2223 0,'0'-18'0,"17"18"32,-17 18 0,0-1 15,0 89 0,0-35 16,0 87 0,-17-70 15,-1-17 0,18 35 16,0-18 16,0-53 0,0 18 15,-18-35 0,1-18 16,-1-18 0</inkml:trace>
  <inkml:trace contextRef="#ctx0" brushRef="#br0">32156 2716 0,'0'89'16,"0"-178"0,17 231 0,1-72 16,0-17 0,-1 0 0,19 35 15,-1-70 0,35 35 16,-34-53 0,-1 0 15,0 0 0,0-18 0,36-53 16,-36 36 0,36-53 16,-53 35 15,34-17 0,-52 52 16,18-17 0,-36 35 16,-17 17 15</inkml:trace>
  <inkml:trace contextRef="#ctx0" brushRef="#br0">23407 2134 0,'0'0'0,"0"-35"0,0-18 16,0 18 0,17 17 15,-17-35 0,18 36 0,-18-1 16,18 0 15,-18 1 16,17 17 0,-17-18 16,-17 36 47,17-1 0,-18 19 0,-17 105 15,35-53 0,-18 88 16,18-70 0,-17 71 15,-1-89 0,0 53 16,18-88 16,-17 53 0,17-53 15,0-18 0,0 0 0,0-17 16,17 17 0,-17-17 16,0-36 31,-17 0 0,-1 1 15,18-1 0,-18 18 0,18-18 16</inkml:trace>
  <inkml:trace contextRef="#ctx0" brushRef="#br0">23054 2699 0,'0'-18'15,"18"36"16,-1 17 16,1 0 0,-18 1 15,18 17 0,17 52 16,-35-52 0,35 35 15,-17-52 0,17 17 16,-17-53 0,35 17 16,-36-34 0,54-19 15,-18 1 0,17-35 16,-34 34 0,16-17 16,-34 18 0,0 17 15,-18 1 0,17 17 0,-17-18 16,0 1 0,-17 17 15,-1 0 16,0 17 16</inkml:trace>
  <inkml:trace contextRef="#ctx0" brushRef="#br0">19438 2311 0,'-18'0'16,"18"-18"0,0 36 15,-17 52 16,17-17 0,-18 88 15,18-53 0,-17-17 16,17 0 0,-18 70 16,18-71 0,0-34 0,-18 34 15,18-52 0,0-1 16,0 1 0,-17-18 16,17-18 15</inkml:trace>
  <inkml:trace contextRef="#ctx0" brushRef="#br0">19050 2875 0,'35'88'15,"-70"-176"0,88 212 0,-35-89 0,17 53 16,-18-53 0,1-17 15,0 0 0,-1-1 0,19 19 16,-1-36 0,18-18 16,-35 0 0,17 1 15,0-1 0,0-17 16,1 17 0,-19-17 0,19-36 16,-19 18 15,1 36 0,-18-1 0,-18 0 16,1 18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27361B-9EE3-994B-868D-94E57ECC4CDF}"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3389FE-FF97-1F48-937B-066F4523CFC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456513CB-B5C6-794C-B9FC-914286F7D4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7227A-95DB-DE4A-82CE-83A3DDE0C86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56513CB-B5C6-794C-B9FC-914286F7D4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7227A-95DB-DE4A-82CE-83A3DDE0C86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56513CB-B5C6-794C-B9FC-914286F7D4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7227A-95DB-DE4A-82CE-83A3DDE0C86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7804" y="95617"/>
            <a:ext cx="10515600" cy="1325563"/>
          </a:xfrm>
        </p:spPr>
        <p:txBody>
          <a:bodyPr/>
          <a:lstStyle>
            <a:lvl1pPr>
              <a:defRPr>
                <a:latin typeface="Century Schoolbook" charset="0"/>
                <a:ea typeface="Century Schoolbook" charset="0"/>
                <a:cs typeface="Century Schoolbook" charset="0"/>
              </a:defRPr>
            </a:lvl1p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56513CB-B5C6-794C-B9FC-914286F7D4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7227A-95DB-DE4A-82CE-83A3DDE0C863}" type="slidenum">
              <a:rPr lang="en-US" smtClean="0"/>
            </a:fld>
            <a:endParaRPr lang="en-US"/>
          </a:p>
        </p:txBody>
      </p:sp>
      <p:sp>
        <p:nvSpPr>
          <p:cNvPr id="7" name="TextBox 6"/>
          <p:cNvSpPr txBox="1"/>
          <p:nvPr userDrawn="1"/>
        </p:nvSpPr>
        <p:spPr>
          <a:xfrm>
            <a:off x="10849517" y="6457890"/>
            <a:ext cx="1342483" cy="400110"/>
          </a:xfrm>
          <a:prstGeom prst="rect">
            <a:avLst/>
          </a:prstGeom>
          <a:noFill/>
        </p:spPr>
        <p:txBody>
          <a:bodyPr wrap="none" rtlCol="0">
            <a:spAutoFit/>
          </a:bodyPr>
          <a:lstStyle/>
          <a:p>
            <a:r>
              <a:rPr lang="en-US" sz="2000"/>
              <a:t>Andrew Ng</a:t>
            </a:r>
            <a:endParaRPr lang="en-US" sz="20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56513CB-B5C6-794C-B9FC-914286F7D4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7227A-95DB-DE4A-82CE-83A3DDE0C86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56513CB-B5C6-794C-B9FC-914286F7D4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7227A-95DB-DE4A-82CE-83A3DDE0C86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456513CB-B5C6-794C-B9FC-914286F7D4D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97227A-95DB-DE4A-82CE-83A3DDE0C86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56513CB-B5C6-794C-B9FC-914286F7D4D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97227A-95DB-DE4A-82CE-83A3DDE0C86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6513CB-B5C6-794C-B9FC-914286F7D4D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97227A-95DB-DE4A-82CE-83A3DDE0C86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56513CB-B5C6-794C-B9FC-914286F7D4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7227A-95DB-DE4A-82CE-83A3DDE0C86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56513CB-B5C6-794C-B9FC-914286F7D4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7227A-95DB-DE4A-82CE-83A3DDE0C86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6513CB-B5C6-794C-B9FC-914286F7D4D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97227A-95DB-DE4A-82CE-83A3DDE0C86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customXml" Target="../ink/ink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18.png"/><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6" Type="http://schemas.openxmlformats.org/officeDocument/2006/relationships/slideLayout" Target="../slideLayouts/slideLayout2.xml"/><Relationship Id="rId15" Type="http://schemas.openxmlformats.org/officeDocument/2006/relationships/image" Target="../media/image24.png"/><Relationship Id="rId14" Type="http://schemas.openxmlformats.org/officeDocument/2006/relationships/customXml" Target="../ink/ink2.xml"/><Relationship Id="rId13" Type="http://schemas.openxmlformats.org/officeDocument/2006/relationships/image" Target="../media/image23.png"/><Relationship Id="rId12" Type="http://schemas.openxmlformats.org/officeDocument/2006/relationships/image" Target="../media/image22.png"/><Relationship Id="rId11" Type="http://schemas.openxmlformats.org/officeDocument/2006/relationships/image" Target="../media/image21.png"/><Relationship Id="rId10" Type="http://schemas.openxmlformats.org/officeDocument/2006/relationships/image" Target="../media/image20.pn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7.png"/><Relationship Id="rId3" Type="http://schemas.openxmlformats.org/officeDocument/2006/relationships/customXml" Target="../ink/ink3.xml"/><Relationship Id="rId2" Type="http://schemas.openxmlformats.org/officeDocument/2006/relationships/image" Target="../media/image26.png"/><Relationship Id="rId1"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347220" y="1431358"/>
            <a:ext cx="4467022" cy="4056916"/>
            <a:chOff x="349372" y="1061869"/>
            <a:chExt cx="4467022" cy="4056916"/>
          </a:xfrm>
        </p:grpSpPr>
        <p:pic>
          <p:nvPicPr>
            <p:cNvPr id="13" name="Picture 12"/>
            <p:cNvPicPr>
              <a:picLocks noChangeAspect="1"/>
            </p:cNvPicPr>
            <p:nvPr/>
          </p:nvPicPr>
          <p:blipFill>
            <a:blip r:embed="rId1"/>
            <a:stretch>
              <a:fillRect/>
            </a:stretch>
          </p:blipFill>
          <p:spPr>
            <a:xfrm>
              <a:off x="662643" y="1061869"/>
              <a:ext cx="3840480" cy="3718639"/>
            </a:xfrm>
            <a:prstGeom prst="rect">
              <a:avLst/>
            </a:prstGeom>
          </p:spPr>
        </p:pic>
        <p:sp>
          <p:nvSpPr>
            <p:cNvPr id="14" name="Title 1"/>
            <p:cNvSpPr txBox="1"/>
            <p:nvPr/>
          </p:nvSpPr>
          <p:spPr>
            <a:xfrm>
              <a:off x="349372" y="4313121"/>
              <a:ext cx="4467022" cy="80566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deeplearning.ai</a:t>
              </a:r>
              <a:endParaRPr lang="en-US" sz="3600" b="1" dirty="0"/>
            </a:p>
          </p:txBody>
        </p:sp>
      </p:grpSp>
      <p:sp>
        <p:nvSpPr>
          <p:cNvPr id="2" name="Title 1"/>
          <p:cNvSpPr>
            <a:spLocks noGrp="1"/>
          </p:cNvSpPr>
          <p:nvPr>
            <p:ph type="ctrTitle"/>
          </p:nvPr>
        </p:nvSpPr>
        <p:spPr>
          <a:xfrm>
            <a:off x="5170616" y="985378"/>
            <a:ext cx="6239800" cy="1827004"/>
          </a:xfrm>
        </p:spPr>
        <p:txBody>
          <a:bodyPr>
            <a:noAutofit/>
          </a:bodyPr>
          <a:lstStyle/>
          <a:p>
            <a:r>
              <a:rPr lang="en-US" sz="6600" dirty="0"/>
              <a:t>Recurrent Neural Networks</a:t>
            </a:r>
            <a:endParaRPr lang="en-US" sz="6600" dirty="0"/>
          </a:p>
        </p:txBody>
      </p:sp>
      <p:sp>
        <p:nvSpPr>
          <p:cNvPr id="4" name="TextBox 3"/>
          <p:cNvSpPr txBox="1"/>
          <p:nvPr/>
        </p:nvSpPr>
        <p:spPr>
          <a:xfrm>
            <a:off x="4872193" y="4026189"/>
            <a:ext cx="6836646" cy="2123658"/>
          </a:xfrm>
          <a:prstGeom prst="rect">
            <a:avLst/>
          </a:prstGeom>
          <a:noFill/>
        </p:spPr>
        <p:txBody>
          <a:bodyPr wrap="square" rtlCol="0">
            <a:spAutoFit/>
          </a:bodyPr>
          <a:lstStyle/>
          <a:p>
            <a:pPr algn="ctr"/>
            <a:r>
              <a:rPr lang="en-US" sz="6600" dirty="0"/>
              <a:t>Recurrent Neural Network Model</a:t>
            </a:r>
            <a:endParaRPr lang="en-US" sz="6600" dirty="0"/>
          </a:p>
        </p:txBody>
      </p:sp>
      <p:sp>
        <p:nvSpPr>
          <p:cNvPr id="7" name="TextBox 6"/>
          <p:cNvSpPr txBox="1"/>
          <p:nvPr/>
        </p:nvSpPr>
        <p:spPr>
          <a:xfrm>
            <a:off x="1092530" y="1187097"/>
            <a:ext cx="2980706" cy="3088019"/>
          </a:xfrm>
          <a:prstGeom prst="rect">
            <a:avLst/>
          </a:prstGeom>
          <a:noFill/>
        </p:spPr>
        <p:txBody>
          <a:bodyPr wrap="square" rtlCol="0">
            <a:spAutoFit/>
          </a:bodyPr>
          <a:lstStyle/>
          <a:p>
            <a:endParaRPr lang="en-US"/>
          </a:p>
        </p:txBody>
      </p:sp>
      <p:cxnSp>
        <p:nvCxnSpPr>
          <p:cNvPr id="10" name="Straight Connector 9"/>
          <p:cNvCxnSpPr/>
          <p:nvPr/>
        </p:nvCxnSpPr>
        <p:spPr>
          <a:xfrm>
            <a:off x="4836353" y="3410417"/>
            <a:ext cx="6908326" cy="17737"/>
          </a:xfrm>
          <a:prstGeom prst="line">
            <a:avLst/>
          </a:prstGeom>
          <a:ln w="19050" cmpd="sng">
            <a:solidFill>
              <a:schemeClr val="tx1">
                <a:lumMod val="75000"/>
                <a:lumOff val="25000"/>
              </a:schemeClr>
            </a:solidFill>
            <a:miter lim="800000"/>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2114196" cy="1325563"/>
          </a:xfrm>
        </p:spPr>
        <p:txBody>
          <a:bodyPr anchor="t"/>
          <a:lstStyle/>
          <a:p>
            <a:r>
              <a:rPr lang="en-US" dirty="0"/>
              <a:t>Why not a standard network?</a:t>
            </a:r>
            <a:endParaRPr lang="en-US" dirty="0"/>
          </a:p>
        </p:txBody>
      </p:sp>
      <p:sp>
        <p:nvSpPr>
          <p:cNvPr id="3" name="TextBox 2"/>
          <p:cNvSpPr txBox="1"/>
          <p:nvPr/>
        </p:nvSpPr>
        <p:spPr>
          <a:xfrm>
            <a:off x="-9435830" y="-3929974"/>
            <a:ext cx="184731" cy="369332"/>
          </a:xfrm>
          <a:prstGeom prst="rect">
            <a:avLst/>
          </a:prstGeom>
          <a:noFill/>
        </p:spPr>
        <p:txBody>
          <a:bodyPr wrap="none" rtlCol="0">
            <a:spAutoFit/>
          </a:bodyPr>
          <a:lstStyle/>
          <a:p>
            <a:endParaRPr lang="en-US" dirty="0"/>
          </a:p>
        </p:txBody>
      </p:sp>
      <p:grpSp>
        <p:nvGrpSpPr>
          <p:cNvPr id="44" name="Group 43"/>
          <p:cNvGrpSpPr/>
          <p:nvPr/>
        </p:nvGrpSpPr>
        <p:grpSpPr>
          <a:xfrm>
            <a:off x="1110796" y="1187673"/>
            <a:ext cx="1164421" cy="2768459"/>
            <a:chOff x="1110640" y="1179337"/>
            <a:chExt cx="1164421" cy="2768459"/>
          </a:xfrm>
        </p:grpSpPr>
        <mc:AlternateContent xmlns:mc="http://schemas.openxmlformats.org/markup-compatibility/2006">
          <mc:Choice xmlns:a14="http://schemas.microsoft.com/office/drawing/2010/main" Requires="a14">
            <p:sp>
              <p:nvSpPr>
                <p:cNvPr id="8" name="TextBox 7"/>
                <p:cNvSpPr txBox="1"/>
                <p:nvPr/>
              </p:nvSpPr>
              <p:spPr>
                <a:xfrm>
                  <a:off x="1110640" y="1179337"/>
                  <a:ext cx="1046377"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ea typeface="Century Schoolbook" charset="0"/>
                                <a:cs typeface="Century Schoolbook" charset="0"/>
                              </a:rPr>
                            </m:ctrlPr>
                          </m:sSupPr>
                          <m:e>
                            <m:r>
                              <a:rPr lang="en-US" sz="2800" b="0" i="1" smtClean="0">
                                <a:latin typeface="Cambria Math" panose="02040503050406030204" pitchFamily="18" charset="0"/>
                                <a:ea typeface="Century Schoolbook" charset="0"/>
                                <a:cs typeface="Century Schoolbook" charset="0"/>
                              </a:rPr>
                              <m:t>𝑥</m:t>
                            </m:r>
                          </m:e>
                          <m:sup>
                            <m:r>
                              <a:rPr lang="en-US" sz="2800" b="0" i="1" smtClean="0">
                                <a:latin typeface="Cambria Math" panose="02040503050406030204" pitchFamily="18" charset="0"/>
                                <a:ea typeface="Century Schoolbook" charset="0"/>
                                <a:cs typeface="Century Schoolbook" charset="0"/>
                              </a:rPr>
                              <m:t>&lt;</m:t>
                            </m:r>
                            <m:r>
                              <a:rPr lang="en-US" sz="2800" b="0" i="1" smtClean="0">
                                <a:latin typeface="Cambria Math" panose="02040503050406030204" pitchFamily="18" charset="0"/>
                                <a:ea typeface="Century Schoolbook" charset="0"/>
                                <a:cs typeface="Century Schoolbook" charset="0"/>
                              </a:rPr>
                              <m:t>1</m:t>
                            </m:r>
                            <m:r>
                              <a:rPr lang="en-US" sz="2800" b="0" i="1" smtClean="0">
                                <a:latin typeface="Cambria Math" panose="02040503050406030204" pitchFamily="18" charset="0"/>
                                <a:ea typeface="Century Schoolbook" charset="0"/>
                                <a:cs typeface="Century Schoolbook" charset="0"/>
                              </a:rPr>
                              <m:t>&gt;</m:t>
                            </m:r>
                          </m:sup>
                        </m:sSup>
                      </m:oMath>
                    </m:oMathPara>
                  </a14:m>
                  <a:endParaRPr lang="en-US" sz="2800" dirty="0">
                    <a:latin typeface="Century Schoolbook" charset="0"/>
                    <a:ea typeface="Century Schoolbook" charset="0"/>
                    <a:cs typeface="Century Schoolbook"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1110640" y="1179337"/>
                  <a:ext cx="1046377" cy="523220"/>
                </a:xfrm>
                <a:prstGeom prst="rect">
                  <a:avLst/>
                </a:prstGeom>
                <a:blipFill rotWithShape="1">
                  <a:blip r:embed="rId1"/>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1110640" y="1886578"/>
                  <a:ext cx="1046377"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ea typeface="Century Schoolbook" charset="0"/>
                                <a:cs typeface="Century Schoolbook" charset="0"/>
                              </a:rPr>
                            </m:ctrlPr>
                          </m:sSupPr>
                          <m:e>
                            <m:r>
                              <a:rPr lang="en-US" sz="2800" b="0" i="1" smtClean="0">
                                <a:latin typeface="Cambria Math" panose="02040503050406030204" pitchFamily="18" charset="0"/>
                                <a:ea typeface="Century Schoolbook" charset="0"/>
                                <a:cs typeface="Century Schoolbook" charset="0"/>
                              </a:rPr>
                              <m:t>𝑥</m:t>
                            </m:r>
                          </m:e>
                          <m:sup>
                            <m:r>
                              <a:rPr lang="en-US" sz="2800" b="0" i="1" smtClean="0">
                                <a:latin typeface="Cambria Math" panose="02040503050406030204" pitchFamily="18" charset="0"/>
                                <a:ea typeface="Century Schoolbook" charset="0"/>
                                <a:cs typeface="Century Schoolbook" charset="0"/>
                              </a:rPr>
                              <m:t>&lt;</m:t>
                            </m:r>
                            <m:r>
                              <a:rPr lang="en-US" sz="2800" b="0" i="1" smtClean="0">
                                <a:latin typeface="Cambria Math" panose="02040503050406030204" pitchFamily="18" charset="0"/>
                                <a:ea typeface="Century Schoolbook" charset="0"/>
                                <a:cs typeface="Century Schoolbook" charset="0"/>
                              </a:rPr>
                              <m:t>2</m:t>
                            </m:r>
                            <m:r>
                              <a:rPr lang="en-US" sz="2800" b="0" i="1" smtClean="0">
                                <a:latin typeface="Cambria Math" panose="02040503050406030204" pitchFamily="18" charset="0"/>
                                <a:ea typeface="Century Schoolbook" charset="0"/>
                                <a:cs typeface="Century Schoolbook" charset="0"/>
                              </a:rPr>
                              <m:t>&gt;</m:t>
                            </m:r>
                          </m:sup>
                        </m:sSup>
                      </m:oMath>
                    </m:oMathPara>
                  </a14:m>
                  <a:endParaRPr lang="en-US" sz="2800" dirty="0">
                    <a:latin typeface="Century Schoolbook" charset="0"/>
                    <a:ea typeface="Century Schoolbook" charset="0"/>
                    <a:cs typeface="Century Schoolbook" charset="0"/>
                  </a:endParaRPr>
                </a:p>
              </p:txBody>
            </p:sp>
          </mc:Choice>
          <mc:Fallback>
            <p:sp>
              <p:nvSpPr>
                <p:cNvPr id="9" name="TextBox 8"/>
                <p:cNvSpPr txBox="1">
                  <a:spLocks noRot="1" noChangeAspect="1" noMove="1" noResize="1" noEditPoints="1" noAdjustHandles="1" noChangeArrowheads="1" noChangeShapeType="1" noTextEdit="1"/>
                </p:cNvSpPr>
                <p:nvPr/>
              </p:nvSpPr>
              <p:spPr>
                <a:xfrm>
                  <a:off x="1110640" y="1886578"/>
                  <a:ext cx="1046377" cy="523220"/>
                </a:xfrm>
                <a:prstGeom prst="rect">
                  <a:avLst/>
                </a:prstGeom>
                <a:blipFill rotWithShape="1">
                  <a:blip r:embed="rId2"/>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1435697" y="2695131"/>
                  <a:ext cx="396262"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cs typeface="Cambria Math" panose="02040503050406030204" pitchFamily="18" charset="0"/>
                          </a:rPr>
                          <m:t>⋮</m:t>
                        </m:r>
                      </m:oMath>
                    </m:oMathPara>
                  </a14:m>
                  <a:endParaRPr lang="en-US" sz="2800" dirty="0">
                    <a:latin typeface="Century Schoolbook" charset="0"/>
                    <a:ea typeface="Century Schoolbook" charset="0"/>
                    <a:cs typeface="Century Schoolbook"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1435697" y="2695131"/>
                  <a:ext cx="396262" cy="523220"/>
                </a:xfrm>
                <a:prstGeom prst="rect">
                  <a:avLst/>
                </a:prstGeom>
                <a:blipFill rotWithShape="1">
                  <a:blip r:embed="rId3"/>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1110640" y="3424576"/>
                  <a:ext cx="1164421"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ea typeface="Century Schoolbook" charset="0"/>
                                <a:cs typeface="Century Schoolbook" charset="0"/>
                              </a:rPr>
                            </m:ctrlPr>
                          </m:sSupPr>
                          <m:e>
                            <m:r>
                              <a:rPr lang="en-US" sz="2800" b="0" i="1" smtClean="0">
                                <a:latin typeface="Cambria Math" panose="02040503050406030204" pitchFamily="18" charset="0"/>
                                <a:ea typeface="Century Schoolbook" charset="0"/>
                                <a:cs typeface="Century Schoolbook" charset="0"/>
                              </a:rPr>
                              <m:t>𝑥</m:t>
                            </m:r>
                          </m:e>
                          <m:sup>
                            <m:r>
                              <a:rPr lang="en-US" sz="2800" b="0" i="1" smtClean="0">
                                <a:latin typeface="Cambria Math" panose="02040503050406030204" pitchFamily="18" charset="0"/>
                                <a:ea typeface="Century Schoolbook" charset="0"/>
                                <a:cs typeface="Century Schoolbook" charset="0"/>
                              </a:rPr>
                              <m:t>&lt;</m:t>
                            </m:r>
                            <m:sSub>
                              <m:sSubPr>
                                <m:ctrlPr>
                                  <a:rPr lang="en-US" sz="2800" b="0" i="1" smtClean="0">
                                    <a:latin typeface="Cambria Math" panose="02040503050406030204" pitchFamily="18" charset="0"/>
                                    <a:ea typeface="Century Schoolbook" charset="0"/>
                                    <a:cs typeface="Century Schoolbook" charset="0"/>
                                  </a:rPr>
                                </m:ctrlPr>
                              </m:sSubPr>
                              <m:e>
                                <m:r>
                                  <a:rPr lang="en-US" sz="2800" b="0" i="1" smtClean="0">
                                    <a:latin typeface="Cambria Math" panose="02040503050406030204" pitchFamily="18" charset="0"/>
                                    <a:ea typeface="Century Schoolbook" charset="0"/>
                                    <a:cs typeface="Century Schoolbook" charset="0"/>
                                  </a:rPr>
                                  <m:t>𝑇</m:t>
                                </m:r>
                              </m:e>
                              <m:sub>
                                <m:r>
                                  <a:rPr lang="en-US" sz="2800" b="0" i="1" smtClean="0">
                                    <a:latin typeface="Cambria Math" panose="02040503050406030204" pitchFamily="18" charset="0"/>
                                    <a:ea typeface="Century Schoolbook" charset="0"/>
                                    <a:cs typeface="Century Schoolbook" charset="0"/>
                                  </a:rPr>
                                  <m:t>𝑥</m:t>
                                </m:r>
                              </m:sub>
                            </m:sSub>
                            <m:r>
                              <a:rPr lang="en-US" sz="2800" b="0" i="1" smtClean="0">
                                <a:latin typeface="Cambria Math" panose="02040503050406030204" pitchFamily="18" charset="0"/>
                                <a:ea typeface="Century Schoolbook" charset="0"/>
                                <a:cs typeface="Century Schoolbook" charset="0"/>
                              </a:rPr>
                              <m:t>&gt;</m:t>
                            </m:r>
                          </m:sup>
                        </m:sSup>
                      </m:oMath>
                    </m:oMathPara>
                  </a14:m>
                  <a:endParaRPr lang="en-US" sz="2800" dirty="0">
                    <a:latin typeface="Century Schoolbook" charset="0"/>
                    <a:ea typeface="Century Schoolbook" charset="0"/>
                    <a:cs typeface="Century Schoolbook" charset="0"/>
                  </a:endParaRPr>
                </a:p>
              </p:txBody>
            </p:sp>
          </mc:Choice>
          <mc:Fallback>
            <p:sp>
              <p:nvSpPr>
                <p:cNvPr id="11" name="TextBox 10"/>
                <p:cNvSpPr txBox="1">
                  <a:spLocks noRot="1" noChangeAspect="1" noMove="1" noResize="1" noEditPoints="1" noAdjustHandles="1" noChangeArrowheads="1" noChangeShapeType="1" noTextEdit="1"/>
                </p:cNvSpPr>
                <p:nvPr/>
              </p:nvSpPr>
              <p:spPr>
                <a:xfrm>
                  <a:off x="1110640" y="3424576"/>
                  <a:ext cx="1164421" cy="523220"/>
                </a:xfrm>
                <a:prstGeom prst="rect">
                  <a:avLst/>
                </a:prstGeom>
                <a:blipFill rotWithShape="1">
                  <a:blip r:embed="rId4"/>
                </a:blipFill>
              </p:spPr>
              <p:txBody>
                <a:bodyPr/>
                <a:lstStyle/>
                <a:p>
                  <a:r>
                    <a:rPr lang="en-US" altLang="en-US">
                      <a:noFill/>
                    </a:rPr>
                    <a:t> </a:t>
                  </a:r>
                </a:p>
              </p:txBody>
            </p:sp>
          </mc:Fallback>
        </mc:AlternateContent>
      </p:grpSp>
      <p:sp>
        <p:nvSpPr>
          <p:cNvPr id="6" name="Oval 5"/>
          <p:cNvSpPr/>
          <p:nvPr/>
        </p:nvSpPr>
        <p:spPr>
          <a:xfrm>
            <a:off x="3811012" y="1513568"/>
            <a:ext cx="365760" cy="36576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811012" y="2036788"/>
            <a:ext cx="365760" cy="36576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811012" y="3382356"/>
            <a:ext cx="365760" cy="36576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5" name="TextBox 14"/>
              <p:cNvSpPr txBox="1"/>
              <p:nvPr/>
            </p:nvSpPr>
            <p:spPr>
              <a:xfrm>
                <a:off x="3795761" y="2630842"/>
                <a:ext cx="396262"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cs typeface="Cambria Math" panose="02040503050406030204" pitchFamily="18" charset="0"/>
                        </a:rPr>
                        <m:t>⋮</m:t>
                      </m:r>
                    </m:oMath>
                  </m:oMathPara>
                </a14:m>
                <a:endParaRPr lang="en-US" sz="2800" dirty="0">
                  <a:latin typeface="Century Schoolbook" charset="0"/>
                  <a:ea typeface="Century Schoolbook" charset="0"/>
                  <a:cs typeface="Century Schoolbook" charset="0"/>
                </a:endParaRPr>
              </a:p>
            </p:txBody>
          </p:sp>
        </mc:Choice>
        <mc:Fallback>
          <p:sp>
            <p:nvSpPr>
              <p:cNvPr id="15" name="TextBox 14"/>
              <p:cNvSpPr txBox="1">
                <a:spLocks noRot="1" noChangeAspect="1" noMove="1" noResize="1" noEditPoints="1" noAdjustHandles="1" noChangeArrowheads="1" noChangeShapeType="1" noTextEdit="1"/>
              </p:cNvSpPr>
              <p:nvPr/>
            </p:nvSpPr>
            <p:spPr>
              <a:xfrm>
                <a:off x="3795761" y="2630842"/>
                <a:ext cx="396262" cy="523220"/>
              </a:xfrm>
              <a:prstGeom prst="rect">
                <a:avLst/>
              </a:prstGeom>
              <a:blipFill rotWithShape="1">
                <a:blip r:embed="rId3"/>
                <a:stretch>
                  <a:fillRect l="-92" t="-7" r="98" b="3"/>
                </a:stretch>
              </a:blipFill>
            </p:spPr>
            <p:txBody>
              <a:bodyPr/>
              <a:lstStyle/>
              <a:p>
                <a:r>
                  <a:rPr lang="en-US" altLang="en-US">
                    <a:noFill/>
                  </a:rPr>
                  <a:t> </a:t>
                </a:r>
              </a:p>
            </p:txBody>
          </p:sp>
        </mc:Fallback>
      </mc:AlternateContent>
      <p:sp>
        <p:nvSpPr>
          <p:cNvPr id="7" name="Rectangle 6"/>
          <p:cNvSpPr/>
          <p:nvPr/>
        </p:nvSpPr>
        <p:spPr>
          <a:xfrm>
            <a:off x="3773923" y="1474696"/>
            <a:ext cx="439938" cy="23137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080447" y="1512859"/>
            <a:ext cx="365760" cy="36576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080447" y="2036079"/>
            <a:ext cx="365760" cy="36576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080447" y="3381647"/>
            <a:ext cx="365760" cy="36576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0" name="TextBox 19"/>
              <p:cNvSpPr txBox="1"/>
              <p:nvPr/>
            </p:nvSpPr>
            <p:spPr>
              <a:xfrm>
                <a:off x="6065196" y="2630133"/>
                <a:ext cx="396262"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cs typeface="Cambria Math" panose="02040503050406030204" pitchFamily="18" charset="0"/>
                        </a:rPr>
                        <m:t>⋮</m:t>
                      </m:r>
                    </m:oMath>
                  </m:oMathPara>
                </a14:m>
                <a:endParaRPr lang="en-US" sz="2800" dirty="0">
                  <a:latin typeface="Century Schoolbook" charset="0"/>
                  <a:ea typeface="Century Schoolbook" charset="0"/>
                  <a:cs typeface="Century Schoolbook" charset="0"/>
                </a:endParaRPr>
              </a:p>
            </p:txBody>
          </p:sp>
        </mc:Choice>
        <mc:Fallback>
          <p:sp>
            <p:nvSpPr>
              <p:cNvPr id="20" name="TextBox 19"/>
              <p:cNvSpPr txBox="1">
                <a:spLocks noRot="1" noChangeAspect="1" noMove="1" noResize="1" noEditPoints="1" noAdjustHandles="1" noChangeArrowheads="1" noChangeShapeType="1" noTextEdit="1"/>
              </p:cNvSpPr>
              <p:nvPr/>
            </p:nvSpPr>
            <p:spPr>
              <a:xfrm>
                <a:off x="6065196" y="2630133"/>
                <a:ext cx="396262" cy="523220"/>
              </a:xfrm>
              <a:prstGeom prst="rect">
                <a:avLst/>
              </a:prstGeom>
              <a:blipFill rotWithShape="1">
                <a:blip r:embed="rId3"/>
                <a:stretch>
                  <a:fillRect l="-78" t="-114" r="84" b="110"/>
                </a:stretch>
              </a:blipFill>
            </p:spPr>
            <p:txBody>
              <a:bodyPr/>
              <a:lstStyle/>
              <a:p>
                <a:r>
                  <a:rPr lang="en-US" altLang="en-US">
                    <a:noFill/>
                  </a:rPr>
                  <a:t> </a:t>
                </a:r>
              </a:p>
            </p:txBody>
          </p:sp>
        </mc:Fallback>
      </mc:AlternateContent>
      <p:sp>
        <p:nvSpPr>
          <p:cNvPr id="21" name="Rectangle 20"/>
          <p:cNvSpPr/>
          <p:nvPr/>
        </p:nvSpPr>
        <p:spPr>
          <a:xfrm>
            <a:off x="6043358" y="1473987"/>
            <a:ext cx="439938" cy="23137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a:off x="4734939" y="2807064"/>
            <a:ext cx="851405" cy="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2342030" y="1299243"/>
            <a:ext cx="365760" cy="36576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342030" y="1992031"/>
            <a:ext cx="365760" cy="36576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342030" y="3520258"/>
            <a:ext cx="365760" cy="36576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p:nvPr/>
        </p:nvCxnSpPr>
        <p:spPr>
          <a:xfrm>
            <a:off x="2856642" y="1469078"/>
            <a:ext cx="599158" cy="23529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2856642" y="3381647"/>
            <a:ext cx="636247" cy="321491"/>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862937" y="2209913"/>
            <a:ext cx="611407" cy="143692"/>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7837365" y="1295825"/>
            <a:ext cx="365760" cy="36576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7837365" y="2034843"/>
            <a:ext cx="365760" cy="36576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7837365" y="3512878"/>
            <a:ext cx="365760" cy="36576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7837365" y="2773861"/>
            <a:ext cx="365760" cy="36576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p:nvPr/>
        </p:nvCxnSpPr>
        <p:spPr>
          <a:xfrm flipV="1">
            <a:off x="6764330" y="1616247"/>
            <a:ext cx="783626" cy="195566"/>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6764330" y="2217723"/>
            <a:ext cx="783626" cy="5764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6764330" y="2849190"/>
            <a:ext cx="783626" cy="107551"/>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6764330" y="3542392"/>
            <a:ext cx="783626" cy="107551"/>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8" name="TextBox 47"/>
              <p:cNvSpPr txBox="1"/>
              <p:nvPr/>
            </p:nvSpPr>
            <p:spPr>
              <a:xfrm>
                <a:off x="8569957" y="1175255"/>
                <a:ext cx="1053878"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ea typeface="Century Schoolbook" charset="0"/>
                              <a:cs typeface="Century Schoolbook" charset="0"/>
                            </a:rPr>
                          </m:ctrlPr>
                        </m:sSupPr>
                        <m:e>
                          <m:r>
                            <a:rPr lang="en-US" sz="2800" b="0" i="1" smtClean="0">
                              <a:latin typeface="Cambria Math" panose="02040503050406030204" pitchFamily="18" charset="0"/>
                              <a:ea typeface="Century Schoolbook" charset="0"/>
                              <a:cs typeface="Century Schoolbook" charset="0"/>
                            </a:rPr>
                            <m:t>𝑦</m:t>
                          </m:r>
                        </m:e>
                        <m:sup>
                          <m:r>
                            <a:rPr lang="en-US" sz="2800" b="0" i="1" smtClean="0">
                              <a:latin typeface="Cambria Math" panose="02040503050406030204" pitchFamily="18" charset="0"/>
                              <a:ea typeface="Century Schoolbook" charset="0"/>
                              <a:cs typeface="Century Schoolbook" charset="0"/>
                            </a:rPr>
                            <m:t>&lt;</m:t>
                          </m:r>
                          <m:r>
                            <a:rPr lang="en-US" sz="2800" b="0" i="1" smtClean="0">
                              <a:latin typeface="Cambria Math" panose="02040503050406030204" pitchFamily="18" charset="0"/>
                              <a:ea typeface="Century Schoolbook" charset="0"/>
                              <a:cs typeface="Century Schoolbook" charset="0"/>
                            </a:rPr>
                            <m:t>1</m:t>
                          </m:r>
                          <m:r>
                            <a:rPr lang="en-US" sz="2800" b="0" i="1" smtClean="0">
                              <a:latin typeface="Cambria Math" panose="02040503050406030204" pitchFamily="18" charset="0"/>
                              <a:ea typeface="Century Schoolbook" charset="0"/>
                              <a:cs typeface="Century Schoolbook" charset="0"/>
                            </a:rPr>
                            <m:t>&gt;</m:t>
                          </m:r>
                        </m:sup>
                      </m:sSup>
                    </m:oMath>
                  </m:oMathPara>
                </a14:m>
                <a:endParaRPr lang="en-US" sz="2800" dirty="0">
                  <a:latin typeface="Century Schoolbook" charset="0"/>
                  <a:ea typeface="Century Schoolbook" charset="0"/>
                  <a:cs typeface="Century Schoolbook" charset="0"/>
                </a:endParaRPr>
              </a:p>
            </p:txBody>
          </p:sp>
        </mc:Choice>
        <mc:Fallback>
          <p:sp>
            <p:nvSpPr>
              <p:cNvPr id="48" name="TextBox 47"/>
              <p:cNvSpPr txBox="1">
                <a:spLocks noRot="1" noChangeAspect="1" noMove="1" noResize="1" noEditPoints="1" noAdjustHandles="1" noChangeArrowheads="1" noChangeShapeType="1" noTextEdit="1"/>
              </p:cNvSpPr>
              <p:nvPr/>
            </p:nvSpPr>
            <p:spPr>
              <a:xfrm>
                <a:off x="8569957" y="1175255"/>
                <a:ext cx="1053878" cy="523220"/>
              </a:xfrm>
              <a:prstGeom prst="rect">
                <a:avLst/>
              </a:prstGeom>
              <a:blipFill rotWithShape="1">
                <a:blip r:embed="rId5"/>
                <a:stretch>
                  <a:fillRect l="-60" t="-97" r="39" b="93"/>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49" name="TextBox 48"/>
              <p:cNvSpPr txBox="1"/>
              <p:nvPr/>
            </p:nvSpPr>
            <p:spPr>
              <a:xfrm>
                <a:off x="8569957" y="1918526"/>
                <a:ext cx="1053878"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ea typeface="Century Schoolbook" charset="0"/>
                              <a:cs typeface="Century Schoolbook" charset="0"/>
                            </a:rPr>
                          </m:ctrlPr>
                        </m:sSupPr>
                        <m:e>
                          <m:r>
                            <a:rPr lang="en-US" sz="2800" b="0" i="1" smtClean="0">
                              <a:latin typeface="Cambria Math" panose="02040503050406030204" pitchFamily="18" charset="0"/>
                              <a:ea typeface="Century Schoolbook" charset="0"/>
                              <a:cs typeface="Century Schoolbook" charset="0"/>
                            </a:rPr>
                            <m:t>𝑦</m:t>
                          </m:r>
                        </m:e>
                        <m:sup>
                          <m:r>
                            <a:rPr lang="en-US" sz="2800" b="0" i="1" smtClean="0">
                              <a:latin typeface="Cambria Math" panose="02040503050406030204" pitchFamily="18" charset="0"/>
                              <a:ea typeface="Century Schoolbook" charset="0"/>
                              <a:cs typeface="Century Schoolbook" charset="0"/>
                            </a:rPr>
                            <m:t>&lt;</m:t>
                          </m:r>
                          <m:r>
                            <a:rPr lang="en-US" sz="2800" b="0" i="1" smtClean="0">
                              <a:latin typeface="Cambria Math" panose="02040503050406030204" pitchFamily="18" charset="0"/>
                              <a:ea typeface="Century Schoolbook" charset="0"/>
                              <a:cs typeface="Century Schoolbook" charset="0"/>
                            </a:rPr>
                            <m:t>2</m:t>
                          </m:r>
                          <m:r>
                            <a:rPr lang="en-US" sz="2800" b="0" i="1" smtClean="0">
                              <a:latin typeface="Cambria Math" panose="02040503050406030204" pitchFamily="18" charset="0"/>
                              <a:ea typeface="Century Schoolbook" charset="0"/>
                              <a:cs typeface="Century Schoolbook" charset="0"/>
                            </a:rPr>
                            <m:t>&gt;</m:t>
                          </m:r>
                        </m:sup>
                      </m:sSup>
                    </m:oMath>
                  </m:oMathPara>
                </a14:m>
                <a:endParaRPr lang="en-US" sz="2800" dirty="0">
                  <a:latin typeface="Century Schoolbook" charset="0"/>
                  <a:ea typeface="Century Schoolbook" charset="0"/>
                  <a:cs typeface="Century Schoolbook" charset="0"/>
                </a:endParaRPr>
              </a:p>
            </p:txBody>
          </p:sp>
        </mc:Choice>
        <mc:Fallback>
          <p:sp>
            <p:nvSpPr>
              <p:cNvPr id="49" name="TextBox 48"/>
              <p:cNvSpPr txBox="1">
                <a:spLocks noRot="1" noChangeAspect="1" noMove="1" noResize="1" noEditPoints="1" noAdjustHandles="1" noChangeArrowheads="1" noChangeShapeType="1" noTextEdit="1"/>
              </p:cNvSpPr>
              <p:nvPr/>
            </p:nvSpPr>
            <p:spPr>
              <a:xfrm>
                <a:off x="8569957" y="1918526"/>
                <a:ext cx="1053878" cy="523220"/>
              </a:xfrm>
              <a:prstGeom prst="rect">
                <a:avLst/>
              </a:prstGeom>
              <a:blipFill rotWithShape="1">
                <a:blip r:embed="rId6"/>
                <a:stretch>
                  <a:fillRect l="-60" t="-37" r="39" b="33"/>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50" name="TextBox 49"/>
              <p:cNvSpPr txBox="1"/>
              <p:nvPr/>
            </p:nvSpPr>
            <p:spPr>
              <a:xfrm>
                <a:off x="8895014" y="2695131"/>
                <a:ext cx="396262"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cs typeface="Cambria Math" panose="02040503050406030204" pitchFamily="18" charset="0"/>
                        </a:rPr>
                        <m:t>⋮</m:t>
                      </m:r>
                    </m:oMath>
                  </m:oMathPara>
                </a14:m>
                <a:endParaRPr lang="en-US" sz="2800" dirty="0">
                  <a:latin typeface="Century Schoolbook" charset="0"/>
                  <a:ea typeface="Century Schoolbook" charset="0"/>
                  <a:cs typeface="Century Schoolbook" charset="0"/>
                </a:endParaRPr>
              </a:p>
            </p:txBody>
          </p:sp>
        </mc:Choice>
        <mc:Fallback>
          <p:sp>
            <p:nvSpPr>
              <p:cNvPr id="50" name="TextBox 49"/>
              <p:cNvSpPr txBox="1">
                <a:spLocks noRot="1" noChangeAspect="1" noMove="1" noResize="1" noEditPoints="1" noAdjustHandles="1" noChangeArrowheads="1" noChangeShapeType="1" noTextEdit="1"/>
              </p:cNvSpPr>
              <p:nvPr/>
            </p:nvSpPr>
            <p:spPr>
              <a:xfrm>
                <a:off x="8895014" y="2695131"/>
                <a:ext cx="396262" cy="523220"/>
              </a:xfrm>
              <a:prstGeom prst="rect">
                <a:avLst/>
              </a:prstGeom>
              <a:blipFill rotWithShape="1">
                <a:blip r:embed="rId3"/>
                <a:stretch>
                  <a:fillRect l="-144" t="-37" r="149" b="33"/>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52" name="TextBox 51"/>
              <p:cNvSpPr txBox="1"/>
              <p:nvPr/>
            </p:nvSpPr>
            <p:spPr>
              <a:xfrm>
                <a:off x="8569957" y="3424576"/>
                <a:ext cx="1183144" cy="53155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ea typeface="Century Schoolbook" charset="0"/>
                              <a:cs typeface="Century Schoolbook" charset="0"/>
                            </a:rPr>
                          </m:ctrlPr>
                        </m:sSupPr>
                        <m:e>
                          <m:r>
                            <a:rPr lang="en-US" sz="2800" b="0" i="1" smtClean="0">
                              <a:latin typeface="Cambria Math" panose="02040503050406030204" pitchFamily="18" charset="0"/>
                              <a:ea typeface="Century Schoolbook" charset="0"/>
                              <a:cs typeface="Century Schoolbook" charset="0"/>
                            </a:rPr>
                            <m:t>𝑦</m:t>
                          </m:r>
                        </m:e>
                        <m:sup>
                          <m:r>
                            <a:rPr lang="en-US" sz="2800" b="0" i="1" smtClean="0">
                              <a:latin typeface="Cambria Math" panose="02040503050406030204" pitchFamily="18" charset="0"/>
                              <a:ea typeface="Century Schoolbook" charset="0"/>
                              <a:cs typeface="Century Schoolbook" charset="0"/>
                            </a:rPr>
                            <m:t>&lt;</m:t>
                          </m:r>
                          <m:sSub>
                            <m:sSubPr>
                              <m:ctrlPr>
                                <a:rPr lang="en-US" sz="2800" b="0" i="1" smtClean="0">
                                  <a:latin typeface="Cambria Math" panose="02040503050406030204" pitchFamily="18" charset="0"/>
                                  <a:ea typeface="Century Schoolbook" charset="0"/>
                                  <a:cs typeface="Century Schoolbook" charset="0"/>
                                </a:rPr>
                              </m:ctrlPr>
                            </m:sSubPr>
                            <m:e>
                              <m:r>
                                <a:rPr lang="en-US" sz="2800" b="0" i="1" smtClean="0">
                                  <a:latin typeface="Cambria Math" panose="02040503050406030204" pitchFamily="18" charset="0"/>
                                  <a:ea typeface="Century Schoolbook" charset="0"/>
                                  <a:cs typeface="Century Schoolbook" charset="0"/>
                                </a:rPr>
                                <m:t>𝑇</m:t>
                              </m:r>
                            </m:e>
                            <m:sub>
                              <m:r>
                                <a:rPr lang="en-US" sz="2800" b="0" i="1" smtClean="0">
                                  <a:latin typeface="Cambria Math" panose="02040503050406030204" pitchFamily="18" charset="0"/>
                                  <a:ea typeface="Century Schoolbook" charset="0"/>
                                  <a:cs typeface="Century Schoolbook" charset="0"/>
                                </a:rPr>
                                <m:t>𝑦</m:t>
                              </m:r>
                            </m:sub>
                          </m:sSub>
                          <m:r>
                            <a:rPr lang="en-US" sz="2800" b="0" i="1" smtClean="0">
                              <a:latin typeface="Cambria Math" panose="02040503050406030204" pitchFamily="18" charset="0"/>
                              <a:ea typeface="Century Schoolbook" charset="0"/>
                              <a:cs typeface="Century Schoolbook" charset="0"/>
                            </a:rPr>
                            <m:t>&gt;</m:t>
                          </m:r>
                        </m:sup>
                      </m:sSup>
                    </m:oMath>
                  </m:oMathPara>
                </a14:m>
                <a:endParaRPr lang="en-US" sz="2800" dirty="0">
                  <a:latin typeface="Century Schoolbook" charset="0"/>
                  <a:ea typeface="Century Schoolbook" charset="0"/>
                  <a:cs typeface="Century Schoolbook" charset="0"/>
                </a:endParaRPr>
              </a:p>
            </p:txBody>
          </p:sp>
        </mc:Choice>
        <mc:Fallback>
          <p:sp>
            <p:nvSpPr>
              <p:cNvPr id="52" name="TextBox 51"/>
              <p:cNvSpPr txBox="1">
                <a:spLocks noRot="1" noChangeAspect="1" noMove="1" noResize="1" noEditPoints="1" noAdjustHandles="1" noChangeArrowheads="1" noChangeShapeType="1" noTextEdit="1"/>
              </p:cNvSpPr>
              <p:nvPr/>
            </p:nvSpPr>
            <p:spPr>
              <a:xfrm>
                <a:off x="8569957" y="3424576"/>
                <a:ext cx="1183144" cy="531556"/>
              </a:xfrm>
              <a:prstGeom prst="rect">
                <a:avLst/>
              </a:prstGeom>
              <a:blipFill rotWithShape="1">
                <a:blip r:embed="rId7"/>
                <a:stretch>
                  <a:fillRect l="-53" t="-4" r="11" b="15"/>
                </a:stretch>
              </a:blipFill>
            </p:spPr>
            <p:txBody>
              <a:bodyPr/>
              <a:lstStyle/>
              <a:p>
                <a:r>
                  <a:rPr lang="en-US" altLang="en-US">
                    <a:noFill/>
                  </a:rPr>
                  <a:t> </a:t>
                </a:r>
              </a:p>
            </p:txBody>
          </p:sp>
        </mc:Fallback>
      </mc:AlternateContent>
      <p:sp>
        <p:nvSpPr>
          <p:cNvPr id="46" name="TextBox 45"/>
          <p:cNvSpPr txBox="1"/>
          <p:nvPr/>
        </p:nvSpPr>
        <p:spPr>
          <a:xfrm>
            <a:off x="380468" y="4598853"/>
            <a:ext cx="2079415" cy="584775"/>
          </a:xfrm>
          <a:prstGeom prst="rect">
            <a:avLst/>
          </a:prstGeom>
          <a:noFill/>
        </p:spPr>
        <p:txBody>
          <a:bodyPr wrap="none" rtlCol="0">
            <a:spAutoFit/>
          </a:bodyPr>
          <a:lstStyle/>
          <a:p>
            <a:r>
              <a:rPr lang="en-US" sz="3200">
                <a:latin typeface="Century Schoolbook" charset="0"/>
                <a:ea typeface="Century Schoolbook" charset="0"/>
                <a:cs typeface="Century Schoolbook" charset="0"/>
              </a:rPr>
              <a:t>Problems:</a:t>
            </a:r>
            <a:endParaRPr lang="en-US" sz="3200">
              <a:latin typeface="Century Schoolbook" charset="0"/>
              <a:ea typeface="Century Schoolbook" charset="0"/>
              <a:cs typeface="Century Schoolbook" charset="0"/>
            </a:endParaRPr>
          </a:p>
        </p:txBody>
      </p:sp>
      <p:sp>
        <p:nvSpPr>
          <p:cNvPr id="54" name="TextBox 53"/>
          <p:cNvSpPr txBox="1"/>
          <p:nvPr/>
        </p:nvSpPr>
        <p:spPr>
          <a:xfrm>
            <a:off x="725856" y="5199235"/>
            <a:ext cx="10625025" cy="523220"/>
          </a:xfrm>
          <a:prstGeom prst="rect">
            <a:avLst/>
          </a:prstGeom>
          <a:noFill/>
        </p:spPr>
        <p:txBody>
          <a:bodyPr wrap="none" rtlCol="0">
            <a:spAutoFit/>
          </a:bodyPr>
          <a:lstStyle/>
          <a:p>
            <a:r>
              <a:rPr lang="en-US" sz="2800" dirty="0">
                <a:latin typeface="Century Schoolbook" charset="0"/>
                <a:ea typeface="Century Schoolbook" charset="0"/>
                <a:cs typeface="Century Schoolbook" charset="0"/>
              </a:rPr>
              <a:t>- Inputs, outputs can be different </a:t>
            </a:r>
            <a:r>
              <a:rPr lang="en-US" sz="2800">
                <a:latin typeface="Century Schoolbook" charset="0"/>
                <a:ea typeface="Century Schoolbook" charset="0"/>
                <a:cs typeface="Century Schoolbook" charset="0"/>
              </a:rPr>
              <a:t>lengths in different </a:t>
            </a:r>
            <a:r>
              <a:rPr lang="en-US" sz="2800" dirty="0">
                <a:latin typeface="Century Schoolbook" charset="0"/>
                <a:ea typeface="Century Schoolbook" charset="0"/>
                <a:cs typeface="Century Schoolbook" charset="0"/>
              </a:rPr>
              <a:t>examples.</a:t>
            </a:r>
            <a:endParaRPr lang="en-US" sz="2800" dirty="0">
              <a:latin typeface="Century Schoolbook" charset="0"/>
              <a:ea typeface="Century Schoolbook" charset="0"/>
              <a:cs typeface="Century Schoolbook" charset="0"/>
            </a:endParaRPr>
          </a:p>
        </p:txBody>
      </p:sp>
      <p:sp>
        <p:nvSpPr>
          <p:cNvPr id="55" name="TextBox 54"/>
          <p:cNvSpPr txBox="1"/>
          <p:nvPr/>
        </p:nvSpPr>
        <p:spPr>
          <a:xfrm>
            <a:off x="725856" y="5785063"/>
            <a:ext cx="10988906" cy="523220"/>
          </a:xfrm>
          <a:prstGeom prst="rect">
            <a:avLst/>
          </a:prstGeom>
          <a:noFill/>
        </p:spPr>
        <p:txBody>
          <a:bodyPr wrap="none" rtlCol="0">
            <a:spAutoFit/>
          </a:bodyPr>
          <a:lstStyle/>
          <a:p>
            <a:r>
              <a:rPr lang="en-US" sz="2800" dirty="0">
                <a:latin typeface="Century Schoolbook" charset="0"/>
                <a:ea typeface="Century Schoolbook" charset="0"/>
                <a:cs typeface="Century Schoolbook" charset="0"/>
              </a:rPr>
              <a:t>- Doesn’t share features learned across different positions of text. </a:t>
            </a:r>
            <a:endParaRPr lang="en-US" sz="2800" dirty="0">
              <a:latin typeface="Century Schoolbook" charset="0"/>
              <a:ea typeface="Century Schoolbook" charset="0"/>
              <a:cs typeface="Century Schoolbook" charset="0"/>
            </a:endParaRPr>
          </a:p>
        </p:txBody>
      </p:sp>
      <p:sp>
        <p:nvSpPr>
          <p:cNvPr id="12" name="Text Box 11"/>
          <p:cNvSpPr txBox="1"/>
          <p:nvPr/>
        </p:nvSpPr>
        <p:spPr>
          <a:xfrm>
            <a:off x="7955915" y="4707255"/>
            <a:ext cx="3394710" cy="368300"/>
          </a:xfrm>
          <a:prstGeom prst="rect">
            <a:avLst/>
          </a:prstGeom>
          <a:noFill/>
          <a:ln>
            <a:solidFill>
              <a:srgbClr val="FF0000"/>
            </a:solidFill>
          </a:ln>
        </p:spPr>
        <p:txBody>
          <a:bodyPr wrap="none" rtlCol="0">
            <a:spAutoFit/>
          </a:bodyPr>
          <a:p>
            <a:r>
              <a:rPr lang="en-US"/>
              <a:t>Like Music generation / translation</a:t>
            </a:r>
            <a:endParaRPr lang="en-US"/>
          </a:p>
        </p:txBody>
      </p:sp>
      <p:cxnSp>
        <p:nvCxnSpPr>
          <p:cNvPr id="22" name="Straight Arrow Connector 21"/>
          <p:cNvCxnSpPr/>
          <p:nvPr/>
        </p:nvCxnSpPr>
        <p:spPr>
          <a:xfrm flipH="1">
            <a:off x="9624060" y="5183505"/>
            <a:ext cx="128905" cy="23812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 Box 22"/>
          <p:cNvSpPr txBox="1"/>
          <p:nvPr/>
        </p:nvSpPr>
        <p:spPr>
          <a:xfrm>
            <a:off x="0" y="6485890"/>
            <a:ext cx="12192000" cy="1753235"/>
          </a:xfrm>
          <a:prstGeom prst="rect">
            <a:avLst/>
          </a:prstGeom>
          <a:solidFill>
            <a:schemeClr val="bg1"/>
          </a:solidFill>
          <a:ln>
            <a:solidFill>
              <a:srgbClr val="FF0000"/>
            </a:solidFill>
          </a:ln>
        </p:spPr>
        <p:txBody>
          <a:bodyPr wrap="square" rtlCol="0">
            <a:spAutoFit/>
          </a:bodyPr>
          <a:p>
            <a:pPr algn="l"/>
            <a:r>
              <a:rPr lang="en-US"/>
              <a:t>In particular of the neural network has learned that maybe the word heavy appearing in position one gives a sign that that's part of a person's name, then wouldn't it be nice if it automatically figures out that heavy appearing in some other position x t also means that that might be a person's name. And this is maybe similar to what you saw in convolutional neural networks where you want things learned for one part of the image to generalize quickly to other parts of the image, and we like a similar effects for sequence data as well.</a:t>
            </a:r>
            <a:endParaRPr lang="en-US"/>
          </a:p>
          <a:p>
            <a:pPr algn="l"/>
            <a:r>
              <a:rPr lang="en-US"/>
              <a:t>Also, this will have very large input matrix and weight matrix since our one code could have up to 10,000 dimension. </a:t>
            </a:r>
            <a:endParaRPr lang="en-US"/>
          </a:p>
        </p:txBody>
      </p:sp>
      <p:cxnSp>
        <p:nvCxnSpPr>
          <p:cNvPr id="27" name="Straight Arrow Connector 26"/>
          <p:cNvCxnSpPr/>
          <p:nvPr/>
        </p:nvCxnSpPr>
        <p:spPr>
          <a:xfrm flipV="1">
            <a:off x="9625965" y="6249670"/>
            <a:ext cx="127000" cy="23622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4" grpId="0" animBg="1"/>
      <p:bldP spid="15" grpId="0"/>
      <p:bldP spid="7" grpId="0" animBg="1"/>
      <p:bldP spid="17" grpId="0" animBg="1"/>
      <p:bldP spid="18" grpId="0" animBg="1"/>
      <p:bldP spid="19" grpId="0" animBg="1"/>
      <p:bldP spid="20" grpId="0"/>
      <p:bldP spid="21" grpId="0" animBg="1"/>
      <p:bldP spid="24" grpId="0" animBg="1"/>
      <p:bldP spid="25" grpId="0" animBg="1"/>
      <p:bldP spid="26" grpId="0" animBg="1"/>
      <p:bldP spid="37" grpId="0" animBg="1"/>
      <p:bldP spid="38" grpId="0" animBg="1"/>
      <p:bldP spid="39" grpId="0" animBg="1"/>
      <p:bldP spid="40" grpId="0" animBg="1"/>
      <p:bldP spid="48" grpId="0"/>
      <p:bldP spid="49" grpId="0"/>
      <p:bldP spid="50" grpId="0"/>
      <p:bldP spid="52" grpId="0"/>
      <p:bldP spid="46" grpId="0"/>
      <p:bldP spid="54" grpId="0"/>
      <p:bldP spid="5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250" y="203200"/>
            <a:ext cx="12114196" cy="1325563"/>
          </a:xfrm>
        </p:spPr>
        <p:txBody>
          <a:bodyPr anchor="t"/>
          <a:lstStyle/>
          <a:p>
            <a:r>
              <a:rPr lang="en-US" dirty="0"/>
              <a:t>Recurrent Neural Networks</a:t>
            </a:r>
            <a:endParaRPr lang="en-US" dirty="0"/>
          </a:p>
        </p:txBody>
      </p:sp>
      <p:sp>
        <p:nvSpPr>
          <p:cNvPr id="3" name="TextBox 2"/>
          <p:cNvSpPr txBox="1"/>
          <p:nvPr/>
        </p:nvSpPr>
        <p:spPr>
          <a:xfrm>
            <a:off x="-9435830" y="-3929974"/>
            <a:ext cx="184731" cy="369332"/>
          </a:xfrm>
          <a:prstGeom prst="rect">
            <a:avLst/>
          </a:prstGeom>
          <a:noFill/>
        </p:spPr>
        <p:txBody>
          <a:bodyPr wrap="none" rtlCol="0">
            <a:spAutoFit/>
          </a:bodyPr>
          <a:lstStyle/>
          <a:p>
            <a:endParaRPr lang="en-US" dirty="0"/>
          </a:p>
        </p:txBody>
      </p:sp>
      <p:sp>
        <p:nvSpPr>
          <p:cNvPr id="6" name="TextBox 5"/>
          <p:cNvSpPr txBox="1"/>
          <p:nvPr/>
        </p:nvSpPr>
        <p:spPr>
          <a:xfrm>
            <a:off x="1885950" y="5332512"/>
            <a:ext cx="7318094" cy="523220"/>
          </a:xfrm>
          <a:prstGeom prst="rect">
            <a:avLst/>
          </a:prstGeom>
          <a:noFill/>
        </p:spPr>
        <p:txBody>
          <a:bodyPr wrap="none" rtlCol="0">
            <a:spAutoFit/>
          </a:bodyPr>
          <a:lstStyle/>
          <a:p>
            <a:r>
              <a:rPr lang="en-US" sz="2800" dirty="0"/>
              <a:t>He said, “Teddy Roosevelt was a great President.”</a:t>
            </a:r>
            <a:endParaRPr lang="en-US" sz="2800" dirty="0"/>
          </a:p>
        </p:txBody>
      </p:sp>
      <p:sp>
        <p:nvSpPr>
          <p:cNvPr id="13" name="TextBox 12"/>
          <p:cNvSpPr txBox="1"/>
          <p:nvPr/>
        </p:nvSpPr>
        <p:spPr>
          <a:xfrm>
            <a:off x="1885950" y="6015514"/>
            <a:ext cx="5265224" cy="523220"/>
          </a:xfrm>
          <a:prstGeom prst="rect">
            <a:avLst/>
          </a:prstGeom>
          <a:noFill/>
        </p:spPr>
        <p:txBody>
          <a:bodyPr wrap="none" rtlCol="0">
            <a:spAutoFit/>
          </a:bodyPr>
          <a:lstStyle/>
          <a:p>
            <a:r>
              <a:rPr lang="en-US" sz="2800" dirty="0"/>
              <a:t>He said, “Teddy bears are on sale!”</a:t>
            </a:r>
            <a:endParaRPr lang="en-US" sz="2800" dirty="0"/>
          </a:p>
        </p:txBody>
      </p:sp>
      <mc:AlternateContent xmlns:mc="http://schemas.openxmlformats.org/markup-compatibility/2006" xmlns:p14="http://schemas.microsoft.com/office/powerpoint/2010/main">
        <mc:Choice Requires="p14">
          <p:contentPart r:id="rId1" p14:bwMode="auto">
            <p14:nvContentPartPr>
              <p14:cNvPr id="4" name="Ink 3"/>
              <p14:cNvContentPartPr/>
              <p14:nvPr/>
            </p14:nvContentPartPr>
            <p14:xfrm>
              <a:off x="222120" y="203040"/>
              <a:ext cx="11475000" cy="6458400"/>
            </p14:xfrm>
          </p:contentPart>
        </mc:Choice>
        <mc:Fallback xmlns="">
          <p:pic>
            <p:nvPicPr>
              <p:cNvPr id="4" name="Ink 3"/>
            </p:nvPicPr>
            <p:blipFill>
              <a:blip r:embed="rId2"/>
            </p:blipFill>
            <p:spPr>
              <a:xfrm>
                <a:off x="222120" y="203040"/>
                <a:ext cx="11475000" cy="6458400"/>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243330" y="870585"/>
            <a:ext cx="10270490" cy="3687445"/>
          </a:xfrm>
          <a:prstGeom prst="rect">
            <a:avLst/>
          </a:prstGeom>
        </p:spPr>
      </p:pic>
      <p:sp>
        <p:nvSpPr>
          <p:cNvPr id="6" name="Title 5"/>
          <p:cNvSpPr>
            <a:spLocks noGrp="1"/>
          </p:cNvSpPr>
          <p:nvPr>
            <p:ph type="title"/>
          </p:nvPr>
        </p:nvSpPr>
        <p:spPr>
          <a:xfrm>
            <a:off x="222250" y="203200"/>
            <a:ext cx="12114196" cy="1325563"/>
          </a:xfrm>
        </p:spPr>
        <p:txBody>
          <a:bodyPr anchor="t"/>
          <a:p>
            <a:r>
              <a:rPr lang="en-US" dirty="0"/>
              <a:t>Recurrent Neural Networks</a:t>
            </a:r>
            <a:endParaRPr lang="en-US" dirty="0"/>
          </a:p>
        </p:txBody>
      </p:sp>
      <p:sp>
        <p:nvSpPr>
          <p:cNvPr id="12" name="Text Box 11"/>
          <p:cNvSpPr txBox="1"/>
          <p:nvPr/>
        </p:nvSpPr>
        <p:spPr>
          <a:xfrm>
            <a:off x="1678305" y="4718685"/>
            <a:ext cx="1327150" cy="337185"/>
          </a:xfrm>
          <a:prstGeom prst="rect">
            <a:avLst/>
          </a:prstGeom>
          <a:noFill/>
          <a:ln>
            <a:solidFill>
              <a:srgbClr val="FF0000"/>
            </a:solidFill>
          </a:ln>
        </p:spPr>
        <p:txBody>
          <a:bodyPr wrap="none" rtlCol="0">
            <a:spAutoFit/>
          </a:bodyPr>
          <a:p>
            <a:r>
              <a:rPr lang="en-US" sz="1600"/>
              <a:t>The first word</a:t>
            </a:r>
            <a:endParaRPr lang="en-US" sz="1600"/>
          </a:p>
        </p:txBody>
      </p:sp>
      <p:cxnSp>
        <p:nvCxnSpPr>
          <p:cNvPr id="27" name="Straight Arrow Connector 26"/>
          <p:cNvCxnSpPr/>
          <p:nvPr/>
        </p:nvCxnSpPr>
        <p:spPr>
          <a:xfrm flipV="1">
            <a:off x="2685415" y="4404995"/>
            <a:ext cx="127000" cy="23622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 Box 6"/>
          <p:cNvSpPr txBox="1"/>
          <p:nvPr/>
        </p:nvSpPr>
        <p:spPr>
          <a:xfrm>
            <a:off x="3175635" y="4718685"/>
            <a:ext cx="2592705" cy="1322070"/>
          </a:xfrm>
          <a:prstGeom prst="rect">
            <a:avLst/>
          </a:prstGeom>
          <a:noFill/>
          <a:ln>
            <a:solidFill>
              <a:srgbClr val="FF0000"/>
            </a:solidFill>
          </a:ln>
        </p:spPr>
        <p:txBody>
          <a:bodyPr wrap="square" rtlCol="0">
            <a:spAutoFit/>
          </a:bodyPr>
          <a:p>
            <a:r>
              <a:rPr lang="en-US" sz="1600"/>
              <a:t>When predicting the 2nd word, it will not just get the information from x</a:t>
            </a:r>
            <a:r>
              <a:rPr lang="en-US" sz="1600" baseline="30000"/>
              <a:t>&lt;2&gt;</a:t>
            </a:r>
            <a:r>
              <a:rPr lang="en-US" sz="1600"/>
              <a:t>, but also information from 1st word ( a</a:t>
            </a:r>
            <a:r>
              <a:rPr lang="en-US" sz="1600" baseline="30000"/>
              <a:t>&lt;2&gt;</a:t>
            </a:r>
            <a:r>
              <a:rPr lang="en-US" sz="1600"/>
              <a:t>)</a:t>
            </a:r>
            <a:endParaRPr lang="en-US" sz="1600"/>
          </a:p>
        </p:txBody>
      </p:sp>
      <p:cxnSp>
        <p:nvCxnSpPr>
          <p:cNvPr id="8" name="Straight Arrow Connector 7"/>
          <p:cNvCxnSpPr/>
          <p:nvPr/>
        </p:nvCxnSpPr>
        <p:spPr>
          <a:xfrm flipV="1">
            <a:off x="4286250" y="4404995"/>
            <a:ext cx="127000" cy="23622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 Box 8"/>
          <p:cNvSpPr txBox="1"/>
          <p:nvPr/>
        </p:nvSpPr>
        <p:spPr>
          <a:xfrm>
            <a:off x="8413750" y="389890"/>
            <a:ext cx="1833245" cy="337185"/>
          </a:xfrm>
          <a:prstGeom prst="rect">
            <a:avLst/>
          </a:prstGeom>
          <a:noFill/>
          <a:ln>
            <a:solidFill>
              <a:srgbClr val="FF0000"/>
            </a:solidFill>
          </a:ln>
        </p:spPr>
        <p:txBody>
          <a:bodyPr wrap="none" rtlCol="0">
            <a:spAutoFit/>
          </a:bodyPr>
          <a:p>
            <a:r>
              <a:rPr lang="en-US" sz="1600"/>
              <a:t>This is a Tx = Ty case</a:t>
            </a:r>
            <a:endParaRPr lang="en-US" sz="1600"/>
          </a:p>
        </p:txBody>
      </p:sp>
      <p:sp>
        <p:nvSpPr>
          <p:cNvPr id="10" name="Text Box 9"/>
          <p:cNvSpPr txBox="1"/>
          <p:nvPr/>
        </p:nvSpPr>
        <p:spPr>
          <a:xfrm>
            <a:off x="16510" y="3136900"/>
            <a:ext cx="2829560" cy="583565"/>
          </a:xfrm>
          <a:prstGeom prst="rect">
            <a:avLst/>
          </a:prstGeom>
          <a:noFill/>
          <a:ln>
            <a:solidFill>
              <a:srgbClr val="FF0000"/>
            </a:solidFill>
          </a:ln>
        </p:spPr>
        <p:txBody>
          <a:bodyPr wrap="square" rtlCol="0">
            <a:spAutoFit/>
          </a:bodyPr>
          <a:p>
            <a:r>
              <a:rPr lang="en-US" sz="1600"/>
              <a:t>Vector of zero is the most common choice for initialization</a:t>
            </a:r>
            <a:endParaRPr lang="en-US" sz="1600"/>
          </a:p>
        </p:txBody>
      </p:sp>
      <p:cxnSp>
        <p:nvCxnSpPr>
          <p:cNvPr id="11" name="Straight Arrow Connector 10"/>
          <p:cNvCxnSpPr/>
          <p:nvPr/>
        </p:nvCxnSpPr>
        <p:spPr>
          <a:xfrm flipV="1">
            <a:off x="1329690" y="2784475"/>
            <a:ext cx="127000" cy="23622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9189085" y="1401445"/>
            <a:ext cx="0" cy="273367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Text Box 12"/>
          <p:cNvSpPr txBox="1"/>
          <p:nvPr/>
        </p:nvSpPr>
        <p:spPr>
          <a:xfrm>
            <a:off x="9278620" y="4641215"/>
            <a:ext cx="1819275" cy="829945"/>
          </a:xfrm>
          <a:prstGeom prst="rect">
            <a:avLst/>
          </a:prstGeom>
          <a:noFill/>
          <a:ln>
            <a:solidFill>
              <a:srgbClr val="FF0000"/>
            </a:solidFill>
          </a:ln>
        </p:spPr>
        <p:txBody>
          <a:bodyPr wrap="square" rtlCol="0">
            <a:spAutoFit/>
          </a:bodyPr>
          <a:p>
            <a:r>
              <a:rPr lang="en-US" sz="1600"/>
              <a:t>This is equivalent drawing as on the left hand. </a:t>
            </a:r>
            <a:endParaRPr lang="en-US" sz="1600"/>
          </a:p>
        </p:txBody>
      </p:sp>
      <p:cxnSp>
        <p:nvCxnSpPr>
          <p:cNvPr id="15" name="Straight Arrow Connector 14"/>
          <p:cNvCxnSpPr/>
          <p:nvPr/>
        </p:nvCxnSpPr>
        <p:spPr>
          <a:xfrm flipH="1" flipV="1">
            <a:off x="6342380" y="3898900"/>
            <a:ext cx="192405" cy="5060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 Box 16"/>
          <p:cNvSpPr txBox="1"/>
          <p:nvPr/>
        </p:nvSpPr>
        <p:spPr>
          <a:xfrm>
            <a:off x="5935980" y="4558030"/>
            <a:ext cx="1819275" cy="583565"/>
          </a:xfrm>
          <a:prstGeom prst="rect">
            <a:avLst/>
          </a:prstGeom>
          <a:noFill/>
          <a:ln>
            <a:solidFill>
              <a:srgbClr val="FF0000"/>
            </a:solidFill>
          </a:ln>
        </p:spPr>
        <p:txBody>
          <a:bodyPr wrap="square" rtlCol="0">
            <a:spAutoFit/>
          </a:bodyPr>
          <a:p>
            <a:r>
              <a:rPr lang="en-US" sz="1600"/>
              <a:t>Wax is the same for all the word inputs </a:t>
            </a:r>
            <a:endParaRPr lang="en-US" sz="1600"/>
          </a:p>
        </p:txBody>
      </p:sp>
      <p:sp>
        <p:nvSpPr>
          <p:cNvPr id="18" name="Text Box 17"/>
          <p:cNvSpPr txBox="1"/>
          <p:nvPr/>
        </p:nvSpPr>
        <p:spPr>
          <a:xfrm>
            <a:off x="0" y="6196330"/>
            <a:ext cx="12059285" cy="1322070"/>
          </a:xfrm>
          <a:prstGeom prst="rect">
            <a:avLst/>
          </a:prstGeom>
          <a:solidFill>
            <a:schemeClr val="bg1"/>
          </a:solidFill>
          <a:ln>
            <a:solidFill>
              <a:srgbClr val="FF0000"/>
            </a:solidFill>
          </a:ln>
        </p:spPr>
        <p:txBody>
          <a:bodyPr wrap="square" rtlCol="0">
            <a:spAutoFit/>
          </a:bodyPr>
          <a:p>
            <a:r>
              <a:rPr lang="en-US" sz="1600"/>
              <a:t>One weak thing about this NN is it only use s the information that is earlier in the sequence to make a prediction. This will be a problem:    </a:t>
            </a:r>
            <a:endParaRPr lang="en-US" sz="1600"/>
          </a:p>
          <a:p>
            <a:r>
              <a:rPr lang="en-US" sz="1600"/>
              <a:t>	He said, “ Tedd Roosevelt was a great president.” </a:t>
            </a:r>
            <a:endParaRPr lang="en-US" sz="1600"/>
          </a:p>
          <a:p>
            <a:r>
              <a:rPr lang="en-US" sz="1600"/>
              <a:t> 	He said, “ Teddy bears are on sale!”</a:t>
            </a:r>
            <a:endParaRPr lang="en-US" sz="1600"/>
          </a:p>
          <a:p>
            <a:r>
              <a:rPr lang="en-US" sz="1600"/>
              <a:t>Without the information of latter word, we cannot say Teddy refers to a person if we just read the first three words.</a:t>
            </a:r>
            <a:endParaRPr lang="en-US" sz="1600"/>
          </a:p>
          <a:p>
            <a:r>
              <a:rPr lang="en-US" sz="1600"/>
              <a:t>This will be addressed by bi-directional recurrent neural network ( BRNNs) </a:t>
            </a:r>
            <a:endParaRPr lang="en-US"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2114196" cy="1325563"/>
          </a:xfrm>
        </p:spPr>
        <p:txBody>
          <a:bodyPr anchor="t"/>
          <a:lstStyle/>
          <a:p>
            <a:r>
              <a:rPr lang="en-US" dirty="0"/>
              <a:t>Forward Propagation</a:t>
            </a:r>
            <a:endParaRPr lang="en-US" dirty="0"/>
          </a:p>
        </p:txBody>
      </p:sp>
      <p:sp>
        <p:nvSpPr>
          <p:cNvPr id="3" name="TextBox 2"/>
          <p:cNvSpPr txBox="1"/>
          <p:nvPr/>
        </p:nvSpPr>
        <p:spPr>
          <a:xfrm>
            <a:off x="-9435830" y="-3929974"/>
            <a:ext cx="184731" cy="369332"/>
          </a:xfrm>
          <a:prstGeom prst="rect">
            <a:avLst/>
          </a:prstGeom>
          <a:noFill/>
        </p:spPr>
        <p:txBody>
          <a:bodyPr wrap="none" rtlCol="0">
            <a:spAutoFit/>
          </a:bodyPr>
          <a:lstStyle/>
          <a:p>
            <a:endParaRPr lang="en-US" dirty="0"/>
          </a:p>
        </p:txBody>
      </p:sp>
      <p:grpSp>
        <p:nvGrpSpPr>
          <p:cNvPr id="14" name="Group 13"/>
          <p:cNvGrpSpPr/>
          <p:nvPr/>
        </p:nvGrpSpPr>
        <p:grpSpPr>
          <a:xfrm>
            <a:off x="1672045" y="937097"/>
            <a:ext cx="8660675" cy="3256080"/>
            <a:chOff x="1201782" y="1655554"/>
            <a:chExt cx="9198194" cy="3577290"/>
          </a:xfrm>
        </p:grpSpPr>
        <p:grpSp>
          <p:nvGrpSpPr>
            <p:cNvPr id="13" name="Group 12"/>
            <p:cNvGrpSpPr/>
            <p:nvPr/>
          </p:nvGrpSpPr>
          <p:grpSpPr>
            <a:xfrm>
              <a:off x="1201782" y="1655554"/>
              <a:ext cx="9198194" cy="3577290"/>
              <a:chOff x="1201782" y="610526"/>
              <a:chExt cx="9198194" cy="3577290"/>
            </a:xfrm>
          </p:grpSpPr>
          <p:grpSp>
            <p:nvGrpSpPr>
              <p:cNvPr id="50" name="Group 49"/>
              <p:cNvGrpSpPr/>
              <p:nvPr/>
            </p:nvGrpSpPr>
            <p:grpSpPr>
              <a:xfrm>
                <a:off x="1201782" y="610526"/>
                <a:ext cx="9198194" cy="3577290"/>
                <a:chOff x="182880" y="479897"/>
                <a:chExt cx="9198194" cy="3577290"/>
              </a:xfrm>
            </p:grpSpPr>
            <mc:AlternateContent xmlns:mc="http://schemas.openxmlformats.org/markup-compatibility/2006">
              <mc:Choice xmlns:a14="http://schemas.microsoft.com/office/drawing/2010/main" Requires="a14">
                <p:sp>
                  <p:nvSpPr>
                    <p:cNvPr id="4" name="TextBox 3"/>
                    <p:cNvSpPr txBox="1"/>
                    <p:nvPr/>
                  </p:nvSpPr>
                  <p:spPr>
                    <a:xfrm>
                      <a:off x="182880" y="1904146"/>
                      <a:ext cx="905441"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𝑎</m:t>
                                </m:r>
                              </m:e>
                              <m:sup>
                                <m:r>
                                  <a:rPr lang="en-US" sz="2400" b="0" i="1" smtClean="0">
                                    <a:latin typeface="Cambria Math" panose="02040503050406030204" pitchFamily="18" charset="0"/>
                                  </a:rPr>
                                  <m:t>&lt;</m:t>
                                </m:r>
                                <m:r>
                                  <a:rPr lang="en-US" sz="2400" b="0" i="1" smtClean="0">
                                    <a:latin typeface="Cambria Math" panose="02040503050406030204" pitchFamily="18" charset="0"/>
                                  </a:rPr>
                                  <m:t>0</m:t>
                                </m:r>
                                <m:r>
                                  <a:rPr lang="en-US" sz="2400" b="0" i="1" smtClean="0">
                                    <a:latin typeface="Cambria Math" panose="02040503050406030204" pitchFamily="18" charset="0"/>
                                  </a:rPr>
                                  <m:t>&gt;</m:t>
                                </m:r>
                              </m:sup>
                            </m:sSup>
                          </m:oMath>
                        </m:oMathPara>
                      </a14:m>
                      <a:endParaRPr lang="en-US" sz="2400" dirty="0"/>
                    </a:p>
                  </p:txBody>
                </p:sp>
              </mc:Choice>
              <mc:Fallback>
                <p:sp>
                  <p:nvSpPr>
                    <p:cNvPr id="4" name="TextBox 3"/>
                    <p:cNvSpPr txBox="1">
                      <a:spLocks noRot="1" noChangeAspect="1" noMove="1" noResize="1" noEditPoints="1" noAdjustHandles="1" noChangeArrowheads="1" noChangeShapeType="1" noTextEdit="1"/>
                    </p:cNvSpPr>
                    <p:nvPr/>
                  </p:nvSpPr>
                  <p:spPr>
                    <a:xfrm>
                      <a:off x="182880" y="1904146"/>
                      <a:ext cx="905441" cy="461665"/>
                    </a:xfrm>
                    <a:prstGeom prst="rect">
                      <a:avLst/>
                    </a:prstGeom>
                    <a:blipFill rotWithShape="1">
                      <a:blip r:embed="rId1"/>
                    </a:blipFill>
                  </p:spPr>
                  <p:txBody>
                    <a:bodyPr/>
                    <a:lstStyle/>
                    <a:p>
                      <a:r>
                        <a:rPr lang="en-US" altLang="en-US">
                          <a:noFill/>
                        </a:rPr>
                        <a:t> </a:t>
                      </a:r>
                    </a:p>
                  </p:txBody>
                </p:sp>
              </mc:Fallback>
            </mc:AlternateContent>
            <p:grpSp>
              <p:nvGrpSpPr>
                <p:cNvPr id="5" name="Group 4"/>
                <p:cNvGrpSpPr/>
                <p:nvPr/>
              </p:nvGrpSpPr>
              <p:grpSpPr>
                <a:xfrm>
                  <a:off x="1846722" y="1371448"/>
                  <a:ext cx="374428" cy="1642834"/>
                  <a:chOff x="3773923" y="1474697"/>
                  <a:chExt cx="439938" cy="1941364"/>
                </a:xfrm>
              </p:grpSpPr>
              <p:sp>
                <p:nvSpPr>
                  <p:cNvPr id="7" name="Oval 6"/>
                  <p:cNvSpPr/>
                  <p:nvPr/>
                </p:nvSpPr>
                <p:spPr>
                  <a:xfrm>
                    <a:off x="3811012" y="1559575"/>
                    <a:ext cx="365760" cy="36576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811012" y="2036788"/>
                    <a:ext cx="365760" cy="36576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811012" y="2991214"/>
                    <a:ext cx="365760" cy="36576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773923" y="1474697"/>
                    <a:ext cx="439938" cy="194136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811012" y="2514001"/>
                    <a:ext cx="365760" cy="36576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Arrow Connector 14"/>
                <p:cNvCxnSpPr/>
                <p:nvPr/>
              </p:nvCxnSpPr>
              <p:spPr>
                <a:xfrm>
                  <a:off x="1088321" y="2156620"/>
                  <a:ext cx="500332" cy="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p:cNvSpPr txBox="1"/>
                    <p:nvPr/>
                  </p:nvSpPr>
                  <p:spPr>
                    <a:xfrm>
                      <a:off x="1580574" y="3595522"/>
                      <a:ext cx="906723"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&lt;</m:t>
                                </m:r>
                                <m:r>
                                  <a:rPr lang="en-US" sz="2400" b="0" i="1" smtClean="0">
                                    <a:latin typeface="Cambria Math" panose="02040503050406030204" pitchFamily="18" charset="0"/>
                                  </a:rPr>
                                  <m:t>1</m:t>
                                </m:r>
                                <m:r>
                                  <a:rPr lang="en-US" sz="2400" b="0" i="1" smtClean="0">
                                    <a:latin typeface="Cambria Math" panose="02040503050406030204" pitchFamily="18" charset="0"/>
                                  </a:rPr>
                                  <m:t>&gt;</m:t>
                                </m:r>
                              </m:sup>
                            </m:sSup>
                          </m:oMath>
                        </m:oMathPara>
                      </a14:m>
                      <a:endParaRPr lang="en-US" sz="2400" dirty="0"/>
                    </a:p>
                  </p:txBody>
                </p:sp>
              </mc:Choice>
              <mc:Fallback>
                <p:sp>
                  <p:nvSpPr>
                    <p:cNvPr id="17" name="TextBox 16"/>
                    <p:cNvSpPr txBox="1">
                      <a:spLocks noRot="1" noChangeAspect="1" noMove="1" noResize="1" noEditPoints="1" noAdjustHandles="1" noChangeArrowheads="1" noChangeShapeType="1" noTextEdit="1"/>
                    </p:cNvSpPr>
                    <p:nvPr/>
                  </p:nvSpPr>
                  <p:spPr>
                    <a:xfrm>
                      <a:off x="1580574" y="3595522"/>
                      <a:ext cx="906723" cy="461665"/>
                    </a:xfrm>
                    <a:prstGeom prst="rect">
                      <a:avLst/>
                    </a:prstGeom>
                    <a:blipFill rotWithShape="1">
                      <a:blip r:embed="rId2"/>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1744396" y="479897"/>
                      <a:ext cx="912942"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acc>
                                  <m:accPr>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e>
                              <m:sup>
                                <m:r>
                                  <a:rPr lang="en-US" sz="2400" b="0" i="1" smtClean="0">
                                    <a:latin typeface="Cambria Math" panose="02040503050406030204" pitchFamily="18" charset="0"/>
                                  </a:rPr>
                                  <m:t>&lt;</m:t>
                                </m:r>
                                <m:r>
                                  <a:rPr lang="en-US" sz="2400" b="0" i="1" smtClean="0">
                                    <a:latin typeface="Cambria Math" panose="02040503050406030204" pitchFamily="18" charset="0"/>
                                  </a:rPr>
                                  <m:t>1</m:t>
                                </m:r>
                                <m:r>
                                  <a:rPr lang="en-US" sz="2400" b="0" i="1" smtClean="0">
                                    <a:latin typeface="Cambria Math" panose="02040503050406030204" pitchFamily="18" charset="0"/>
                                  </a:rPr>
                                  <m:t>&gt;</m:t>
                                </m:r>
                              </m:sup>
                            </m:sSup>
                          </m:oMath>
                        </m:oMathPara>
                      </a14:m>
                      <a:endParaRPr lang="en-US" sz="2400" dirty="0"/>
                    </a:p>
                  </p:txBody>
                </p:sp>
              </mc:Choice>
              <mc:Fallback>
                <p:sp>
                  <p:nvSpPr>
                    <p:cNvPr id="18" name="TextBox 17"/>
                    <p:cNvSpPr txBox="1">
                      <a:spLocks noRot="1" noChangeAspect="1" noMove="1" noResize="1" noEditPoints="1" noAdjustHandles="1" noChangeArrowheads="1" noChangeShapeType="1" noTextEdit="1"/>
                    </p:cNvSpPr>
                    <p:nvPr/>
                  </p:nvSpPr>
                  <p:spPr>
                    <a:xfrm>
                      <a:off x="1744396" y="479897"/>
                      <a:ext cx="912942" cy="461665"/>
                    </a:xfrm>
                    <a:prstGeom prst="rect">
                      <a:avLst/>
                    </a:prstGeom>
                    <a:blipFill rotWithShape="1">
                      <a:blip r:embed="rId3"/>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2261507" y="1638036"/>
                      <a:ext cx="905441"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𝑎</m:t>
                                </m:r>
                              </m:e>
                              <m:sup>
                                <m:r>
                                  <a:rPr lang="en-US" sz="2400" b="0" i="1" smtClean="0">
                                    <a:latin typeface="Cambria Math" panose="02040503050406030204" pitchFamily="18" charset="0"/>
                                  </a:rPr>
                                  <m:t>&lt;</m:t>
                                </m:r>
                                <m:r>
                                  <a:rPr lang="en-US" sz="2400" b="0" i="1" smtClean="0">
                                    <a:latin typeface="Cambria Math" panose="02040503050406030204" pitchFamily="18" charset="0"/>
                                  </a:rPr>
                                  <m:t>1</m:t>
                                </m:r>
                                <m:r>
                                  <a:rPr lang="en-US" sz="2400" b="0" i="1" smtClean="0">
                                    <a:latin typeface="Cambria Math" panose="02040503050406030204" pitchFamily="18" charset="0"/>
                                  </a:rPr>
                                  <m:t>&gt;</m:t>
                                </m:r>
                              </m:sup>
                            </m:sSup>
                          </m:oMath>
                        </m:oMathPara>
                      </a14:m>
                      <a:endParaRPr lang="en-US" sz="2400" dirty="0"/>
                    </a:p>
                  </p:txBody>
                </p:sp>
              </mc:Choice>
              <mc:Fallback>
                <p:sp>
                  <p:nvSpPr>
                    <p:cNvPr id="19" name="TextBox 18"/>
                    <p:cNvSpPr txBox="1">
                      <a:spLocks noRot="1" noChangeAspect="1" noMove="1" noResize="1" noEditPoints="1" noAdjustHandles="1" noChangeArrowheads="1" noChangeShapeType="1" noTextEdit="1"/>
                    </p:cNvSpPr>
                    <p:nvPr/>
                  </p:nvSpPr>
                  <p:spPr>
                    <a:xfrm>
                      <a:off x="2261507" y="1638036"/>
                      <a:ext cx="905441" cy="461665"/>
                    </a:xfrm>
                    <a:prstGeom prst="rect">
                      <a:avLst/>
                    </a:prstGeom>
                    <a:blipFill rotWithShape="1">
                      <a:blip r:embed="rId4"/>
                    </a:blipFill>
                  </p:spPr>
                  <p:txBody>
                    <a:bodyPr/>
                    <a:lstStyle/>
                    <a:p>
                      <a:r>
                        <a:rPr lang="en-US" altLang="en-US">
                          <a:noFill/>
                        </a:rPr>
                        <a:t> </a:t>
                      </a:r>
                    </a:p>
                  </p:txBody>
                </p:sp>
              </mc:Fallback>
            </mc:AlternateContent>
            <p:grpSp>
              <p:nvGrpSpPr>
                <p:cNvPr id="20" name="Group 19"/>
                <p:cNvGrpSpPr/>
                <p:nvPr/>
              </p:nvGrpSpPr>
              <p:grpSpPr>
                <a:xfrm>
                  <a:off x="3233380" y="1371448"/>
                  <a:ext cx="374428" cy="1642834"/>
                  <a:chOff x="3773923" y="1474697"/>
                  <a:chExt cx="439938" cy="1941364"/>
                </a:xfrm>
              </p:grpSpPr>
              <p:sp>
                <p:nvSpPr>
                  <p:cNvPr id="21" name="Oval 20"/>
                  <p:cNvSpPr/>
                  <p:nvPr/>
                </p:nvSpPr>
                <p:spPr>
                  <a:xfrm>
                    <a:off x="3811012" y="1559575"/>
                    <a:ext cx="365760" cy="36576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811012" y="2036788"/>
                    <a:ext cx="365760" cy="36576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811012" y="2991214"/>
                    <a:ext cx="365760" cy="36576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773923" y="1474697"/>
                    <a:ext cx="439938" cy="194136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811012" y="2514001"/>
                    <a:ext cx="365760" cy="36576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 name="Straight Arrow Connector 25"/>
                <p:cNvCxnSpPr/>
                <p:nvPr/>
              </p:nvCxnSpPr>
              <p:spPr>
                <a:xfrm>
                  <a:off x="2474979" y="2156620"/>
                  <a:ext cx="500332" cy="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7" name="TextBox 26"/>
                    <p:cNvSpPr txBox="1"/>
                    <p:nvPr/>
                  </p:nvSpPr>
                  <p:spPr>
                    <a:xfrm>
                      <a:off x="2967232" y="3595521"/>
                      <a:ext cx="906723"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&lt;</m:t>
                                </m:r>
                                <m:r>
                                  <a:rPr lang="en-US" sz="2400" b="0" i="1" smtClean="0">
                                    <a:latin typeface="Cambria Math" panose="02040503050406030204" pitchFamily="18" charset="0"/>
                                  </a:rPr>
                                  <m:t>2</m:t>
                                </m:r>
                                <m:r>
                                  <a:rPr lang="en-US" sz="2400" b="0" i="1" smtClean="0">
                                    <a:latin typeface="Cambria Math" panose="02040503050406030204" pitchFamily="18" charset="0"/>
                                  </a:rPr>
                                  <m:t>&gt;</m:t>
                                </m:r>
                              </m:sup>
                            </m:sSup>
                          </m:oMath>
                        </m:oMathPara>
                      </a14:m>
                      <a:endParaRPr lang="en-US" sz="2400" dirty="0"/>
                    </a:p>
                  </p:txBody>
                </p:sp>
              </mc:Choice>
              <mc:Fallback>
                <p:sp>
                  <p:nvSpPr>
                    <p:cNvPr id="27" name="TextBox 26"/>
                    <p:cNvSpPr txBox="1">
                      <a:spLocks noRot="1" noChangeAspect="1" noMove="1" noResize="1" noEditPoints="1" noAdjustHandles="1" noChangeArrowheads="1" noChangeShapeType="1" noTextEdit="1"/>
                    </p:cNvSpPr>
                    <p:nvPr/>
                  </p:nvSpPr>
                  <p:spPr>
                    <a:xfrm>
                      <a:off x="2967232" y="3595521"/>
                      <a:ext cx="906723" cy="461665"/>
                    </a:xfrm>
                    <a:prstGeom prst="rect">
                      <a:avLst/>
                    </a:prstGeom>
                    <a:blipFill rotWithShape="1">
                      <a:blip r:embed="rId5"/>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3131054" y="479897"/>
                      <a:ext cx="912942"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acc>
                                  <m:accPr>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e>
                              <m:sup>
                                <m:r>
                                  <a:rPr lang="en-US" sz="2400" b="0" i="1" smtClean="0">
                                    <a:latin typeface="Cambria Math" panose="02040503050406030204" pitchFamily="18" charset="0"/>
                                  </a:rPr>
                                  <m:t>&lt;</m:t>
                                </m:r>
                                <m:r>
                                  <a:rPr lang="en-US" sz="2400" b="0" i="1" smtClean="0">
                                    <a:latin typeface="Cambria Math" panose="02040503050406030204" pitchFamily="18" charset="0"/>
                                  </a:rPr>
                                  <m:t>2</m:t>
                                </m:r>
                                <m:r>
                                  <a:rPr lang="en-US" sz="2400" b="0" i="1" smtClean="0">
                                    <a:latin typeface="Cambria Math" panose="02040503050406030204" pitchFamily="18" charset="0"/>
                                  </a:rPr>
                                  <m:t>&gt;</m:t>
                                </m:r>
                              </m:sup>
                            </m:sSup>
                          </m:oMath>
                        </m:oMathPara>
                      </a14:m>
                      <a:endParaRPr lang="en-US" sz="2400" dirty="0"/>
                    </a:p>
                  </p:txBody>
                </p:sp>
              </mc:Choice>
              <mc:Fallback>
                <p:sp>
                  <p:nvSpPr>
                    <p:cNvPr id="28" name="TextBox 27"/>
                    <p:cNvSpPr txBox="1">
                      <a:spLocks noRot="1" noChangeAspect="1" noMove="1" noResize="1" noEditPoints="1" noAdjustHandles="1" noChangeArrowheads="1" noChangeShapeType="1" noTextEdit="1"/>
                    </p:cNvSpPr>
                    <p:nvPr/>
                  </p:nvSpPr>
                  <p:spPr>
                    <a:xfrm>
                      <a:off x="3131054" y="479897"/>
                      <a:ext cx="912942" cy="461665"/>
                    </a:xfrm>
                    <a:prstGeom prst="rect">
                      <a:avLst/>
                    </a:prstGeom>
                    <a:blipFill rotWithShape="1">
                      <a:blip r:embed="rId6"/>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3735177" y="1659677"/>
                      <a:ext cx="905441"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𝑎</m:t>
                                </m:r>
                              </m:e>
                              <m:sup>
                                <m:r>
                                  <a:rPr lang="en-US" sz="2400" b="0" i="1" smtClean="0">
                                    <a:latin typeface="Cambria Math" panose="02040503050406030204" pitchFamily="18" charset="0"/>
                                  </a:rPr>
                                  <m:t>&lt;</m:t>
                                </m:r>
                                <m:r>
                                  <a:rPr lang="en-US" sz="2400" b="0" i="1" smtClean="0">
                                    <a:latin typeface="Cambria Math" panose="02040503050406030204" pitchFamily="18" charset="0"/>
                                  </a:rPr>
                                  <m:t>2</m:t>
                                </m:r>
                                <m:r>
                                  <a:rPr lang="en-US" sz="2400" b="0" i="1" smtClean="0">
                                    <a:latin typeface="Cambria Math" panose="02040503050406030204" pitchFamily="18" charset="0"/>
                                  </a:rPr>
                                  <m:t>&gt;</m:t>
                                </m:r>
                              </m:sup>
                            </m:sSup>
                          </m:oMath>
                        </m:oMathPara>
                      </a14:m>
                      <a:endParaRPr lang="en-US" sz="2400" dirty="0"/>
                    </a:p>
                  </p:txBody>
                </p:sp>
              </mc:Choice>
              <mc:Fallback>
                <p:sp>
                  <p:nvSpPr>
                    <p:cNvPr id="29" name="TextBox 28"/>
                    <p:cNvSpPr txBox="1">
                      <a:spLocks noRot="1" noChangeAspect="1" noMove="1" noResize="1" noEditPoints="1" noAdjustHandles="1" noChangeArrowheads="1" noChangeShapeType="1" noTextEdit="1"/>
                    </p:cNvSpPr>
                    <p:nvPr/>
                  </p:nvSpPr>
                  <p:spPr>
                    <a:xfrm>
                      <a:off x="3735177" y="1659677"/>
                      <a:ext cx="905441" cy="461665"/>
                    </a:xfrm>
                    <a:prstGeom prst="rect">
                      <a:avLst/>
                    </a:prstGeom>
                    <a:blipFill rotWithShape="1">
                      <a:blip r:embed="rId7"/>
                    </a:blipFill>
                  </p:spPr>
                  <p:txBody>
                    <a:bodyPr/>
                    <a:lstStyle/>
                    <a:p>
                      <a:r>
                        <a:rPr lang="en-US" altLang="en-US">
                          <a:noFill/>
                        </a:rPr>
                        <a:t> </a:t>
                      </a:r>
                    </a:p>
                  </p:txBody>
                </p:sp>
              </mc:Fallback>
            </mc:AlternateContent>
            <p:grpSp>
              <p:nvGrpSpPr>
                <p:cNvPr id="30" name="Group 29"/>
                <p:cNvGrpSpPr/>
                <p:nvPr/>
              </p:nvGrpSpPr>
              <p:grpSpPr>
                <a:xfrm>
                  <a:off x="4707050" y="1371448"/>
                  <a:ext cx="374428" cy="1642834"/>
                  <a:chOff x="3773923" y="1474697"/>
                  <a:chExt cx="439938" cy="1941364"/>
                </a:xfrm>
              </p:grpSpPr>
              <p:sp>
                <p:nvSpPr>
                  <p:cNvPr id="31" name="Oval 30"/>
                  <p:cNvSpPr/>
                  <p:nvPr/>
                </p:nvSpPr>
                <p:spPr>
                  <a:xfrm>
                    <a:off x="3811012" y="1559575"/>
                    <a:ext cx="365760" cy="36576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811012" y="2036788"/>
                    <a:ext cx="365760" cy="36576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811012" y="2991214"/>
                    <a:ext cx="365760" cy="36576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3773923" y="1474697"/>
                    <a:ext cx="439938" cy="194136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811012" y="2514001"/>
                    <a:ext cx="365760" cy="36576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6" name="Straight Arrow Connector 35"/>
                <p:cNvCxnSpPr/>
                <p:nvPr/>
              </p:nvCxnSpPr>
              <p:spPr>
                <a:xfrm>
                  <a:off x="3948649" y="2156620"/>
                  <a:ext cx="500332" cy="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7" name="TextBox 36"/>
                    <p:cNvSpPr txBox="1"/>
                    <p:nvPr/>
                  </p:nvSpPr>
                  <p:spPr>
                    <a:xfrm>
                      <a:off x="4448981" y="3595520"/>
                      <a:ext cx="906723"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&lt;</m:t>
                                </m:r>
                                <m:r>
                                  <a:rPr lang="en-US" sz="2400" b="0" i="1" smtClean="0">
                                    <a:latin typeface="Cambria Math" panose="02040503050406030204" pitchFamily="18" charset="0"/>
                                  </a:rPr>
                                  <m:t>3</m:t>
                                </m:r>
                                <m:r>
                                  <a:rPr lang="en-US" sz="2400" b="0" i="1" smtClean="0">
                                    <a:latin typeface="Cambria Math" panose="02040503050406030204" pitchFamily="18" charset="0"/>
                                  </a:rPr>
                                  <m:t>&gt;</m:t>
                                </m:r>
                              </m:sup>
                            </m:sSup>
                          </m:oMath>
                        </m:oMathPara>
                      </a14:m>
                      <a:endParaRPr lang="en-US" sz="2400" dirty="0"/>
                    </a:p>
                  </p:txBody>
                </p:sp>
              </mc:Choice>
              <mc:Fallback>
                <p:sp>
                  <p:nvSpPr>
                    <p:cNvPr id="37" name="TextBox 36"/>
                    <p:cNvSpPr txBox="1">
                      <a:spLocks noRot="1" noChangeAspect="1" noMove="1" noResize="1" noEditPoints="1" noAdjustHandles="1" noChangeArrowheads="1" noChangeShapeType="1" noTextEdit="1"/>
                    </p:cNvSpPr>
                    <p:nvPr/>
                  </p:nvSpPr>
                  <p:spPr>
                    <a:xfrm>
                      <a:off x="4448981" y="3595520"/>
                      <a:ext cx="906723" cy="461665"/>
                    </a:xfrm>
                    <a:prstGeom prst="rect">
                      <a:avLst/>
                    </a:prstGeom>
                    <a:blipFill rotWithShape="1">
                      <a:blip r:embed="rId8"/>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38" name="TextBox 37"/>
                    <p:cNvSpPr txBox="1"/>
                    <p:nvPr/>
                  </p:nvSpPr>
                  <p:spPr>
                    <a:xfrm>
                      <a:off x="4604724" y="501538"/>
                      <a:ext cx="912942"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acc>
                                  <m:accPr>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e>
                              <m:sup>
                                <m:r>
                                  <a:rPr lang="en-US" sz="2400" b="0" i="1" smtClean="0">
                                    <a:latin typeface="Cambria Math" panose="02040503050406030204" pitchFamily="18" charset="0"/>
                                  </a:rPr>
                                  <m:t>&lt;</m:t>
                                </m:r>
                                <m:r>
                                  <a:rPr lang="en-US" sz="2400" b="0" i="1" smtClean="0">
                                    <a:latin typeface="Cambria Math" panose="02040503050406030204" pitchFamily="18" charset="0"/>
                                  </a:rPr>
                                  <m:t>3</m:t>
                                </m:r>
                                <m:r>
                                  <a:rPr lang="en-US" sz="2400" b="0" i="1" smtClean="0">
                                    <a:latin typeface="Cambria Math" panose="02040503050406030204" pitchFamily="18" charset="0"/>
                                  </a:rPr>
                                  <m:t>&gt;</m:t>
                                </m:r>
                              </m:sup>
                            </m:sSup>
                          </m:oMath>
                        </m:oMathPara>
                      </a14:m>
                      <a:endParaRPr lang="en-US" sz="2400" dirty="0"/>
                    </a:p>
                  </p:txBody>
                </p:sp>
              </mc:Choice>
              <mc:Fallback>
                <p:sp>
                  <p:nvSpPr>
                    <p:cNvPr id="38" name="TextBox 37"/>
                    <p:cNvSpPr txBox="1">
                      <a:spLocks noRot="1" noChangeAspect="1" noMove="1" noResize="1" noEditPoints="1" noAdjustHandles="1" noChangeArrowheads="1" noChangeShapeType="1" noTextEdit="1"/>
                    </p:cNvSpPr>
                    <p:nvPr/>
                  </p:nvSpPr>
                  <p:spPr>
                    <a:xfrm>
                      <a:off x="4604724" y="501538"/>
                      <a:ext cx="912942" cy="461665"/>
                    </a:xfrm>
                    <a:prstGeom prst="rect">
                      <a:avLst/>
                    </a:prstGeom>
                    <a:blipFill rotWithShape="1">
                      <a:blip r:embed="rId9"/>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39" name="TextBox 38"/>
                    <p:cNvSpPr txBox="1"/>
                    <p:nvPr/>
                  </p:nvSpPr>
                  <p:spPr>
                    <a:xfrm>
                      <a:off x="7054668" y="1609118"/>
                      <a:ext cx="1301318"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𝑎</m:t>
                                </m:r>
                              </m:e>
                              <m:sup>
                                <m:r>
                                  <a:rPr lang="en-US" sz="2400" b="0" i="1" smtClean="0">
                                    <a:latin typeface="Cambria Math" panose="02040503050406030204" pitchFamily="18" charset="0"/>
                                  </a:rPr>
                                  <m:t>&lt;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𝑥</m:t>
                                    </m:r>
                                  </m:sub>
                                </m:sSub>
                                <m:r>
                                  <a:rPr lang="en-US" sz="2400" b="0" i="1" smtClean="0">
                                    <a:latin typeface="Cambria Math" panose="02040503050406030204" pitchFamily="18" charset="0"/>
                                  </a:rPr>
                                  <m:t>−</m:t>
                                </m:r>
                                <m:r>
                                  <a:rPr lang="en-US" sz="2400" b="0" i="1" smtClean="0">
                                    <a:latin typeface="Cambria Math" panose="02040503050406030204" pitchFamily="18" charset="0"/>
                                  </a:rPr>
                                  <m:t>1</m:t>
                                </m:r>
                                <m:r>
                                  <a:rPr lang="en-US" sz="2400" b="0" i="1" smtClean="0">
                                    <a:latin typeface="Cambria Math" panose="02040503050406030204" pitchFamily="18" charset="0"/>
                                  </a:rPr>
                                  <m:t>&gt;</m:t>
                                </m:r>
                              </m:sup>
                            </m:sSup>
                          </m:oMath>
                        </m:oMathPara>
                      </a14:m>
                      <a:endParaRPr lang="en-US" sz="2400" dirty="0"/>
                    </a:p>
                  </p:txBody>
                </p:sp>
              </mc:Choice>
              <mc:Fallback>
                <p:sp>
                  <p:nvSpPr>
                    <p:cNvPr id="39" name="TextBox 38"/>
                    <p:cNvSpPr txBox="1">
                      <a:spLocks noRot="1" noChangeAspect="1" noMove="1" noResize="1" noEditPoints="1" noAdjustHandles="1" noChangeArrowheads="1" noChangeShapeType="1" noTextEdit="1"/>
                    </p:cNvSpPr>
                    <p:nvPr/>
                  </p:nvSpPr>
                  <p:spPr>
                    <a:xfrm>
                      <a:off x="7054668" y="1609118"/>
                      <a:ext cx="1301318" cy="461665"/>
                    </a:xfrm>
                    <a:prstGeom prst="rect">
                      <a:avLst/>
                    </a:prstGeom>
                    <a:blipFill rotWithShape="1">
                      <a:blip r:embed="rId10"/>
                    </a:blipFill>
                  </p:spPr>
                  <p:txBody>
                    <a:bodyPr/>
                    <a:lstStyle/>
                    <a:p>
                      <a:r>
                        <a:rPr lang="en-US" altLang="en-US">
                          <a:noFill/>
                        </a:rPr>
                        <a:t> </a:t>
                      </a:r>
                    </a:p>
                  </p:txBody>
                </p:sp>
              </mc:Fallback>
            </mc:AlternateContent>
            <p:grpSp>
              <p:nvGrpSpPr>
                <p:cNvPr id="40" name="Group 39"/>
                <p:cNvGrpSpPr/>
                <p:nvPr/>
              </p:nvGrpSpPr>
              <p:grpSpPr>
                <a:xfrm>
                  <a:off x="8458312" y="1371448"/>
                  <a:ext cx="374428" cy="1642834"/>
                  <a:chOff x="3773923" y="1474697"/>
                  <a:chExt cx="439938" cy="1941364"/>
                </a:xfrm>
              </p:grpSpPr>
              <p:sp>
                <p:nvSpPr>
                  <p:cNvPr id="41" name="Oval 40"/>
                  <p:cNvSpPr/>
                  <p:nvPr/>
                </p:nvSpPr>
                <p:spPr>
                  <a:xfrm>
                    <a:off x="3811012" y="1559575"/>
                    <a:ext cx="365760" cy="36576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811012" y="2036788"/>
                    <a:ext cx="365760" cy="36576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811012" y="2991214"/>
                    <a:ext cx="365760" cy="36576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773923" y="1474697"/>
                    <a:ext cx="439938" cy="194136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811012" y="2514001"/>
                    <a:ext cx="365760" cy="36576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6" name="Straight Arrow Connector 45"/>
                <p:cNvCxnSpPr/>
                <p:nvPr/>
              </p:nvCxnSpPr>
              <p:spPr>
                <a:xfrm>
                  <a:off x="7455161" y="2156620"/>
                  <a:ext cx="500332" cy="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7" name="TextBox 46"/>
                    <p:cNvSpPr txBox="1"/>
                    <p:nvPr/>
                  </p:nvSpPr>
                  <p:spPr>
                    <a:xfrm>
                      <a:off x="8140899" y="3595520"/>
                      <a:ext cx="1009251"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&lt;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𝑥</m:t>
                                    </m:r>
                                  </m:sub>
                                </m:sSub>
                                <m:r>
                                  <a:rPr lang="en-US" sz="2400" b="0" i="1" smtClean="0">
                                    <a:latin typeface="Cambria Math" panose="02040503050406030204" pitchFamily="18" charset="0"/>
                                  </a:rPr>
                                  <m:t>&gt;</m:t>
                                </m:r>
                              </m:sup>
                            </m:sSup>
                          </m:oMath>
                        </m:oMathPara>
                      </a14:m>
                      <a:endParaRPr lang="en-US" sz="2400" dirty="0"/>
                    </a:p>
                  </p:txBody>
                </p:sp>
              </mc:Choice>
              <mc:Fallback>
                <p:sp>
                  <p:nvSpPr>
                    <p:cNvPr id="47" name="TextBox 46"/>
                    <p:cNvSpPr txBox="1">
                      <a:spLocks noRot="1" noChangeAspect="1" noMove="1" noResize="1" noEditPoints="1" noAdjustHandles="1" noChangeArrowheads="1" noChangeShapeType="1" noTextEdit="1"/>
                    </p:cNvSpPr>
                    <p:nvPr/>
                  </p:nvSpPr>
                  <p:spPr>
                    <a:xfrm>
                      <a:off x="8140899" y="3595520"/>
                      <a:ext cx="1009251" cy="461665"/>
                    </a:xfrm>
                    <a:prstGeom prst="rect">
                      <a:avLst/>
                    </a:prstGeom>
                    <a:blipFill rotWithShape="1">
                      <a:blip r:embed="rId11"/>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48" name="TextBox 47"/>
                    <p:cNvSpPr txBox="1"/>
                    <p:nvPr/>
                  </p:nvSpPr>
                  <p:spPr>
                    <a:xfrm>
                      <a:off x="8355986" y="479897"/>
                      <a:ext cx="1025088" cy="468783"/>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acc>
                                  <m:accPr>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e>
                              <m:sup>
                                <m:r>
                                  <a:rPr lang="en-US" sz="2400" b="0" i="1" smtClean="0">
                                    <a:latin typeface="Cambria Math" panose="02040503050406030204" pitchFamily="18" charset="0"/>
                                  </a:rPr>
                                  <m:t>&lt;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𝑦</m:t>
                                    </m:r>
                                  </m:sub>
                                </m:sSub>
                                <m:r>
                                  <a:rPr lang="en-US" sz="2400" b="0" i="1" smtClean="0">
                                    <a:latin typeface="Cambria Math" panose="02040503050406030204" pitchFamily="18" charset="0"/>
                                  </a:rPr>
                                  <m:t>&gt;</m:t>
                                </m:r>
                              </m:sup>
                            </m:sSup>
                          </m:oMath>
                        </m:oMathPara>
                      </a14:m>
                      <a:endParaRPr lang="en-US" sz="2400" dirty="0"/>
                    </a:p>
                  </p:txBody>
                </p:sp>
              </mc:Choice>
              <mc:Fallback>
                <p:sp>
                  <p:nvSpPr>
                    <p:cNvPr id="48" name="TextBox 47"/>
                    <p:cNvSpPr txBox="1">
                      <a:spLocks noRot="1" noChangeAspect="1" noMove="1" noResize="1" noEditPoints="1" noAdjustHandles="1" noChangeArrowheads="1" noChangeShapeType="1" noTextEdit="1"/>
                    </p:cNvSpPr>
                    <p:nvPr/>
                  </p:nvSpPr>
                  <p:spPr>
                    <a:xfrm>
                      <a:off x="8355986" y="479897"/>
                      <a:ext cx="1025088" cy="468783"/>
                    </a:xfrm>
                    <a:prstGeom prst="rect">
                      <a:avLst/>
                    </a:prstGeom>
                    <a:blipFill rotWithShape="1">
                      <a:blip r:embed="rId12"/>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49" name="TextBox 48"/>
                    <p:cNvSpPr txBox="1"/>
                    <p:nvPr/>
                  </p:nvSpPr>
                  <p:spPr>
                    <a:xfrm>
                      <a:off x="6326710" y="1882473"/>
                      <a:ext cx="574195"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Cambria Math" panose="02040503050406030204" pitchFamily="18" charset="0"/>
                              </a:rPr>
                              <m:t>⋯</m:t>
                            </m:r>
                          </m:oMath>
                        </m:oMathPara>
                      </a14:m>
                      <a:endParaRPr lang="en-US" sz="2800" dirty="0"/>
                    </a:p>
                  </p:txBody>
                </p:sp>
              </mc:Choice>
              <mc:Fallback>
                <p:sp>
                  <p:nvSpPr>
                    <p:cNvPr id="49" name="TextBox 48"/>
                    <p:cNvSpPr txBox="1">
                      <a:spLocks noRot="1" noChangeAspect="1" noMove="1" noResize="1" noEditPoints="1" noAdjustHandles="1" noChangeArrowheads="1" noChangeShapeType="1" noTextEdit="1"/>
                    </p:cNvSpPr>
                    <p:nvPr/>
                  </p:nvSpPr>
                  <p:spPr>
                    <a:xfrm>
                      <a:off x="6326710" y="1882473"/>
                      <a:ext cx="574195" cy="523220"/>
                    </a:xfrm>
                    <a:prstGeom prst="rect">
                      <a:avLst/>
                    </a:prstGeom>
                    <a:blipFill rotWithShape="1">
                      <a:blip r:embed="rId13"/>
                    </a:blipFill>
                  </p:spPr>
                  <p:txBody>
                    <a:bodyPr/>
                    <a:lstStyle/>
                    <a:p>
                      <a:r>
                        <a:rPr lang="en-US" altLang="en-US">
                          <a:noFill/>
                        </a:rPr>
                        <a:t> </a:t>
                      </a:r>
                    </a:p>
                  </p:txBody>
                </p:sp>
              </mc:Fallback>
            </mc:AlternateContent>
          </p:grpSp>
          <p:cxnSp>
            <p:nvCxnSpPr>
              <p:cNvPr id="51" name="Straight Arrow Connector 50"/>
              <p:cNvCxnSpPr/>
              <p:nvPr/>
            </p:nvCxnSpPr>
            <p:spPr>
              <a:xfrm flipH="1" flipV="1">
                <a:off x="3031993" y="3226525"/>
                <a:ext cx="0" cy="36576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flipV="1">
                <a:off x="5884096" y="3226525"/>
                <a:ext cx="0" cy="36576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flipV="1">
                <a:off x="4453338" y="3226525"/>
                <a:ext cx="0" cy="36576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flipV="1">
                <a:off x="9664427" y="3226525"/>
                <a:ext cx="0" cy="36576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6286402" y="2287249"/>
                <a:ext cx="500332" cy="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56" name="Straight Arrow Connector 55"/>
            <p:cNvCxnSpPr/>
            <p:nvPr/>
          </p:nvCxnSpPr>
          <p:spPr>
            <a:xfrm flipH="1" flipV="1">
              <a:off x="3018150" y="2117219"/>
              <a:ext cx="0" cy="36576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flipV="1">
              <a:off x="5870253" y="2117219"/>
              <a:ext cx="0" cy="36576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flipV="1">
              <a:off x="4439495" y="2117219"/>
              <a:ext cx="0" cy="36576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flipV="1">
              <a:off x="9650584" y="2117219"/>
              <a:ext cx="0" cy="36576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p14="http://schemas.microsoft.com/office/powerpoint/2010/main">
        <mc:Choice Requires="p14">
          <p:contentPart r:id="rId14" p14:bwMode="auto">
            <p14:nvContentPartPr>
              <p14:cNvPr id="6" name="Ink 5"/>
              <p14:cNvContentPartPr/>
              <p14:nvPr/>
            </p14:nvContentPartPr>
            <p14:xfrm>
              <a:off x="463680" y="235080"/>
              <a:ext cx="10033200" cy="6616800"/>
            </p14:xfrm>
          </p:contentPart>
        </mc:Choice>
        <mc:Fallback xmlns="">
          <p:pic>
            <p:nvPicPr>
              <p:cNvPr id="6" name="Ink 5"/>
            </p:nvPicPr>
            <p:blipFill>
              <a:blip r:embed="rId15"/>
            </p:blipFill>
            <p:spPr>
              <a:xfrm>
                <a:off x="463680" y="235080"/>
                <a:ext cx="10033200" cy="6616800"/>
              </a:xfrm>
              <a:prstGeom prst="rect"/>
            </p:spPr>
          </p:pic>
        </mc:Fallback>
      </mc:AlternateContent>
      <p:sp>
        <p:nvSpPr>
          <p:cNvPr id="10" name="Text Box 9"/>
          <p:cNvSpPr txBox="1"/>
          <p:nvPr/>
        </p:nvSpPr>
        <p:spPr>
          <a:xfrm>
            <a:off x="8990330" y="353695"/>
            <a:ext cx="3088005" cy="583565"/>
          </a:xfrm>
          <a:prstGeom prst="rect">
            <a:avLst/>
          </a:prstGeom>
          <a:noFill/>
          <a:ln>
            <a:solidFill>
              <a:srgbClr val="FF0000"/>
            </a:solidFill>
          </a:ln>
        </p:spPr>
        <p:txBody>
          <a:bodyPr wrap="square" rtlCol="0">
            <a:spAutoFit/>
          </a:bodyPr>
          <a:p>
            <a:r>
              <a:rPr lang="en-US" sz="1600"/>
              <a:t>x means Wax is going to be multiplied by some X-like quantity</a:t>
            </a:r>
            <a:endParaRPr lang="en-US" sz="1600"/>
          </a:p>
        </p:txBody>
      </p:sp>
      <p:sp>
        <p:nvSpPr>
          <p:cNvPr id="16" name="Rectangles 15"/>
          <p:cNvSpPr/>
          <p:nvPr/>
        </p:nvSpPr>
        <p:spPr>
          <a:xfrm>
            <a:off x="7618730" y="694690"/>
            <a:ext cx="712470" cy="485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60" name="Straight Arrow Connector 59"/>
          <p:cNvCxnSpPr/>
          <p:nvPr/>
        </p:nvCxnSpPr>
        <p:spPr>
          <a:xfrm flipH="1" flipV="1">
            <a:off x="8091170" y="694690"/>
            <a:ext cx="730885" cy="8064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1" name="Text Box 60"/>
          <p:cNvSpPr txBox="1"/>
          <p:nvPr/>
        </p:nvSpPr>
        <p:spPr>
          <a:xfrm>
            <a:off x="6637655" y="1106805"/>
            <a:ext cx="2527300" cy="583565"/>
          </a:xfrm>
          <a:prstGeom prst="rect">
            <a:avLst/>
          </a:prstGeom>
          <a:noFill/>
          <a:ln>
            <a:solidFill>
              <a:srgbClr val="FF0000"/>
            </a:solidFill>
          </a:ln>
        </p:spPr>
        <p:txBody>
          <a:bodyPr wrap="square" rtlCol="0">
            <a:spAutoFit/>
          </a:bodyPr>
          <a:p>
            <a:r>
              <a:rPr lang="en-US" sz="1600"/>
              <a:t>a means the Wax is going to compute a-like quantity</a:t>
            </a:r>
            <a:endParaRPr lang="en-US" sz="1600"/>
          </a:p>
        </p:txBody>
      </p:sp>
      <p:cxnSp>
        <p:nvCxnSpPr>
          <p:cNvPr id="62" name="Straight Arrow Connector 61"/>
          <p:cNvCxnSpPr/>
          <p:nvPr/>
        </p:nvCxnSpPr>
        <p:spPr>
          <a:xfrm flipH="1" flipV="1">
            <a:off x="7707630" y="775335"/>
            <a:ext cx="191135" cy="33147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3" name="Text Box 62"/>
          <p:cNvSpPr txBox="1"/>
          <p:nvPr/>
        </p:nvSpPr>
        <p:spPr>
          <a:xfrm>
            <a:off x="7707630" y="4954270"/>
            <a:ext cx="2020570" cy="583565"/>
          </a:xfrm>
          <a:prstGeom prst="rect">
            <a:avLst/>
          </a:prstGeom>
          <a:solidFill>
            <a:schemeClr val="bg1"/>
          </a:solidFill>
          <a:ln>
            <a:solidFill>
              <a:srgbClr val="FF0000"/>
            </a:solidFill>
          </a:ln>
        </p:spPr>
        <p:txBody>
          <a:bodyPr wrap="square" rtlCol="0">
            <a:spAutoFit/>
          </a:bodyPr>
          <a:p>
            <a:r>
              <a:rPr lang="en-US" sz="1600"/>
              <a:t>Binary: sigmoid. </a:t>
            </a:r>
            <a:endParaRPr lang="en-US" sz="1600"/>
          </a:p>
          <a:p>
            <a:r>
              <a:rPr lang="en-US" sz="1600"/>
              <a:t>Softmax: multiclass</a:t>
            </a:r>
            <a:endParaRPr 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2114196" cy="1325563"/>
          </a:xfrm>
        </p:spPr>
        <p:txBody>
          <a:bodyPr anchor="t"/>
          <a:lstStyle/>
          <a:p>
            <a:r>
              <a:rPr lang="en-US" dirty="0"/>
              <a:t>Simplified RNN notation</a:t>
            </a:r>
            <a:endParaRPr lang="en-US" dirty="0"/>
          </a:p>
        </p:txBody>
      </p:sp>
      <p:sp>
        <p:nvSpPr>
          <p:cNvPr id="3" name="TextBox 2"/>
          <p:cNvSpPr txBox="1"/>
          <p:nvPr/>
        </p:nvSpPr>
        <p:spPr>
          <a:xfrm>
            <a:off x="-9435830" y="-3929974"/>
            <a:ext cx="184731" cy="369332"/>
          </a:xfrm>
          <a:prstGeom prst="rect">
            <a:avLst/>
          </a:prstGeom>
          <a:noFill/>
        </p:spPr>
        <p:txBody>
          <a:bodyPr wrap="none" rtlCol="0">
            <a:spAutoFit/>
          </a:bodyPr>
          <a:lstStyle/>
          <a:p>
            <a:endParaRPr lang="en-US" dirty="0"/>
          </a:p>
        </p:txBody>
      </p:sp>
      <mc:AlternateContent xmlns:mc="http://schemas.openxmlformats.org/markup-compatibility/2006">
        <mc:Choice xmlns:a14="http://schemas.microsoft.com/office/drawing/2010/main" Requires="a14">
          <p:sp>
            <p:nvSpPr>
              <p:cNvPr id="6" name="TextBox 5"/>
              <p:cNvSpPr txBox="1"/>
              <p:nvPr/>
            </p:nvSpPr>
            <p:spPr>
              <a:xfrm>
                <a:off x="437429" y="1384663"/>
                <a:ext cx="5372817"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𝑎</m:t>
                          </m:r>
                        </m:e>
                        <m:sup>
                          <m:r>
                            <a:rPr lang="en-US" sz="2400" b="0" i="1" smtClean="0">
                              <a:latin typeface="Cambria Math" panose="02040503050406030204" pitchFamily="18" charset="0"/>
                            </a:rPr>
                            <m:t>&lt;</m:t>
                          </m:r>
                          <m:r>
                            <a:rPr lang="en-US" sz="2400" b="0" i="1" smtClean="0">
                              <a:latin typeface="Cambria Math" panose="02040503050406030204" pitchFamily="18" charset="0"/>
                            </a:rPr>
                            <m:t>𝑡</m:t>
                          </m:r>
                          <m:r>
                            <a:rPr lang="en-US" sz="2400" b="0" i="1" smtClean="0">
                              <a:latin typeface="Cambria Math" panose="02040503050406030204" pitchFamily="18" charset="0"/>
                            </a:rPr>
                            <m:t>&gt;</m:t>
                          </m:r>
                        </m:sup>
                      </m:sSup>
                      <m:r>
                        <a:rPr lang="en-US" sz="2400" b="0" i="1" smtClean="0">
                          <a:latin typeface="Cambria Math" panose="02040503050406030204" pitchFamily="18" charset="0"/>
                        </a:rPr>
                        <m:t>=</m:t>
                      </m:r>
                      <m:r>
                        <a:rPr lang="en-US" sz="2400" b="0" i="1" smtClean="0">
                          <a:latin typeface="Cambria Math" panose="02040503050406030204" pitchFamily="18" charset="0"/>
                        </a:rPr>
                        <m:t>𝑔</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𝑎𝑎</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𝑎</m:t>
                          </m:r>
                        </m:e>
                        <m:sup>
                          <m:r>
                            <a:rPr lang="en-US" sz="2400" b="0" i="1" smtClean="0">
                              <a:latin typeface="Cambria Math" panose="02040503050406030204" pitchFamily="18" charset="0"/>
                            </a:rPr>
                            <m:t>&lt;</m:t>
                          </m:r>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1</m:t>
                          </m:r>
                          <m:r>
                            <a:rPr lang="en-US" sz="2400" b="0" i="1" smtClean="0">
                              <a:latin typeface="Cambria Math" panose="02040503050406030204" pitchFamily="18" charset="0"/>
                            </a:rPr>
                            <m:t>&gt;</m:t>
                          </m:r>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𝑎𝑥</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&lt;</m:t>
                          </m:r>
                          <m:r>
                            <a:rPr lang="en-US" sz="2400" b="0" i="1" smtClean="0">
                              <a:latin typeface="Cambria Math" panose="02040503050406030204" pitchFamily="18" charset="0"/>
                            </a:rPr>
                            <m:t>𝑡</m:t>
                          </m:r>
                          <m:r>
                            <a:rPr lang="en-US" sz="2400" b="0" i="1" smtClean="0">
                              <a:latin typeface="Cambria Math" panose="02040503050406030204" pitchFamily="18" charset="0"/>
                            </a:rPr>
                            <m:t>&gt;</m:t>
                          </m:r>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m:t>
                      </m:r>
                    </m:oMath>
                  </m:oMathPara>
                </a14:m>
                <a:endParaRPr lang="en-US" sz="2400" dirty="0"/>
              </a:p>
            </p:txBody>
          </p:sp>
        </mc:Choice>
        <mc:Fallback>
          <p:sp>
            <p:nvSpPr>
              <p:cNvPr id="6" name="TextBox 5"/>
              <p:cNvSpPr txBox="1">
                <a:spLocks noRot="1" noChangeAspect="1" noMove="1" noResize="1" noEditPoints="1" noAdjustHandles="1" noChangeArrowheads="1" noChangeShapeType="1" noTextEdit="1"/>
              </p:cNvSpPr>
              <p:nvPr/>
            </p:nvSpPr>
            <p:spPr>
              <a:xfrm>
                <a:off x="437429" y="1384663"/>
                <a:ext cx="5372817" cy="461665"/>
              </a:xfrm>
              <a:prstGeom prst="rect">
                <a:avLst/>
              </a:prstGeom>
              <a:blipFill rotWithShape="1">
                <a:blip r:embed="rId1"/>
                <a:stretch>
                  <a:fillRect l="-10" t="-79" r="12" b="83"/>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51" name="TextBox 50"/>
              <p:cNvSpPr txBox="1"/>
              <p:nvPr/>
            </p:nvSpPr>
            <p:spPr>
              <a:xfrm>
                <a:off x="437429" y="2463331"/>
                <a:ext cx="3576877" cy="49379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acc>
                            <m:accPr>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e>
                        <m:sup>
                          <m:r>
                            <a:rPr lang="en-US" sz="2400" b="0" i="1" smtClean="0">
                              <a:latin typeface="Cambria Math" panose="02040503050406030204" pitchFamily="18" charset="0"/>
                            </a:rPr>
                            <m:t>&lt;</m:t>
                          </m:r>
                          <m:r>
                            <a:rPr lang="en-US" sz="2400" b="0" i="1" smtClean="0">
                              <a:latin typeface="Cambria Math" panose="02040503050406030204" pitchFamily="18" charset="0"/>
                            </a:rPr>
                            <m:t>𝑡</m:t>
                          </m:r>
                          <m:r>
                            <a:rPr lang="en-US" sz="2400" b="0" i="1" smtClean="0">
                              <a:latin typeface="Cambria Math" panose="02040503050406030204" pitchFamily="18" charset="0"/>
                            </a:rPr>
                            <m:t>&gt;</m:t>
                          </m:r>
                        </m:sup>
                      </m:sSup>
                      <m:r>
                        <a:rPr lang="en-US" sz="2400" b="0" i="1" smtClean="0">
                          <a:latin typeface="Cambria Math" panose="02040503050406030204" pitchFamily="18" charset="0"/>
                        </a:rPr>
                        <m:t>=</m:t>
                      </m:r>
                      <m:r>
                        <a:rPr lang="en-US" sz="2400" b="0" i="1" smtClean="0">
                          <a:latin typeface="Cambria Math" panose="02040503050406030204" pitchFamily="18" charset="0"/>
                        </a:rPr>
                        <m:t>𝑔</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𝑦𝑎</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𝑎</m:t>
                          </m:r>
                        </m:e>
                        <m:sup>
                          <m:r>
                            <a:rPr lang="en-US" sz="2400" b="0" i="1" smtClean="0">
                              <a:latin typeface="Cambria Math" panose="02040503050406030204" pitchFamily="18" charset="0"/>
                            </a:rPr>
                            <m:t>&lt;</m:t>
                          </m:r>
                          <m:r>
                            <a:rPr lang="en-US" sz="2400" b="0" i="1" smtClean="0">
                              <a:latin typeface="Cambria Math" panose="02040503050406030204" pitchFamily="18" charset="0"/>
                            </a:rPr>
                            <m:t>𝑡</m:t>
                          </m:r>
                          <m:r>
                            <a:rPr lang="en-US" sz="2400" b="0" i="1" smtClean="0">
                              <a:latin typeface="Cambria Math" panose="02040503050406030204" pitchFamily="18" charset="0"/>
                            </a:rPr>
                            <m:t>&gt;</m:t>
                          </m:r>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𝑦</m:t>
                          </m:r>
                        </m:sub>
                      </m:sSub>
                      <m:r>
                        <a:rPr lang="en-US" sz="2400" b="0" i="1" smtClean="0">
                          <a:latin typeface="Cambria Math" panose="02040503050406030204" pitchFamily="18" charset="0"/>
                        </a:rPr>
                        <m:t>)</m:t>
                      </m:r>
                    </m:oMath>
                  </m:oMathPara>
                </a14:m>
                <a:endParaRPr lang="en-US" sz="2400" dirty="0"/>
              </a:p>
            </p:txBody>
          </p:sp>
        </mc:Choice>
        <mc:Fallback>
          <p:sp>
            <p:nvSpPr>
              <p:cNvPr id="51" name="TextBox 50"/>
              <p:cNvSpPr txBox="1">
                <a:spLocks noRot="1" noChangeAspect="1" noMove="1" noResize="1" noEditPoints="1" noAdjustHandles="1" noChangeArrowheads="1" noChangeShapeType="1" noTextEdit="1"/>
              </p:cNvSpPr>
              <p:nvPr/>
            </p:nvSpPr>
            <p:spPr>
              <a:xfrm>
                <a:off x="437429" y="2463331"/>
                <a:ext cx="3576877" cy="493790"/>
              </a:xfrm>
              <a:prstGeom prst="rect">
                <a:avLst/>
              </a:prstGeom>
              <a:blipFill rotWithShape="1">
                <a:blip r:embed="rId2"/>
                <a:stretch>
                  <a:fillRect l="-15" t="-34" r="13" b="114"/>
                </a:stretch>
              </a:blipFill>
            </p:spPr>
            <p:txBody>
              <a:bodyPr/>
              <a:lstStyle/>
              <a:p>
                <a:r>
                  <a:rPr lang="en-US" altLang="en-US">
                    <a:noFill/>
                  </a:rPr>
                  <a:t> </a:t>
                </a:r>
              </a:p>
            </p:txBody>
          </p:sp>
        </mc:Fallback>
      </mc:AlternateContent>
      <mc:AlternateContent xmlns:mc="http://schemas.openxmlformats.org/markup-compatibility/2006" xmlns:p14="http://schemas.microsoft.com/office/powerpoint/2010/main">
        <mc:Choice Requires="p14">
          <p:contentPart r:id="rId3" p14:bwMode="auto">
            <p14:nvContentPartPr>
              <p14:cNvPr id="5" name="Ink 4"/>
              <p14:cNvContentPartPr/>
              <p14:nvPr/>
            </p14:nvContentPartPr>
            <p14:xfrm>
              <a:off x="260280" y="666720"/>
              <a:ext cx="11741760" cy="5385240"/>
            </p14:xfrm>
          </p:contentPart>
        </mc:Choice>
        <mc:Fallback xmlns="">
          <p:pic>
            <p:nvPicPr>
              <p:cNvPr id="5" name="Ink 4"/>
            </p:nvPicPr>
            <p:blipFill>
              <a:blip r:embed="rId4"/>
            </p:blipFill>
            <p:spPr>
              <a:xfrm>
                <a:off x="260280" y="666720"/>
                <a:ext cx="11741760" cy="5385240"/>
              </a:xfrm>
              <a:prstGeom prst="rect"/>
            </p:spPr>
          </p:pic>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2275</Words>
  <Application>WPS Presentation</Application>
  <PresentationFormat>Widescreen</PresentationFormat>
  <Paragraphs>106</Paragraphs>
  <Slides>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vt:i4>
      </vt:variant>
    </vt:vector>
  </HeadingPairs>
  <TitlesOfParts>
    <vt:vector size="18" baseType="lpstr">
      <vt:lpstr>Arial</vt:lpstr>
      <vt:lpstr>宋体</vt:lpstr>
      <vt:lpstr>Wingdings</vt:lpstr>
      <vt:lpstr>Arial</vt:lpstr>
      <vt:lpstr>Century Schoolbook</vt:lpstr>
      <vt:lpstr>Century</vt:lpstr>
      <vt:lpstr>Cambria Math</vt:lpstr>
      <vt:lpstr>Calibri Light</vt:lpstr>
      <vt:lpstr>Calibri</vt:lpstr>
      <vt:lpstr>微软雅黑</vt:lpstr>
      <vt:lpstr>Arial Unicode MS</vt:lpstr>
      <vt:lpstr>Office Theme</vt:lpstr>
      <vt:lpstr>Recurrent Neural Networks</vt:lpstr>
      <vt:lpstr>Why not a standard network?</vt:lpstr>
      <vt:lpstr>Recurrent Neural Networks</vt:lpstr>
      <vt:lpstr>Recurrent Neural Networks</vt:lpstr>
      <vt:lpstr>Forward Propagation</vt:lpstr>
      <vt:lpstr>Simplified RNN notation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Setting up your  ML application</dc:title>
  <dc:creator>Younes Bensouda Mourri</dc:creator>
  <cp:lastModifiedBy>nanka</cp:lastModifiedBy>
  <cp:revision>267</cp:revision>
  <dcterms:created xsi:type="dcterms:W3CDTF">2017-07-10T20:19:00Z</dcterms:created>
  <dcterms:modified xsi:type="dcterms:W3CDTF">2021-03-26T19:25:22Z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1033-11.2.0.10017</vt:lpwstr>
  </property>
</Properties>
</file>