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5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24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2T14:53:2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28734 18503 0,'17'-17'15,"19"-36"16,17 17 0,88-69 16,-53 34 0,0 0 15,18 1 0,88-71 16,-123 88 0,52-18 15,-88 36 0,1 17 16,-72 36 16,-17 17 15</inkml:trace>
  <inkml:trace contextRef="#ctx0" brushRef="#br0">28910 18115 0,'18'0'0,"-36"0"0,36-17 16,-1 17 0,-17 17 31,-17 36 16,-18-18 0,17 18 0,-17-17 15,-36 69 0,53-52 16,-17 0 0,17-18 0,1 1 15,34-19 0,36 1 16,0-18 0,53-18 16,-35 1 0,-1 17 15,1-18 0,-18 0 0,0 18 16,-18-17 0</inkml:trace>
  <inkml:trace contextRef="#ctx0" brushRef="#br0">27958 6103 0,'-53'0'0,"17"0"16,1 0 0,18 0 16,17 18 15,70 35 16,-35 0 0,18 17 0,18 1 16,-1 17 0,89 106 15,-71-88 0,71 70 16,-71-88 0,-17 0 0,-1-35 15,1 18 0,17 0 16,-70-36 0,35 0 16,-71-53 15,0 1 16</inkml:trace>
  <inkml:trace contextRef="#ctx0" brushRef="#br0">28893 6068 0,'-18'17'16,"-17"1"0,-1 17 0,-87 106 16,35-52 0,-89 175 15,71-105 16,18 0 0,-53 123 0,106-194 16,-53 53 15,70-70 0,-17-18 0,17-18 16,18-17 0,18-1 15</inkml:trace>
  <inkml:trace contextRef="#ctx0" brushRef="#br0">18098 8661 0,'-18'0'0,"0"-18"15,1 18 16,34 18 47,19 35 0,-19-18 15,18-17 0,36 52 16,-36-17 0,18 0 16,0 0 0,0 0 0,0 0 15,53 70 0,-53-70 16,35 53 0,-35-71 16,-18 18 0,0-18 0,1-17 15,-1 35 16,-17-35 0,-1-18 15,-17 17 0,-17-34 16,-36-1 16</inkml:trace>
  <inkml:trace contextRef="#ctx0" brushRef="#br0">17903 9807 0,'18'-17'15,"0"-19"0,17 1 16,0-18 15,36-17 0,-1-19 0,19 1 0,16 0 16,-16-18 0,16 0 0,107-88 16,-124 106 0,18-35 15,-71 87 0,1 1 16,-19 17 0,-34 18 16,-19 36 15,1-19 0</inkml:trace>
  <inkml:trace contextRef="#ctx0" brushRef="#br0">19579 13529 0,'18'0'31,"-1"0"0,1 0 15,17 0 0,-17 0 16,0-18 0,17 18 0,-17 0 16,52 0 0,-17-17 15,-18 17 0,1 0 16,-1-18 0,53 18 16,-53 0 0,1 0 0,17 0 15,-18 0 0,71 18 16,-53-18 0,-1 0 0,19 0 15,-18 0 0,70 17 16,-52-17 0,0 0 16,-1 0 0,1 0 0,-1 0 15,89-17 0,-88 17 16,87-18 0,-70 18 16,106 0 15,-105 0 0,87 0 16,-88 0 0,18 0 0,-18 0 15,0 0 0,89 0 16,-89 0 0,88 0 16,-87 0 0,-19 0 0,107 0 15,-89 0 16,-18 0 0,19 0 0,87 0 16,-70 18 0,-18-18 15,18 0 0,-18 17 0,106-17 16,-106 18 0,0-18 15,1 0 0,87 18 16,-88-18 0,0 0 16,18 0 0,-18 0 0,18 0 15,106 0 0,-106 0 16,105-18 16,-105 18 0,18-18 0,-18 18 15,17 0 0,106 0 16,-88 0 0,-17 0 0,140 0 15,-140 0 0,17 0 16,18 0 0,-18 18 0,0-18 16,141 0 15,-123 0 0,-18 0 0,0 0 16,0 0 0,0 0 0,-17 0 16,-1 0 0,1 0 15,-18 0 0,0 0 0,52 0 16,-105 0 0,-18 0 15,1 0 0,-54 0 16,-88-35 16</inkml:trace>
  <inkml:trace contextRef="#ctx0" brushRef="#br0">3281 14799 0,'35'0'16,"-17"0"0,35 0 0,70 0 15,-17-18 0,0 18 16,17-17 0,1-1 0,17 0 16,176 1 0,-158 17 15,194-18 0,-194 18 16,176-17 16,-176 17 0,-18 0 0,0 0 15,88-18 0,-141 18 16,53-18 0,-88 18 15,0 0 0,-53 18 16,-17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2T14:53: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6650 6932 0,'0'-18'0,"0"1"16,0-1 15,0 1 0,-18-1 16,1 0 16,-1 1 0,0-1 0,1 18 15,-1 18 16,0-1 0,1 19 0,-1 34 16,18-35 0,18-17 15,-18 17 0,17-17 0,19 17 16,-19-35 0,19 0 15,-19 0 0,19-35 16,-19 0 16,1-18 0,-18 35 15,-18-35 0,1 36 16,-36-1 0,35 18 16,-35 35 0,53-17 15,-18 35 16,18-18 0,0 18 15,18-35 0,0-1 16,-1 1 0,1-18 0,17 0 16,-17 0 0,0-35 15,-18 17 0,0-35 16,-18 35 0,-17-35 16,-1 53 0,-17-17 15,36 17 0,-1 17 16,0 36 15,18-17 0,0-1 0,18 0 16,0-17 0,-1-1 0,19-17 16,-1 0 0,0 0 0,-17-17 15,0-1 0,-18 1 16,-36-19 16,19 19 0,-19 17 0,1-18 15</inkml:trace>
  <inkml:trace contextRef="#ctx0" brushRef="#br0">4251 5874 0,'18'35'0,"17"18"15,35 88 0,-34-53 16,-1 0 0,0 1 0,-17-19 16,17 1 0,-17-18 0,-1 35 15,-17-70 16,0-1 0,0-34 16,-17-19 15,17 1 0,0 0 0,0-18 0,17 0 16,36-18 0,-17 54 15,34-1 16,-34 18 0,16 53 16,-34-35 0,-18 52 15,-18-52 0,-17 52 16,18-52 0,-36 35 16,17-53 0,19 18 15</inkml:trace>
  <inkml:trace contextRef="#ctx0" brushRef="#br0">5009 6456 0,'-17'0'15,"34"0"0,-52 0 0,18 17 0,-19 19 16,36-19 0,-17 36 15,17-35 0,17 0 16,1-1 0,0-17 16,34 0 0,-34 0 15,0-35 0,-1 17 16,-17 1 16,0-1 0,0 0 15,-17 18 0,34 0 31,1 18 16,0-18 0,-1 0 16,19 0 15,-19 0 0,-17-18 16,0 1 0,0-1 0,0 0 0,-17-17 16,-19-35 0,1-1 15,0 18 0</inkml:trace>
  <inkml:trace contextRef="#ctx0" brushRef="#br0">4886 5909 0,'71'141'15,"-142"-282"0,194 353 0,-34-89 16,-54-70 16,35 35 0,-52-52 15,0-19 0,-18 1 16,0-1 0,0-34 15,0-18 0,0 17 16,17 0 0,-17 1 16,53 17 0,-35 0 15,17 17 0,-17 1 0,0 0 16,-18 34 0,0-34 16,0 17 0,-18-17 0,0 0 15,-17 17 16,17-35 0,1 0 0,-1 0 15,0-18 0,18 1 16</inkml:trace>
  <inkml:trace contextRef="#ctx0" brushRef="#br0">5450 6368 0,'0'0'15,"0"35"0,18-17 0,0-1 16,-1 1 0,19-18 16,-19 0 0,19 0 15,-19 0 0,1-18 0,-1-17 16,-17 17 0,0-17 16,0 17 0,-17 1 15,34 34 16,1 36 15,0-35 16,17 17 0,-17 0 0,17 1 16,18 17 0,-53-18 15,17 18 0,-17-35 16,-35 17 16,18-18 0,-54-17 15,18 0 0,-35-17 16,53-1 0,-18-17 15,53 0 0</inkml:trace>
  <inkml:trace contextRef="#ctx0" brushRef="#br0">5874 6085 0,'0'0'16,"-53"0"0,35 0 0,18 18 16,0 0 0,18-1 15,-1 1 16,1 0 0,17-18 0,1 17 16,-19 1 0,1 0 15,-18-1 0,0 1 16,0-1 0,-18-17 15,1 18 0,17 0 0,-36-18 16,19 0 0,17-18 31</inkml:trace>
  <inkml:trace contextRef="#ctx0" brushRef="#br0">6015 6121 0,'18'53'15,"-36"-106"0,53 123 0,-17-52 16,-1 17 0,1-17 16,17-1 0,-17-34 15,0-1 16</inkml:trace>
  <inkml:trace contextRef="#ctx0" brushRef="#br0">6050 5927 0,'0'0'0</inkml:trace>
  <inkml:trace contextRef="#ctx0" brushRef="#br0">6050 5927 0,'106'53'16,"-212"-106"0,230 88 0,-71-53 15,-36 1 0,36-1 16,-53 0 16</inkml:trace>
  <inkml:trace contextRef="#ctx0" brushRef="#br0">6138 5733 0,'18'70'15,"0"-17"0,-1-18 0,1 36 16,0-36 0,17 36 15,-18-36 0,1 0 16,0 1 0,-18-1 16,0-17 0</inkml:trace>
  <inkml:trace contextRef="#ctx0" brushRef="#br0">6191 5609 0,'18'35'0,"-36"-70"0,54 106 16,-19-18 0,18 35 16,-17-18 0,17-17 0,-17 0 15,0 53 16,-1-71 0,-17 1 0,18-1 15,-18 0 0,0-17 0,18-18 16,-18 17 0</inkml:trace>
  <inkml:trace contextRef="#ctx0" brushRef="#br0">6473 6103 0,'0'0'0,"18"0"15,-18 18 0,18-18 16,-1 0 0,1-18 16,-18 0 15,0 36 32,18 17 15,-1-17 16,19 0 0,-19-1 15,1-17 0,0 0 0,-1 0 16,18-35 0,-17 0 16,17-18 15,1 0 16,-19 18 0,1 17 16,17 0 0,-17 18 15</inkml:trace>
  <inkml:trace contextRef="#ctx0" brushRef="#br0">9984 4851 0,'-18'0'0,"0"0"16,-17 17 0,17 1 15,1 17 0,-1 1 16,18-19 0,0 18 16,18-17 15,-1-18 0,1 0 0,17 0 16,-17-18 0,0-17 15,-18 18 0,-18-19 16,0 19 0,-52 17 16,35 0 15,-1 0 0,1 17 0,0 19 16,17-19 0,18 1 16,18-1 15,17 1 0,18-18 16,0 0 0,17-18 15,-52 1 0,17 17 16,-35-18 0,-17 18 0,-19 0 16,-17-17 15,36 17 0,-18 0 0,-1 0 16,54 0 31,17 0 16,0-18 0,-17 18 15,-18-18 16,0 36 0,0 0 16,0-1 15</inkml:trace>
  <inkml:trace contextRef="#ctx0" brushRef="#br0">10654 4904 0,'-18'-18'16,"36"36"0,-53-54 0,-1 36 16,1 0 0,0 0 15,-18 53 0,35-35 16,1 52 0,17-52 15,17 35 0,1-53 16,35 18 16,0-18 0,17-53 15,-34 35 0,16-52 16,-34 17 0,-18-36 16,-18 37 0,1 16 15,-18-17 0,-1 0 0,-52-17 16,53 52 0,-18 18 15,35 0 0,18 71 16,0-36 0,53 71 16,-18-53 0,54 35 15,-36-53 0,52 18 16,-34-35 0,-18-1 16</inkml:trace>
  <inkml:trace contextRef="#ctx0" brushRef="#br0">10971 4868 0,'-17'0'0,"34"0"0,-52 18 16,17 17 0,18-17 16,0 17 0,36 0 15,-19-17 0,19 0 16,-19-18 0,19 17 0,17-17 15,-36 0 0,1 0 16</inkml:trace>
  <inkml:trace contextRef="#ctx0" brushRef="#br0">11042 4815 0,'0'0'0,"-18"0"0,1 0 15,-1 0 0,0 18 16,1 17 0,17-17 16,0 17 15,17-17 0,1 0 0,0-1 16,-1 1 0,1-1 15,17 1 0,1-18 0,-1 0 0,-18-18 16,36 1 0,-17-18 16,-36-18 15,0 35 0,-18-35 16,0 35 0,-52-17 16,35 35 0,17-17 0,-17 17 15,-1 17 0,36 1 16,0-1 0,36 1 15</inkml:trace>
  <inkml:trace contextRef="#ctx0" brushRef="#br0">11324 4815 0,'-17'-17'16,"34"34"0,-52-17 0,35 18 15,0 0 0,0-1 16,18 19 0,-1-19 0,36 19 16,-35-19 0,35 1 15,-18-18 0,0 0 16,-35-18 16,0 1 0,18 17 0</inkml:trace>
  <inkml:trace contextRef="#ctx0" brushRef="#br0">11553 4745 0,'36'0'16,"-19"0"0,36-18 16,-17 18 0,17-35 15,-36 17 16,-17 1 0,-17 17 15,-1-18 0</inkml:trace>
  <inkml:trace contextRef="#ctx0" brushRef="#br0">11606 4516 0,'0'0'0,"0"35"0,0 18 16,0 0 0,18 0 0,-18 0 15,0-1 0,0 1 16,18-17 0,-18 17 16,17-18 0,1 0 0,0 18 15</inkml:trace>
  <inkml:trace contextRef="#ctx0" brushRef="#br0">11871 4833 0,'-18'0'16,"36"0"0,-36 18 0,18-1 15,0 19 0,18-36 16,17 35 0,-17-35 16,0 18 0,-1-18 0,1 0 15,-1 0 0,1-18 0,0 0 16,-18-17 15,0 17 0,-18-17 16,0 0 0,1 0 16,-1 17 0,-17-17 0,17 17 15,-35 18 0,36 0 16,34 35 16,1-17 15</inkml:trace>
  <inkml:trace contextRef="#ctx0" brushRef="#br0">12171 4921 0,'17'0'16,"-17"-17"0,0-19 16,18 19 0,0-36 15,-1 35 16,1 1 0,0-1 0,17 0 15,18 1 0,-35-1 16,17 18 0,0 0 0,0 0 16,18 0 0,-35 0 15,0 0 0</inkml:trace>
  <inkml:trace contextRef="#ctx0" brushRef="#br0">8061 9666 0,'-18'-18'16,"1"18"16,-1 0 15,0 18 0,1 17 16,-1 18 0,18 18 15,18-53 0,-18-1 16,53 18 16,0-35 0,-18 0 0,-17-17 15,34-36 16,-34 0 0,-18 35 0,0-17 16,-35-18 15,-18 35 0,18 18 16,-1 0 0,-17 18 15,36 0 0,-1 35 16,36-36 0,-1 1 16,19 0 0,-1-1 0,0-17 15,1 0 0,-1 0 0,-18 0 16,19 0 0,-36-17 0,17 17 16,-17-18 0,-17 18 15,-19-18 0,1 1 16,-18-1 15,18 18 0,0 0 16,17 0 0,0 0 16,18 18 0,36-1 15,-19-17 0,36 0 16,-35 0 0,0 0 16,-36 0 15,-17 0 16,17 0 0,0 0 15,1 0 0,-1 0 0,0 0 0</inkml:trace>
  <inkml:trace contextRef="#ctx0" brushRef="#br0">6809 10054 0,'-18'-17'16,"0"-1"0,1 18 15,-54-18 0,36 18 16,0 0 0,-18 0 15,17 18 0,1 0 0,0-1 0,0 18 16,-18 18 16,53-17 0,17 17 15,1-36 0,52 18 16,-34-17 0,-1-18 0,18 0 16,-18-18 0,1 18 0,-1-17 15,0-18 0,-35 17 16,0 0 15,0 1 0,-18-1 0,1 0 16,-1 1 0,18-1 0,-35 18 16,53 35 15,17 36 16,-18-36 0,36 71 16,-17-53 0,-19-18 0,19 53 15,-19-52 0,-17-1 16,0 0 0,-17-17 0,-19 0 15,1-1 0,0 1 0,-53-18 16,52-18 16,-34-17 0,34 0 15,1-1 0,17-17 0,18 1 16</inkml:trace>
  <inkml:trace contextRef="#ctx0" brushRef="#br0">6897 10319 0,'0'0'0,"17"35"0,1 0 15,-18-52 32,-18-19 0,1 1 15,-18-35 0,17 52 16,0-53 0,18 54 15,0-1 0,36-17 16,16 17 16,-16 18 0,-1 18 15,0-1 0,-17-17 0,17 18 16,-17 0 0,-1-18 16,-17 17 15,-17-17 16,-1 18 0,18 0 15,-17-1 0,17 36 16,0-35 0,17 17 16,1-35 0,17 0 15,-17 0 16,-1-35 16,1 17 0,-18 1 15,0-19 0,0 19 16,-18-1 15,18 0 0,18 36 16,0 0 16,-18-1 0,35 19 15,-35-19 0,18-17 16,-1 18 0,-17-36 31,-17 1 16,17-1 0,17-35 15,-17 35 0,18 1 0,17-19 16,-17 19 16,-1 17 0,1 0 15,0 17 0,-18 1 0,17 0 16,-17-1 0,0 1 0,18 0 16,-18-1 0,18 19 15</inkml:trace>
  <inkml:trace contextRef="#ctx0" brushRef="#br0">7497 10231 0,'0'52'16,"17"-34"15,1 0 0,-1-18 16,1-18 0,0 18 0,17-35 15,-35 0 0,0 17 16,0-17 0,0-54 16,-18 54 0,-17-71 15,17 53 0,-17 1 16,-18-54 0,18 70 16,17 19 0,1-1 15,-1 71 16,18-18 0,18 18 0,17 71 15,0-54 0,36 36 16,-36-53 0,18-18 16,18 18 0,-54-35 15,18-1 0,-17 1 0,0-18 16</inkml:trace>
  <inkml:trace contextRef="#ctx0" brushRef="#br0">7779 10248 0,'0'0'16,"0"53"0,17-35 0,-17 17 15,-17-53 32,17-17 15,0 17 0,0 1 0,17-1 16,1-17 15,-18 17 0,18 18 0,-1 0 16,1 0 0,-18 18 16,18 0 0,-1-1 15,-17 1 0,0-1 0,0 1 16,18-18 16,0-18 15,-1 1 16,-17-1 0,18 1 15,-18-1 0,17 0 0,1 18 16,-18 18 16,0 0 15,0-1 0,0 1 0,18 17 16,-1-35 0,1 18 16,0-18 0,17 0 15,-35-18 0,18 0 16,-18 1 15,0-1 16,-18 1 0,-17-1 16,17 0 0,0 1 15,1 17 0,17-18 16,17 18 16</inkml:trace>
  <inkml:trace contextRef="#ctx0" brushRef="#br0">8184 10125 0,'18'-18'0,"0"18"16,-1 0 0,1 0 15,17 0 0,-17 0 0,17 0 0,-17 0 16,17-18 15,-35 1 16,-18 17 0,1-18 16</inkml:trace>
  <inkml:trace contextRef="#ctx0" brushRef="#br0">8290 9825 0,'0'18'0,"0"-36"0,0 71 0,0 0 15,0 0 0,0-18 16,0 18 0,0 0 0,18 0 0,-18 52 16,0-69 15,18 17 0,-18-36 16</inkml:trace>
  <inkml:trace contextRef="#ctx0" brushRef="#br0">8449 9984 0,'0'0'0,"0"158"0,0-69 0,-18 52 16,18-71 15,0-17 0,0 0 16,0-35 0,0-1 15,0-34 0,18-54 16,-18 36 0,18-18 16,17-18 15,-17 54 0,-1 17 16,1 17 0,-18 19 16,18-1 0,-18 0 15,0 1 0,17-19 16,-17 1 15,18-18 0,-18-18 16,17-17 0,1 17 16,-18-17 0,0 17 15,-35 1 0,17 17 32,36 0 0,-18 17 15,35 1 0,0-18 16,-17 18 0,17-18 0,18 0 15,-18 0 0,1-18 16,-19 0 0,19-17 16,-19 35 15,-17-18 0,18 18 16</inkml:trace>
  <inkml:trace contextRef="#ctx0" brushRef="#br0">10883 10125 0,'-17'-18'15,"-1"18"0,0 0 16,-35 0 0,36 0 15,-19 18 16,1-1 0,18 1 0,17 17 16,17-17 15,18 0 16,1-18 0,-1 0 16,0-18 0,-17 18 15,0-18 0,-18 1 16,-18 17 0,0-18 15,1 18 0,-1 0 16,0 0 0,1 0 0,17 18 16,17-18 15,19 17 16,-19-17 0,19 0 16,-19-17 0,1 17 15,-36-18 16,-35 18 15,18 18 0,0-18 16,17 17 0,0 1 0,54-18 16,-19 0 15</inkml:trace>
  <inkml:trace contextRef="#ctx0" brushRef="#br0">11518 10354 0,'-35'-35'0,"70"70"0,-88-88 16,-17 35 0,17 18 15,18 0 0,-1 18 0,-17 17 16,36 1 0,-19-1 0,36 0 16,0 36 15,18-36 0,53 0 16,-18-17 0,52-18 16,-69-18 0,34-17 15,-35 17 0,-35-17 16,18 18 0,-18-19 0,-18 19 15,1-1 0,-1 0 0,-17 18 16,17 18 0,18 53 16,0-19 0,36 72 15,-1-54 0,18 72 16,-18-90 0,18 37 16,-53-54 15,0 0 0,0-17 0,-18 0 16,-35-36 15,36 0 0,-19-17 0,1 0 16,18-1 0,-1-17 16,0 1 0,-17-90 15,35 54 0</inkml:trace>
  <inkml:trace contextRef="#ctx0" brushRef="#br0">11818 10601 0,'35'53'0,"-70"-106"0,70 124 16,-35-54 0,-17-34 16,-19-19 15,19 1 0,-36-18 16,35 18 0,1-36 16,17 36 15,17-36 0,19 54 16,-19-1 0,18 18 0,1-18 15,34 18 0,-34 0 16,16 18 0,-34 0 16,-18-1 15,18-17 0,-18 18 0,-18 0 16,0-18 0,18 17 16,-17 1 0,-1-18 15,18 35 16,18-17 0,-18 0 0,35 17 15,-17-18 0,-1-17 16,1 0 0,0 0 16,-1 0 0,-17-17 15,0-18 0,0 17 16,-17-17 16,-1 17 0,18 0 15,0 1 0,18 17 16,-1 17 15,1 1 16,-18 0 0,18-18 16,-18 17 15,17-34 0,1 17 16,-18-18 0,17 18 16,1 0 15,0 0 0,-1 18 16,1-1 15,-18 1 0,18-18 16,-1 18 0,1-18 0</inkml:trace>
  <inkml:trace contextRef="#ctx0" brushRef="#br0">12383 10389 0,'0'0'15,"-18"18"0,18 0 0,0 17 0,0-17 16,18 17 16,-18-18 0,35 1 15,0-18 0,0 0 16,-17-18 0,-18-17 16,18 18 0,-18-19 0,17 1 15,-17-36 0,-17-17 16,-1 35 0,-17-70 15,17 70 0,-17-35 16,17 70 0,1 18 16,17 18 0,0 17 15,0 0 0,17 36 16,18 52 0,1-70 16,17 53 0,-36-71 15,36 36 0,-35-36 16,17 18 0,-35-35 15,18-1 0</inkml:trace>
  <inkml:trace contextRef="#ctx0" brushRef="#br0">12788 10107 0,'0'0'0,"18"-35"0,-1-36 16,-17 36 0,-17-36 15,-1 36 0,-17-18 16,0 53 0,-18 0 16,35 18 0,-17 70 15,35-53 0,0 71 16,17-35 16,36 35 0,-17-71 15,17 53 0,-18-53 16,0-17 0,-17 0 0,-1-1 15,-34-17 16,-19-17 16,19-1 0,-36 0 15,35 1 0,1-1 16,34 18 0,19-35 16,-1 35 0,35-18 15,-34 0 0,-1 1 16,0 17 0,1 0 0,-1 0 15,-18 0 0,-34 35 16,-1-17 0,1 17 16,-1 0 0,0-17 0,1 53 15,17-54 16,17 18 0,1-35 16,17 0 0,0 0 15,1-17 0,-19-1 16,1-17 15,-18 17 0,0-17 0,0 17 16,0 1 0,-35-36 16,35 35 0,-18 0 15,36 18 16,17 18 0,-17-18 16,35 18 15,-36-1 0,1-17 0,-1 18 16,1-18 0,-18-18 15,-35-17 16,17 17 16,18 1 15,0-1 0,35-17 16,1 17 0,34-17 16,-34 35 0,34-35 15,-52 17 0,17 18 0,0-18 16,-52 18 15,-1 0 16</inkml:trace>
  <inkml:trace contextRef="#ctx0" brushRef="#br0">13423 9948 0,'0'0'15,"35"71"0,-35-36 0,18 71 16,-18-53 0,0 0 15,18 0 0,-18-18 0,0 53 16,0-70 0,0 17 16,0-17 0,0-36 15</inkml:trace>
  <inkml:trace contextRef="#ctx0" brushRef="#br0">13617 9931 0,'18'158'15,"-36"-316"0,36 387 0,0-106 16,-18-70 0,0 53 16,0-88 0,0 17 15,0-17 0,0-1 0,0-34 31,17-1 0,1 1 16,35 17 0,-36 0 16,19 0 15,-19 0 0,19 17 16,-19-17 0,18-17 16,1 17 0,-19-18 15,1 0 0,0 1 0,35-19 16,-36 19 15,18-19 0,-35 19 16</inkml:trace>
  <inkml:trace contextRef="#ctx0" brushRef="#br0">7514 12083 0,'-53'17'0,"36"1"16,-1-18 0,0 18 15,18-1 0,-17 1 0,17-1 0,0 1 16,17 0 15,1-18 0,35 0 16,-35-18 0,-1 0 0,36-17 16,-35 0 15,-18 17 0,0 1 16,-36 17 0,1 0 16,-18 35 0,36-17 15,-1 17 0,18-18 16,18 1 0,-1 0 15,1-18 0,17 0 16,0-18 0,18 0 16,-35 1 0,0-1 15,-36 1 0,-35 17 16,18 17 0,0-17 16,17 18 0,-17-18 0,17 17 15</inkml:trace>
  <inkml:trace contextRef="#ctx0" brushRef="#br0">6738 12577 0,'-35'-18'16,"0"0"15,-36 1 0,18 17 16,-35 53 16,53-1 15,17 19 16,36-18 0,34-18 15,-16-35 0,-1 0 16,0 0 0,1 0 0,17-35 16,-36 0 0,1-18 15,-18 17 0,-18 19 16,1-18 0,-1 17 0,0 18 16,18-18 0,-17 18 15,-1 36 0,18-19 16,18 36 0,-1-18 15,36 71 0,-35-71 0,17 36 16,-35-36 0,-18 18 16,1-35 15,-54 17 0,36-35 16,-53 0 0,35-17 16,-18-19 0,36 1 15,17 17 0,1-17 16,34-18 0,1 18 0,17 0 15</inkml:trace>
  <inkml:trace contextRef="#ctx0" brushRef="#br0">6791 12612 0,'0'17'0,"18"1"16,-1 0 0,1-1 15,0-17 0,17 18 16,-18-18 16</inkml:trace>
  <inkml:trace contextRef="#ctx0" brushRef="#br0">7056 12665 0,'-18'0'0,"0"-18"15,1-35 16,17 18 0,0-18 16,0 35 0,0 1 15,17 17 0,1 0 16,0 0 0,-1 0 16,18 17 0,-17-17 15,0 0 16</inkml:trace>
  <inkml:trace contextRef="#ctx0" brushRef="#br0">7038 11977 0,'0'0'16,"35"88"0,-17-35 16,-1 17 0,19-17 15,-19 18 0,19-18 0,-19 0 0,19 0 16,-19 0 0,36 17 16,-35-35 0,-18-17 15,17 0 0,-17-1 0</inkml:trace>
  <inkml:trace contextRef="#ctx0" brushRef="#br0">9948 12118 0,'-17'0'0,"-1"-18"16,0 18 0,1 0 16,17-17 15,-18 34 16,18 36 15,0-35 0,0 17 16,0-17 0,0-1 16,18 1 0,-1 0 0,19-18 15,-19 0 0,1-18 16,-18 0 0,0-35 16,-18 36 0,-17-18 15,17 17 0,1 0 16,-1 18 15,1 0 0,-1 0 16,36 18 0,-1 0 16,18-18 15,-17 0 0,0 0 16,-1 0 0,1 0 0,-18-18 16,-35 18 15,-1 0 0,19 0 16,-1 0 0,1 18 0,34-18 15,-17 17 0</inkml:trace>
  <inkml:trace contextRef="#ctx0" brushRef="#br0">10178 11748 0,'0'0'16,"17"17"15,36 71 0,-18-35 16,36 106 16,-53-71 0,17-17 0,-17-1 0,17 36 15,-17-71 16,-1 18 0,-34-53 15,17-35 16,0 0 16,0 0 0,17-1 0,18-17 15,-17 36 0,35-19 16,-35 36 0,35 18 16,-53 0 0,0 17 15,0-17 0,-36 17 16,19-17 0,-19-1 15,19 1 16,-1-18 16</inkml:trace>
  <inkml:trace contextRef="#ctx0" brushRef="#br0">10830 12224 0,'0'53'15,"0"-18"0,0-17 0,18-1 16,35 36 16,-36-53 0,54 18 15,-53-36 0,35 1 16,-36-1 0,-17-17 16,-17-1 0,-19 19 15,1-1 0,0 0 0,-53-17 16,52 17 0,-17 18 15,36 0 0,17 18 16,17-18 0,19 0 16</inkml:trace>
  <inkml:trace contextRef="#ctx0" brushRef="#br0">11201 12241 0,'-18'36'15,"0"-19"0,18 19 0,0-19 16,0 19 0,36-19 16,-19 1 0,1-1 0,53-17 15,-36 0 0,0-17 16,18-18 16,-35-1 0,-18 19 0,0-19 15,0-17 16,0 36 0,0-1 15,0 0 0,0 36 16,17 17 0,1 1 16,17-1 0,-17 0 0,52 53 15,-52-35 0,35 36 16,-53-54 16,0 35 0,0-34 15,-53 17 0,35-36 16,-52 18 0,35-35 15,-54 0 16,54 0 0,-35-35 16,34 18 0,-17-19 15,18 19 0</inkml:trace>
  <inkml:trace contextRef="#ctx0" brushRef="#br0">7267 15099 0,'18'0'93,"0"-35"16,-18 17 16,0 0 15,0 1 0,0-1 0,-18 0 16,18 36 15,0 17 0,0-17 16,0 17 0,18-17 0,34 17 16,-34-17 15,35-18 0,-35-18 16,17-17 0,-35 17 16,-35-17 0,17 17 15,-17-17 0,-1 17 16,1 18 15,18 0 0,-1 0 16,18 18 16,18 0 0,-1-1 0,18-17 15,1 18 0,-54-18 47,0 18 0,1-18 16,-1 0 0</inkml:trace>
  <inkml:trace contextRef="#ctx0" brushRef="#br0">6456 15363 0,'-35'-17'15,"70"34"0,-106-52 0,54 35 0,-19 0 16,19 18 0,-1-1 16,18 1 0,0 17 15,0-17 0,18 0 0,17 17 16,-17-17 0,17-1 15,0 1 0,-17 0 0,35 17 16,-53-18 0,0 1 16,-18 17 0,-17-17 15,17-18 0,1 18 16,-19-18 0,1 0 16,35-18 0,-18-17 15,18-1 0</inkml:trace>
  <inkml:trace contextRef="#ctx0" brushRef="#br0">6491 14993 0,'0'0'0,"88"124"15,-35-54 0,-17 1 0,16 70 16,-34-88 15,-18 88 0,0-88 16,0 0 0,-18 35 16,18-71 0,-17 1 15,17-36 0,0 1 16,0-18 0,0-18 0,0 17 16</inkml:trace>
  <inkml:trace contextRef="#ctx0" brushRef="#br0">6756 15469 0,'0'0'0,"17"36"16,-17-19 16,0 1 0,18 0 15,0-18 0,-1 0 16</inkml:trace>
  <inkml:trace contextRef="#ctx0" brushRef="#br0">6738 15522 0,'-35'-17'15,"35"-1"0,17-17 16,19 35 0,-1-18 16,-17 18 0,35 0 0,-18 18 15,18 17 16,-36 0 0,19 53 15,-36-52 0,0-1 16,0 0 0,-18 1 0,18-1 16,-18-18 0,36-34 15,-18-1 16</inkml:trace>
  <inkml:trace contextRef="#ctx0" brushRef="#br0">7056 15575 0,'0'0'15,"0"35"0,0-17 0,35 0 0,-18-18 16,54 0 0,-36 0 16,36-36 15,-36 1 0,0 0 16,-35 17 0,-17-35 15,-1 53 0,-35-35 16,36 35 0,-1 0 16,-17 18 0,17-1 0,0 36 15,18-35 0,18 70 16,17-53 0,18 18 16,0-35 0,35 0 15,-52-18 0,52 0 16,-71 0 0,36-18 15,-17 0 16</inkml:trace>
  <inkml:trace contextRef="#ctx0" brushRef="#br0">10107 14146 0,'-35'-17'15,"17"17"0,1 0 16,-1-18 0,0 36 15,1-1 16,17 1 0,-18 35 16,18-18 0,0-17 15,18-18 16,-1 0 0,1-18 16,0 1 0,-1-36 15,-17 35 0,0-17 16,-17 17 0,-1 18 15,-17 18 16,17-1 0,0 1 0,18 17 16,0-17 0,0 17 0,18-17 15,0 0 0,-1-18 0,1 0 16,17 0 0,-17-18 16,-1 0 15,-17 1 0,-17-1 16,17 0 0,-18 1 0,-17-1 15,17 0 0,1 18 16,-1 0 0,36 18 16,17 0 15,-17-18 0,34 0 16</inkml:trace>
  <inkml:trace contextRef="#ctx0" brushRef="#br0">10336 13511 0,'18'53'16,"0"0"0,-1 18 15,1-1 0,0 19 0,17 87 16,-17-106 0,-1 72 16,1-72 0,-18-35 15,17 1 0,-17-1 0,0-17 16,0-1 0,18-34 16,-18-19 0,0-34 15,18 17 0,-18 18 16,17-18 0,1 17 15,17 1 0,-17 17 16,0 18 0,-1 36 16,1 17 15,-1-36 0,-17 19 0,18 17 16,0-18 0,17 0 16,-17-35 0,-1 0 15,1 0 0</inkml:trace>
  <inkml:trace contextRef="#ctx0" brushRef="#br0">10936 14270 0,'0'0'16,"18"0"0,35 0 16,-18 0 0,36-18 15,-36-17 0,-18 17 16,19-17 0,-19 17 0,1-35 15,-36 18 16,-17 0 0,0 17 16,0 1 0,-1 17 0,-17 0 15,-17 35 0,34-17 16,1 34 16,35-16 0,0-1 15,18 0 0,17 18 0,0-17 16,18-1 0,0-18 0,18 1 15,52 0 0,-70-18 16,18 0 0,-36 0 16,-17 17 0,-1-17 15</inkml:trace>
  <inkml:trace contextRef="#ctx0" brushRef="#br0">21255 4992 0,'-18'17'15,"18"1"0,0 0 16,18-1 0,17 36 16,-17-17 0,52 16 15,-34-34 16,-1 0 0,18-1 0,17 1 16,-17-18 0,18-35 15,-36 17 0,0-35 16,-17 18 0,-18-36 15,0 36 0,-35-35 16,17 17 0,-52-18 16,17 53 0,-36-34 15,37 34 16,-1 0 0,-71 36 16,71 17 0,18 0 0,-18 54 15,18 52 16,52-88 15,36 35 0,-17-53 16,17 18 0,52 0 16,-34-18 0,52 18 15,-52-35 0,17-1 16,-35-17 0,-18 0 16,-17 0 0,17 0 15,-35-17 0,18 17 16</inkml:trace>
  <inkml:trace contextRef="#ctx0" brushRef="#br0">22119 5098 0,'0'-18'16,"0"36"0,0-54 0,0 54 31,0 53 0,18-19 15,-18 37 0,0-36 16,0 52 0,-18-69 16,18-1 0,0 18 15,0-71 32,18-35 15,-1 36 0,1-36 16,0 35 0,-1 18 0,1 0 15,0 0 0,-1 0 16,-17 18 0,18 35 16,0-36 0,-18 19 15,0-19 0,17 1 0,-17 35 16,0-36 0,18 1 16</inkml:trace>
  <inkml:trace contextRef="#ctx0" brushRef="#br0">22472 5539 0,'0'0'15,"18"0"0,-1 0 16,36-18 15,-35 0 0,-18 1 0,17-1 16,1-17 0,-18 17 16,-18-17 0,1 17 15,-36 18 16,35 0 0,-17 0 16,17 18 0,-17 35 15,17-18 0,36 36 16,0-36 0,35 0 15,0-17 0,-1-1 0,-16 1 16,52-18 0,-53 0 16,-17 0 0,-1 0 15</inkml:trace>
  <inkml:trace contextRef="#ctx0" brushRef="#br0">23389 5151 0,'18'0'15,"17"0"0,36 0 16,-18 0 0,-18 0 16,0 0 0,0 0 0,1 17 15,-19-17 16,-17 18 0</inkml:trace>
  <inkml:trace contextRef="#ctx0" brushRef="#br0">24448 5098 0,'-18'35'16,"36"-17"0,-1-18 0,36 17 15,-18-17 0,71 0 16,-53-17 0,-18 17 16,18-36 0,-17 19 15,16-36 0,-34 17 0,0-16 16,-36 16 15,-35-34 0,18 52 16,-18-17 0,0 17 16,0 1 0,0 17 0,-53 17 15,71 1 0,-53 52 16,70-17 0,18-17 16,36 87 0,-1-70 15,71 35 0,-36-35 16,107 0 0,-107-35 15,18-1 0,-35-17 0,36 18 16,-54-18 0,0 0 16</inkml:trace>
  <inkml:trace contextRef="#ctx0" brushRef="#br0">25418 5292 0,'0'-18'0,"0"36"0,0-54 16,-18 19 0,-17 17 15,17 0 0,0 0 0,-34 0 16,52 17 16,-18 1 0,18 0 15,18 35 0,17-36 16,0 19 0,0-19 16,1 1 0,-36-1 15,0 1 16,-18-18 15,-35 0 0,35 0 16,-17-18 16,18 18 0</inkml:trace>
  <inkml:trace contextRef="#ctx0" brushRef="#br0">25576 5027 0,'0'18'15,"18"35"16,0 0 0,-18 52 16,0-52 0,17 53 15,-17-71 0,0 1 16,-17-1 0,17 0 15,0-17 0,0-36 16,0-35 16,17 36 0,19-19 15,-36 19 16,17-1 0,1 18 16,-18 35 15,0-17 0,0 0 0,0 17 16,18 0 15,-18 1 16,17-36 0,1 0 16</inkml:trace>
  <inkml:trace contextRef="#ctx0" brushRef="#br0">25841 5539 0,'18'17'16,"-1"-17"0,1 0 16,0 0 0,17-17 0,18-19 15,-18 1 0,0 0 16,-35 0 0,0 17 16,-17 0 0,-19 18 15,19 0 0,-19 0 0,-16 18 16,34 0 0,0 52 15,18-52 0,18 52 16,17-52 16,36 35 0,-18-36 15,17 1 0,-35-18 16,18 18 0,-35-18 16</inkml:trace>
  <inkml:trace contextRef="#ctx0" brushRef="#br0">21449 6509 0,'18'0'16,"-1"17"15,18-17 16,-17 18 0,17-18 16,-17 0 0,17 0 0,-17 0 0,17-18 15,0-17 0,-17 17 16,0 1 0,-18-18 0,0-36 16,-18 36 15,0-1 0,1 1 0,-18-18 16,-18-17 0,17 34 15,-52 1 16,53 35 0,-18 0 0,18 35 0,-1 1 16,1 70 15,18-36 0,34 71 16,36-17 0,0-71 16,53 35 0,-53-53 15,17-17 0,-17-1 0,0 1 16,0 0 0,0-18 15,0 0 0,-18 0 16,-35-18 0</inkml:trace>
  <inkml:trace contextRef="#ctx0" brushRef="#br0">22102 6615 0,'0'0'0,"0"70"16,0-35 15,0 1 0,0-1 0,0 18 16,0-35 0,0 17 15,17-35 0,-17-18 16,0-17 0,0-18 16,18 18 0,-18-36 15,17 36 0,1 0 16,0 17 0,-1 36 16,-17-1 15,18 19 0,-18-1 16,0 0 0,0-17 0,0-1 15,0 1 0,0 0 16,18-18 0,-1 0 16,1-36 15,0 1 0,-1 17 16,1 1 0,-1-1 0,-17 1 16,36 17 0,-19 35 15,-17 0 16,0 18 15,0-18 0,18 18 16,0-35 0,-1-18 0,1 17 16,17-17 0</inkml:trace>
  <inkml:trace contextRef="#ctx0" brushRef="#br0">22613 6738 0,'-70'141'0,"140"-282"0,-88 141 0,1 0 0,-18 18 15,35-1 0,-18 19 16,18-19 16,0 1 0,0 0 15,18-18 0,-1 0 16,1 0 0,-1 0 0,1-18 16,0 0 0,-18 1 0,17-19 15,-17 19 0,0-19 16,0 54 31,18 0 16,-18 17 0,18-17 0,-1-1 0,19 1 15,-19-18 0,18 0 16,-17-18 16,-18-17 15</inkml:trace>
  <inkml:trace contextRef="#ctx0" brushRef="#br0">22737 6368 0,'0'0'0,"0"35"0,17 71 15,-17-53 0,18 53 16,-1-54 0,19 37 15,-19-54 0,-17-17 16,18 17 0,17-18 16</inkml:trace>
  <inkml:trace contextRef="#ctx0" brushRef="#br0">22931 6809 0,'35'0'0,"-70"0"0,87 0 15,-34 0 16,0 0 0,17-36 16,-17 19 0,-18-1 15,-18 0 16,0 18 0,1 18 16,-1 0 0,0-1 15,18 1 0,0 0 0,0 35 16,36-18 0,17-18 15,0 1 0,-18-18 16,18 0 0,-18 0 0,18-18 16,-35 1 0,-18-1 15</inkml:trace>
  <inkml:trace contextRef="#ctx0" brushRef="#br0">23865 6597 0,'0'0'16,"18"0"16,53 0 15,-18 0 0,-1 0 0,37 0 16,-1 0 16,-53 0 0,-17 0 15</inkml:trace>
  <inkml:trace contextRef="#ctx0" brushRef="#br0">24677 6650 0,'17'0'16,"-34"0"0,52-18 0,0 18 0,36-17 16,-53-1 0,17 0 15,0-17 0,-17 17 0,-1-17 16,1-18 15,-18 18 0,-18 0 16,-17 17 0,-35-17 16,34 35 0,-17 0 15,18 0 0,-18 17 0,18 19 16,0-1 0,17 53 16,18-53 0,53 71 15,0-70 0,53 16 16,-36-16 0,54-19 15,-71 1 0,0-18 0,-18 0 16,35 0 0,-52 0 16</inkml:trace>
  <inkml:trace contextRef="#ctx0" brushRef="#br0">25523 6615 0,'0'0'16,"0"-53"0,0 17 0,-35 1 15,18 17 16,-19 18 0,19 0 15,-19 18 0,19 0 16,17 17 0,-18 0 0,18 1 16,0-1 0,0 18 0,18-18 0,17 53 15,-17-52 0,35 16 16,-53-34 0,17 17 16,-17-17 15,-17-18 16,-19-35 0,1 17 15,17 0 0,-17 1 16,35-18 16,18-1 15,17 19 0,18-1 16,-18 18 16</inkml:trace>
  <inkml:trace contextRef="#ctx0" brushRef="#br0">25629 6844 0,'36'-18'0,"-72"36"0,89-36 16,-35 1 16,0 17 0,-1-18 0,1 0 15,-1 18 0,-17-17 16,-17-1 0,-1 18 15,-35 0 16,36 0 0,17 18 0,-18-1 16,18 1 0,0 17 15,0-17 0,18 0 0,17 17 16,-17-18 0,34 1 16,-34-18 0,17 0 15,-17-18 16,-18 1 15,18 17 32,-1 35 15,1-35 0,0 18 16,-1-18 0,1 17 16,-1-17 0,-17-17 15,18-1 0,-18 0 16,0 1 0,18-1 15,-18 1 0,17 17 16,-17 17 16,18 1 0,0-1 15,-18 1 0,17 0 16,1-1 0,17-17 16,-17 0 15,17-17 16,-17 17 0,-18-18 0,17 0 15,1 18 0,-18-17 16,0-1 0,0 1 0,-18 17 31,18 17 0,0 1 16,0-1 0,0 19 16,18-36 0,0 17 15,-1-17 0,1 18 16,-18-36 0,18 18 15,-1-17 0,-17-1 16,0 0 16,0 1 31,18 17 0,0 0 16,-1 0 15,1-18 16,-1 1 0,1-1 15,-18 0 0,0 1 0,18-36 16,-18-18 16,0 36 0,-18-53 15,18 70 0,-18 0 16,18 1 0,-17 17 0,-1 35 16,18 0 0,0 54 15,0-37 0,18 37 16,-1-36 0,19 35 15,-19-53 0,19 18 16,-36-35 16,17-1 0</inkml:trace>
  <inkml:trace contextRef="#ctx0" brushRef="#br0">26652 6932 0,'18'0'0,"-36"0"0,54 0 16,17 0 0,-18-18 15,-18 1 0,19-1 16,-19 1 15,-34-1 0,-19 0 16,1 18 0,-18 0 16,36 18 0,17 0 0,-18-1 15,18 1 0,18 17 0,17 18 16,-17-35 16,17-1 0,0 1 0,-17-18 15,17 18 0,18-18 16,-35 0 0</inkml:trace>
  <inkml:trace contextRef="#ctx0" brushRef="#br0">22260 7197 0,'36'-18'15,"-72"36"0,107-54 0,-54 36 16,19 0 0</inkml:trace>
  <inkml:trace contextRef="#ctx0" brushRef="#br0">22331 7408 0,'17'18'15,"-34"-36"0,52 36 0,-17 0 16</inkml:trace>
  <inkml:trace contextRef="#ctx0" brushRef="#br0">22401 7549 0,'0'18'16,"0"-36"0,0 54 0,18-36 15,0 0 0</inkml:trace>
  <inkml:trace contextRef="#ctx0" brushRef="#br0">22472 7655 0,'0'18'16,"18"-18"16,-18 18 0</inkml:trace>
  <inkml:trace contextRef="#ctx0" brushRef="#br0">20726 4833 0,'-18'-35'15,"18"17"0,-18 18 0,18-17 16,-17-19 0,-1 36 15,1-17 16,-1-1 0,-35 18 16,35 18 0,-17-1 0,-18 71 15,35-52 0,-17 87 16,18-70 0,17 18 16,0-1 0,17-17 0,18 71 15,-17-71 16,35 52 0,-35-69 15,17 52 0,-35-53 16,0 36 0,0-36 16,0-17 0,0 17 0,-18-18 15,-17 19 16,35-19 0,-35 19 16,35-19 0,-18-17 15,36 18 0,-18 0 16,35-1 15,-17 1 0,17 17 16,-17 0 0,17 1 16,-35-19 0,0 36 15,0-17 0,-18-19 16,18 36 0,0-18 16,18 18 15,0-17 0,17-19 0,53 18 16,-53-35 0,36 18 15,-54-18 0,-17 18 16</inkml:trace>
  <inkml:trace contextRef="#ctx0" brushRef="#br0">20285 6068 0,'0'0'0,"-18"0"0,0 17 16,1-17 0,-1 18 0,1 17 16,-19-17 0,19 17 0,-1 1 15,-17 52 0,17-18 16,0 54 0,1-54 15,-1 1 0,18-1 16,0 1 0,0 88 16,18-106 0,35 88 15,-18-88 0,53 70 16,-35-70 0,53 88 16,-53-70 0,53 70 15,-36-71 0,54 72 16,-54-72 0,1-17 15,-1 0 0,1 0 0,70 35 16,-70-53 0,-1 1 16,-17-19 0,0 1 0,18 17 15,-19-35 16,1 0 0,-17 0 16,17-18 0,-36 1 15,18 17 0,-17 17 16,-18 1 15,0 0 0,-18-1 16</inkml:trace>
  <inkml:trace contextRef="#ctx0" brushRef="#br0">21661 8079 0,'0'0'0,"0"-18"15,-18 0 0,18 36 16,35 53 16,-17-36 0,52 53 15,-17-53 16,53 36 0,-53-36 16,18 0 0,17 18 15,-53-17 0,0 17 16,-35-36 0,-53 36 15,18-18 0,-71 18 16,53-35 16,1 0 0,16-1 0,-34 1 15,52-18 0,36 0 16,-1 0 0</inkml:trace>
  <inkml:trace contextRef="#ctx0" brushRef="#br0">22754 8484 0,'-53'-35'15,"36"35"0,-19-18 0,19 18 0,-19 18 16,1 17 15,18-17 0,-19 35 16,36-18 0,0 0 16,0 1 0,18-19 0,0 1 15,34 0 0,-16-18 0,17 0 16,-18-36 0,18-17 16,-36 18 15,-17 0 0,18 17 16,-18-17 0,-18 17 0,1 1 15,-1 17 0,18 35 16,0 0 0,0 18 16,18-18 15,35 18 0,-36-17 16,54-1 0,-53-35 16,34 0 0,-34 0 15,0-18 0,-18-17 16,0-18 0,0 35 15,0-17 0,-18-35 16,18 52 0,0 0 16,0 1 0,0 34 15,18 36 0,-1 0 16,1-18 0,17 36 16,-17-36 0,17-17 15,-17 0 0,0-1 0,17-17 16,-18-17 0,1-19 15,-18 1 0,0 0 16,0-1 0,-18 1 0,1-35 16,17 52 15,-18-35 0,18 35 16,18 18 0,-18 18 16</inkml:trace>
  <inkml:trace contextRef="#ctx0" brushRef="#br0">23372 8661 0,'35'-18'16,"0"-17"15,0 17 0,1-35 16,-19 36 0,-17-19 15,-17 19 0,-19 17 16,19 0 0,-1 0 16,0 0 0,1 17 15,-18 19 0,35-19 16,0 36 0,17-35 16,1-1 0,17 19 15,-17-19 0,35 19 16,-36-36 0,1 0 15,0 0 0,-1-18 16,-17 0 16,0-17 15,18 17 0,-18 1 16,17-1 0,1 1 16,0 17 0,17-18 15,-17 18 0,52-18 16,-34 18 0,-19 0 0,1-17 15,17 17 0,-35-18 16,0 36 16,-35 17 15,35-17 0,-18-1 0,18 54 16,0-36 16,35-17 15,18-18 16,-17 0 0,-1 0 15,0-36 16,-17 19 0,-18-1 0,0 0 16,0 1 0,-18-1 0,1 1 15,-1-1 16,0 18 0,18 18 16,0-1 0,-17-17 0,34 35 15,1-35 0,17 18 16,0-18 0,18 0 15,-17-18 0,17 1 16,-36-1 16,18 1 0,-35-1 15,18-17 0,-18 17 16,-18 0 0,1 18 16,-1 18 15,18 0 0,0 35 16,0-36 0,18 36 15,-1-53 0,19 35 16,-19-35 0,1 18 16,17-18 0,-17 18 15,0-1 16,-1 1 0,-17 17 0,0 18 16,0-35 0,0 17 15,0 0 0,-17-17 0,-19 35 16,19-53 0,-1 17 15,-17 1 0,-18-18 16,35 0 0,-17-35 16,17 17 0,36-52 15,0 34 0,17-17 16,0 18 0,0 0 0,18 0 16,36-36 15,-37 53 0,-16 1 16,17-1 0,-36 1 0,1-1 15,0 18 0,-36-35 16,0 35 0,1 0 0,-54-18 16,36 18 15,17 0 0,1 0 0,-1 18 16,18 17 0,18-17 16,70 17 0,18 0 15,-54-17 0,1-1 16,-17-17 0,52 0 15,-53 0 0,-17 0 16,-36 0 16</inkml:trace>
  <inkml:trace contextRef="#ctx0" brushRef="#br0">2963 9225 0,'36'0'16,"-19"0"0,1 0 15,35 0 16,0-17 0,0 17 15,-18 0 0,0 0 16,-17 0 0,17 0 0,36 0 16,-36-18 0,-17 18 15,17 0 0,0 0 0,0 0 16,1 0 0,-19 0 16,54 18 0,-36-18 15,36 0 0,-36 0 16,18 0 0,-18 0 0,18 0 15,35-18 16,-35 18 0,53-18 16,-53 18 0,70-17 15,-70 17 0,18 0 0,70-18 16,18 0 16,-53 18 0,70-35 15,-88 17 0,106 1 16,-106-1 0,106 18 15,-105-18 0,-1 18 16,18 0 0,-18 0 0,124-17 16,-107 17 0,107 0 15,-106 0 0,141 0 16,-124 0 16,124 0 0,-123 0 15,123-18 0,-106 18 16,141 0 0,-159 18 15,160-18 0,-160 0 16,177 0 16,-159 17 0,18-17 15,0 0 0,-1 0 0,1 0 0,176 0 16,-158 0 0,175 0 16,-193 0 0,18 0 15,17 0 0,-18 0 16,177 0 0,-194 0 15,193-17 0,-193 17 16,176 0 0,-158 0 16,140 0 15,-158 0 0,0 0 0,140 0 16,1-18 16,-159 18 0,124-17 15,-142-1 0,89 18 16,-106 0 0,70 0 15,-105 0 0,-1 0 16,1 0 0,52 0 16,-52 0 0,53 0 15,-72 0 0,-16 0 16,17 0 0,-18 0 0,0 0 16,-17-18 0,-1 18 15,-34 0 16,-1 18 15,1-18 0,-1 0 16,18-18 0</inkml:trace>
  <inkml:trace contextRef="#ctx0" brushRef="#br0">15681 8696 0,'0'0'0,"53"0"0,-35 0 16,70 0 0,-53 18 15,18-18 0,35 17 16,-35 1 16,-18 0 0,1 17 15,-19-35 0,-17 17 0,18 19 16,-18-19 16,-53 19 0,35-1 15,-52 0 16,34-17 0,-16 35 0,34-18 15,-35 18 16,53-18 0,-18 1 16</inkml:trace>
  <inkml:trace contextRef="#ctx0" brushRef="#br0">16387 8467 0,'-18'-18'0,"18"0"16,0 36 15,35 70 16,-17-17 0,17 88 16,-17-71 0,35 70 15,-36-87 0,1 17 16,0-52 0,-18-1 15,0-18 0,-18-34 32,0-54 0,18 36 15,18-53 0,0 52 16,34-16 0,-16 34 16,34 18 15,-34 0 0,-1 18 16,-17-1 0,-1 18 0,-17 1 15,0-1 0,0 0 0,-35 36 16,17-53 0,-52 17 16,52-35 0,-17 0 15,-1 0 0,19 0 0,-1-18 16,18-17 0,0 0 16,18 17 0</inkml:trace>
  <inkml:trace contextRef="#ctx0" brushRef="#br0">17004 9049 0,'0'0'16,"18"53"0,-18-36 0,17 36 16,1-35 15,-1 35 0,1-36 16</inkml:trace>
  <inkml:trace contextRef="#ctx0" brushRef="#br0">17004 8855 0,'0'0'16,"0"-18"0,0 36 15,18-18 16</inkml:trace>
  <inkml:trace contextRef="#ctx0" brushRef="#br0">17357 9084 0,'0'0'16,"0"-35"0,-18 35 0,0-18 16,1 18 0,-1 0 0,-17 0 15,0 53 16,17-35 0,18 35 15,0-36 0,0 19 16,18-36 0,-1 17 0,1 1 16,17-18 0,-17 0 0,17 0 15,0-18 0,-17 18 16,0-35 0,-18 17 16,0-17 15,0 17 0,0 1 16,0 34 31,17 19 0,1-19 16,0 19 15,-1-19 0</inkml:trace>
  <inkml:trace contextRef="#ctx0" brushRef="#br0">17709 8978 0,'-52'0'0,"104"0"0,-122 0 16,52 0 0,1 18 0,-1 17 16,18-17 15,0 17 0,18 18 0,-1-18 16,36 1 0,-18-19 15,36 18 0,-36-17 16,-17-18 0,0 18 16,-18 17 0,-18-17 0,-17-1 15,-54 1 16,37 0 0,-54 17 16,53-18 0</inkml:trace>
  <inkml:trace contextRef="#ctx0" brushRef="#br0">8784 3528 0,'0'-18'15,"0"36"47,18-1 16,-18 1 15,17 17 16,-17-17 0,0 0 16,0-1 0,18 19 0,-18-1 0,0-18 15,0 19 0,18-19 16,-18 54 0,17-53 16,-17 52 0,0-35 15,0 1 0,0-1 0,18 0 16,-18 36 0,0-36 15,0 36 16,0-36 0,-18 18 16,18-18 0,0 0 0,0 54 15,0-54 0,0 0 16,0 36 0,0-54 0,0 54 16,0-53 0,0 34 15,0-16 16,0 17 0,0-18 15,0 18 0,0-18 16,-17 36 0,17-36 16,0 35 15,0-34 0,0 17 0,0 17 16,0-17 0,0 0 16,0-18 0,0 18 0,0 0 15,-18 53 0,18-71 16,0 71 0,0-71 15,0 71 16,0-70 0,0 69 16,0-69 0,18 52 15,-18-35 0,0 17 16,0-17 0,0 18 16,0-18 0,0 35 15,0-53 0,0 53 16,0-35 0,0 35 15,0-52 0,0 52 16,0-35 0,0 17 16,0-17 0,0-17 15,17 34 16,-17-17 0,0-18 0,0 36 16,0-18 0,18 35 15,-18-53 0,0 53 16,0-35 0,0 36 15,-18-36 16,18-18 0,0 0 16,0 18 0,0-18 0,0 53 15,0-35 0,0 36 16,0-37 0,0 37 16,0-54 0,0 53 15,0-35 0,0 35 16,0-35 0,0 53 15,-17-71 0,17 18 16,17 0 0,-17 0 0,0 53 16,0-71 15,0 53 0,0-35 16,0 35 0,18-52 16,-18 34 0,18-34 15,-18 52 0,17-53 16,-17 53 15,0-35 0,0 35 16,18-52 0,-18 52 16,0-35 0,0 35 15,0-53 0,0 18 16,0-18 0,0 1 0,0 52 16,0-35 0,18 35 15,-18-35 0,0-18 16,0 18 0,0 0 0,0 35 15,0-35 0,17 53 16,-17-53 0,-17 53 16,17-53 15,-18 70 0,18-70 16,-18 70 0,18-52 16,-17-18 0,17 18 0,-18-19 15,0 54 0,18-53 16,-17 71 15,17-71 0,-18 17 16,18-17 0,0 18 0,-18-18 16,18-1 0,0 19 0,0 35 15,0-53 0,-17 53 16,17-54 0,0 1 16,0 0 0,0 0 0,-18 53 15,18-53 0,0 70 16,0-70 0,-17 0 15,17 0 0,0-18 0,0 18 16,17 0 0,-17-17 0,0 17 16,0-1 0,18-16 15,-18 70 0,0-54 16,17 1 0,-17 0 0,18 18 16,0 35 0,-18-53 15,0 35 16,17-53 0,-17 36 15,0-36 0,-17 35 16,17-17 0,0-17 16,-18 17 0,18-18 0,0 71 15,0-71 0,0 71 16,18-53 0,-1 17 16,-17-34 0,18 34 15,-18-35 0,18 36 16,-18-36 0,17 36 15,-17-18 0,18 35 16,0-53 0,-1 53 16,-17-52 15,18 17 0,-1-36 16,-17 1 0,0-1 0,0-34 16,0-1 15</inkml:trace>
  <inkml:trace contextRef="#ctx0" brushRef="#br0">8661 3845 0,'0'0'0,"0"-17"15</inkml:trace>
  <inkml:trace contextRef="#ctx0" brushRef="#br0">8449 3898 0,'-18'18'0,"36"-36"0,-53 53 16,52-52 15,19-36 16,-19 18 0,19-1 15,-19 1 0,19 0 0,16-36 16,-16 36 16,-1-36 0,-17 36 15,-1 0 0,1 17 16,-18 1 16,18 34 0,-18 1 15,35 35 0,-18-18 16,1-17 0,17 17 0,-17 0 15,17-17 0,18 35 16,-18-36 0,36 19 16,-53-19 0</inkml:trace>
  <inkml:trace contextRef="#ctx0" brushRef="#br0">7144 2805 0,'0'0'0,"17"0"16,1 53 0,0-18 15,-1 35 0,-17-34 16,0-1 0,0 0 16,0-17 0,18-18 15,-18-18 16,-18-52 0,18 34 16,0-34 0,0 35 15,18-36 16,0 53 0,-18 1 0,17 17 15,1 0 0,0 53 16,-1-18 0,18 35 16,-17-34 0,0 17 15,-1-18 0,-17-17 16,18-1 0,0 1 0,-1-18 16,1 0 15,-18-35 0</inkml:trace>
  <inkml:trace contextRef="#ctx0" brushRef="#br0">7514 2893 0,'-17'70'16,"17"-52"0,17 17 0,1 1 16,-1-36 0,36 0 15,-17 0 0,-19-18 16,19-17 15,-19-1 0,-34-17 16,17 18 0,-53-18 16,35 36 0,-35-1 15,35 18 0,-17 0 16</inkml:trace>
  <inkml:trace contextRef="#ctx0" brushRef="#br0">7814 2946 0,'35'35'15,"-70"-70"0,70 88 0,-35-36 16,0-34 0,0-19 16,-17 19 0,-1-36 15,18 18 0,0-36 16,0 53 0,0-17 15,18 35 16,-1 0 0,1 18 16,0 35 0,-18-36 15,17 54 0,1-54 16,-18 19 0,18-19 0,-1 19 16</inkml:trace>
  <inkml:trace contextRef="#ctx0" brushRef="#br0">8114 2840 0,'18'0'31,"-1"-18"16,1 18 0,-1 0 0,19 0 15</inkml:trace>
  <inkml:trace contextRef="#ctx0" brushRef="#br0">8414 2417 0,'-18'70'0,"36"-140"0,-36 193 16,36-35 0,-1-35 15,19 35 16,-19-35 0,-17-35 0,18 17 15,0 0 0,-1-35 16,1-17 16,0-18 0,17-1 15,-18 19 16,19-1 0,-19 18 0,19 0 16,-19 0 0,1 18 15,-18-1 0,-18 1 16,-17 17 0,17-17 15,-17-18 0,-18 17 16,36 1 0,-1-18 16,18-18 0</inkml:trace>
  <inkml:trace contextRef="#ctx0" brushRef="#br0">8872 2787 0,'0'0'16,"0"35"0,18-17 0,-18 17 16,0 0 0,18-17 15</inkml:trace>
  <inkml:trace contextRef="#ctx0" brushRef="#br0">8837 2646 0,'0'0'0,"18"0"0,-1 17 15</inkml:trace>
  <inkml:trace contextRef="#ctx0" brushRef="#br0">9137 2752 0,'-18'17'15,"1"1"0,-1 35 0,18-35 16,0 34 16,0-34 0,18 0 0,-1-1 15,1-17 0,0 0 0,-1 0 16,19-17 0,-36-1 15,0 0 0,0 1 16,0-36 0,0 35 0,-18-17 16,0 17 15,1 1 0,17 34 32,17 19 0,1-19 15,17 19 16,-17-19 0,17 1 15,-17-18 0,-1 0 16,1-18 0,0 1 16,-1 17 0,1 0 15,0 0 0,-1 0 16,1 17 0,17 18 16,-35 1 0,18-19 0,-18 1 15,-18 0 16,0-18 0,1 17 0,-18-17 15,-1 0 0,19-17 16,-19 17 0,19-18 0,-1 18 16,0-18 0,1 18 0</inkml:trace>
  <inkml:trace contextRef="#ctx0" brushRef="#br0">10319 2752 0,'-36'-18'0,"72"36"0,-89-36 16,0 18 0,18 18 16,17-1 0,-17 19 0,-1 34 15,36-35 16,0 1 0,0-1 0,18 18 16,17-35 0,-17-1 15,17-17 0,1 0 0,-1-17 16,35-36 0,-34 35 15,-19-35 0,1 18 16,-18-71 0,0 71 16,-35-71 0,17 53 15,-53-71 16,36 89 0,0-18 0,-18 0 16,18 36 0,17-1 15,0 36 0,18 17 16,0 0 0,0 18 15,18 0 0,17 18 0,36 17 16,-36-35 0,36 17 16,-36-52 0,-17 0 15,17-1 0,-17 1 0,-1-18 16,1 0 0,0 0 16,-1 0 15,1 53 16,-18-36 0,17 19 15,1-19 0,0 1 0,-1-18 16,-17 18 0,18-18 0,-18-18 31,0-35 0,-18 18 16,-17-36 0,35 54 16,-18-54 15,1 36 0,17-1 0,0 19 16,0-18 0,17 35 15,1 0 0,0 0 16,-18 17 0</inkml:trace>
  <inkml:trace contextRef="#ctx0" brushRef="#br0">10777 2910 0,'18'18'15,"-18"-36"16,-18 1 16,1-1 0,17 1 15,-18-1 0,0 0 0,18-17 16,0 17 0,-17 1 0,17-1 16,0 0 0,0 1 0,17 17 15,1 0 0,0 17 16,-1 19 15,1-19 0,-18 1 0,35 0 16,-17-1 0,0-17 16,-1 0 15,1 0 0,-1-17 0,1-1 16,-18 0 16,18 1 0,-18-1 15,0 0 0,0 1 16,-18 17 0,0 0 15,1 0 0,-18 0 16,35 17 0,0 1 16,0 0 0,0 17 15,17-17 0,1-1 16,17-17 0,-17 18 0,17-18 0,-17 0 16,35 0 15,-18-18 0,-17 1 16,-1-1 0,-17 0 15,-17 18 0,-19-17 16,1 17 16,35 17 0,-18 1 0,18 17 15,0-17 0,36 0 16,-1-1 0,-17-17 16,52 0 0,1 0 15,-54-17 16,1-1 0,-18 0 0,0-17 15,-18 17 16,1 1 0,-1 17 0,0-36 16,1 19 15,34 17 16,19 0 0,17 17 16,-36-17 0,18 0 15,36 0 0,-36-17 16,1 17 0,-19-18 15,1 18 0,-18-18 0,17 1 16,-34 17 0,-1-18 16</inkml:trace>
  <inkml:trace contextRef="#ctx0" brushRef="#br0">11395 2522 0,'0'0'16,"0"53"0,0-17 15,17-1 0,1 35 16,17-17 0,-17-17 16,0-1 0,-1-35 15,1 0 0</inkml:trace>
  <inkml:trace contextRef="#ctx0" brushRef="#br0">11571 2752 0,'0'0'0,"18"17"0,-18 36 16,0-17 0,35-1 16</inkml:trace>
  <inkml:trace contextRef="#ctx0" brushRef="#br0">11659 2611 0,'-17'-18'16,"34"36"0,-34-54 0,34 36 16</inkml:trace>
  <inkml:trace contextRef="#ctx0" brushRef="#br0">11836 2787 0,'0'0'16,"0"18"0,0-1 0,0 1 16,0 0 0,17-18 15,1-18 16,-18 0 16,0 1 0,-18-19 15,18 19 0,0-19 16,0 19 15,18 34 16,0 1 16,-1 0 0,1-1 15,0 19 16,-1-19 0,1 1 16,-1 0 0,-17-36 15,0 0 16,0 1 0,18-1 15,17-17 16,-17 35 0,35 0 16,-35 0 0,-1 0 0,1 0 15,-1 17 0,1 1 16,-18 0 0,0-1 16</inkml:trace>
  <inkml:trace contextRef="#ctx0" brushRef="#br0">16087 9596 0,'-18'-18'0,"0"-17"16,1 35 16,-36 0 0,35 17 15,-17 1 0,17 0 16,1 34 0,17 1 0,0 53 16,17-53 0,19 0 15,-19 0 0,18 0 0,18 17 16,-17-52 0,34 35 15,-52-53 0,17 18 16,-17-18 0,-1 0 0,1 0 16,-18-18 0</inkml:trace>
  <inkml:trace contextRef="#ctx0" brushRef="#br0">16510 9666 0,'0'0'15,"0"18"16,0 35 16,18-18 0,-18 36 15,17-54 0,1 54 16,-18-54 0,18 36 15,-18-35 0,17 0 16,-17-1 16</inkml:trace>
  <inkml:trace contextRef="#ctx0" brushRef="#br0">16845 9772 0,'0'18'0,"0"-1"16,18 36 15,-1 0 16,1-35 0,0-1 0,-18 19 16,17-19 15,-17 1 0,18-18 0,-18-18 31,0-17 0,-18 17 16</inkml:trace>
  <inkml:trace contextRef="#ctx0" brushRef="#br0">16880 9684 0,'0'-36'0,"0"72"0,18-72 31,17 36 0,-17 0 16,53 36 0,-36-1 16,0-17 0,36 35 15,-36-36 0,0 19 16,-17-19 0,-18 36 16,0-18 0,-35 1 15,-1-19 0,1 1 0,0 0 16,-53-18 0,52 17 15,1-34 16,53-1 16,-1 0 0,1 18 0,17-17 15</inkml:trace>
  <inkml:trace contextRef="#ctx0" brushRef="#br0">17233 9578 0,'0'35'15,"18"-17"0,52 35 16,-34-18 0,34 36 16,-34-36 0,34 18 15,-52 0 0,-18 35 16,-18-35 0,0 0 16,-17 0 0,0 0 0,-53 52 15,17-52 0,18-17 16</inkml:trace>
  <inkml:trace contextRef="#ctx0" brushRef="#br0">13141 2381 0,'0'0'16,"0"-53"0,-18 36 0,18-1 15,-17 18 0,-1-18 0,18 36 16,-35 17 0,17 18 16,1 0 0,17 18 0,0-18 15,17 17 16,1-17 0,-18 0 0,53 53 15,-18-53 0,0-18 16,-17 0 0,17-17 0,0 0 0,36 17 16,-53-35 0,17-18 15</inkml:trace>
  <inkml:trace contextRef="#ctx0" brushRef="#br0">13388 2434 0,'35'-17'0,"0"17"16,18 35 15,-17-18 0,34 36 16,-52-17 0,0-1 15,-18 0 0,0 18 0,0 18 16,-18-36 0,-35 36 16,35-54 0,1 18 15,34-35 16,36 0 16,-35 0 0,17-17 0,0 17 15,-17 0 0,17 0 0</inkml:trace>
  <inkml:trace contextRef="#ctx0" brushRef="#br0">14111 2417 0,'0'-36'15,"-18"19"16,1-1 0,-1 0 0,-17-17 15,17 17 0,-52 18 16,52 0 0,-17 0 16,17 18 0,-17 0 0,17 35 15,1-36 16,17 19 0,0-1 0,17 0 0,1-17 16,0 17 0,-1-17 15,18-1 0,1 1 0,-1-18 16,18 0 0,-35 0 15,17 0 0,-18-18 0,1-17 16,-18 17 16,0-17 0,0 17 0,0-17 15,-18 0 0,1 17 16,17 1 0,-18 17 16,18 17 15,0 54 16,18-36 0,-1 0 0,1 36 15,0-36 0,17 36 16,-17-54 0,-1 36 16,1-35 0,0 0 15</inkml:trace>
  <inkml:trace contextRef="#ctx0" brushRef="#br0">14446 2381 0,'0'0'15,"-35"-17"0,17 17 0,-17 0 0,0 17 16,17 1 15,1 35 0,17-18 16,0-17 0,0 35 16,35-18 15,-18-35 0,1 18 0,17-18 16,-17 0 0,17-18 16,-17 0 0,0 1 0,-18-36 15,0 35 0,0-17 16,0 17 0,0 1 15,0-1 0,0 0 0,0 1 16,0 34 16,17 19 15,-17-1 0,18 53 16,-1-53 0,1 36 16,0-18 0,-1-36 0,1 19 15,-18-1 0,18-17 16,-1-1 0,-17 1 15</inkml:trace>
  <inkml:trace contextRef="#ctx0" brushRef="#br0">14834 2434 0,'0'88'16,"0"-176"0,18 212 0,-18-54 16,0-35 0,18 18 15,-1-35 0,1 17 16,-18-17 0,18-18 15,-18-18 16</inkml:trace>
  <inkml:trace contextRef="#ctx0" brushRef="#br0">14905 2311 0,'35'0'16,"-70"0"0,88 0 0,17 35 16,-34-17 0,-1 17 0,-17-17 15,17 17 0,0 0 0,0 36 16,-35-36 0,0-17 16,-17 34 15,-1-34 0,-35 0 16,36-1 0,-36-17 15,35 0 0,0 0 0,1-17 16,34-1 16</inkml:trace>
  <inkml:trace contextRef="#ctx0" brushRef="#br0">15258 2134 0,'0'0'15,"17"0"0,19 0 16,-19 18 16,54 17 0,-1 36 15,-34-36 0,-1 18 16,-17 0 0,17 53 16,-18-36 0,-17-17 0,0 0 15,0 0 0,-35 35 16,18-52 0,-36 16 15,17-16 0,1-19 16,0 1 0,-1 0 16</inkml:trace>
  <inkml:trace contextRef="#ctx0" brushRef="#br0">14958 2293 0,'17'0'0,"1"-18"15,-18 1 16,18-1 16,-36 1 15,-17 17 16,0 0 0,17 0 16,-17 0 0,17 17 15,-17-17 0,35 18 16,-36-1 0</inkml:trace>
  <inkml:trace contextRef="#ctx0" brushRef="#br0">14870 2663 0,'0'0'15,"17"18"0,36-18 16,-18-18 15,1 18 0,52-17 16,-53-1 0,-17 18 0</inkml:trace>
  <inkml:trace contextRef="#ctx0" brushRef="#br0">22472 9084 0,'-18'18'16,"36"-36"0,-18 36 31,18-1 0,35-17 16,-18 0 0,106-17 15,-53 17 0,141-36 16,-87 19 0,175-1 16,-141 18 0,-17 0 15,18 0 0,-1 0 0,-17 0 16,105 0 16,-158 0 0,53 18 15,-89-18 0,1 0 16,-53 0 0</inkml:trace>
  <inkml:trace contextRef="#ctx0" brushRef="#br0">21290 12383 0,'0'17'46,"53"-17"16,-18 18 0,36-1 16,-18-17 15,17 18 0,-17-18 0,106 0 16,35-35 16,-88 17 0,0 1 0,17-1 15,142-17 16,-124 17 0,18 0 0,-18 1 15,159-19 0,-1 36 16,-140 0 0,-18 0 16,106 36 0,-141-19 15,-18 19 0,18-19 16,159 54 0,-159-71 16,70 17 15,-88-17 0,0 0 0,1-17 16,-1-1 0,-18 18 0,-17-35 15,18 17 0,-71 1 16,0-1 16</inkml:trace>
  <inkml:trace contextRef="#ctx0" brushRef="#br0">9772 4904 0,'0'17'16,"0"-34"46,18 17 16,-36 0 78,0 0 16,-17 0 15,17 0 0,-17 17 16,0-17 0,-53 18 16,52-18 0,-69 0 15,69 0 0,-70 0 16,71 0 0,-53 0 16,53 18 0,-1-18 15,-17 0 0,36 17 16,-18-17 0,-1 18 15,19-18 0</inkml:trace>
  <inkml:trace contextRef="#ctx0" brushRef="#br0">9066 4710 0,'-17'0'31,"-1"0"0,-17 17 16,17 1 0,1-18 16,-1 18 0,0-1 0,-17 1 15,17-1 0,18 1 16,0 0 0,0-1 15,18 1 16,0 0 0,-1-1 16,36 36 0,-35-35 15,-1 17 0,1-17 0,0 17 16,-1-17 0,-17 17 16,18 0 0,-18-17 15,0-1 0</inkml:trace>
  <inkml:trace contextRef="#ctx0" brushRef="#br0">8767 4798 0,'0'0'0,"-18"0"0,0 0 15,-17 17 16,0 19 0,17-19 16,-17 19 0,35-1 15,0-17 0,0 17 0,0-18 16,17 1 0,1-18 0,17 18 15,1-18 0,-19 0 0,54-36 16,-36 19 16,0-18 0,1 17 0,-19-17 15,-17 17 0,0-35 16,0 18 0,-35 0 16,0 35 0,-18-18 15,35 18 0,1 0 0,-19 35 16,19-17 15,17 52 0,0-52 16,35 35 0,-17-53 16,52 35 0,-52-35 15,17 0 16,-17-17 0,-1-1 0,-17 0 16,0 1 0,0-36 15,-17 35 0,-36-35 16,35 53 0,-35-17 15,18 17 0,17 17 16,1 1 0,-1-1 0,18 36 16,18-35 0,17 17 15,-17-17 0,17 0 16,-18-18 0,1 0 0,0 0 16,-1-18 15,-17 0 0,-17-17 16,-1 17 0,-35 1 15,36-1 0,-19 18 16,1 18 0,17-1 16,18 19 0,0-19 15,18 19 0,0-19 16,35 1 16,-36-18 0,1 0 15,-36-18 16,-17-17 15,17 35 0,-17-35 16,17 35 0,1 0 16,17 17 15</inkml:trace>
  <inkml:trace contextRef="#ctx0" brushRef="#br0">6615 6932 0,'17'0'47,"1"18"0,0-18 16,17 0 0,0 0 15,36 0 0,-18 0 0,-18 0 16,71 0 16,-53 0 0,88 17 15,-71-17 0,71 18 16,-52-18 0,69 0 16,-70 0 0,1 0 15,52 0 0,-71 0 16,1 0 0,-1 0 0,1 0 15,35 0 0,-53 0 16,35 0 0,-53 0 16,1 0 0,-19 0 15,36 18 0,-35-18 16,35 0 0,-36 0 16,19 17 0,-1-17 15,18 0 0,-36 18 16,1-18 0,0 0 15,-1 0 0,1 0 0,0 0 16,-18-18 16,0 1 0</inkml:trace>
  <inkml:trace contextRef="#ctx0" brushRef="#br0">8573 6756 0,'0'0'16,"-36"0"0,19 0 0,17 17 16,0 1 15,35 0 16,-17-1 0,-1 1 0,36 0 15,-18-1 0,1 1 0,17-1 16,35 19 0,-53-19 16,36 19 15,-54-19 0,-34 1 16,-1 0 0,-17-1 16,-36 1 0,36-1 15,0 1 0,-18-18 16,35 18 0,0-18 15,36 0 16,0 0 16</inkml:trace>
  <inkml:trace contextRef="#ctx0" brushRef="#br0">8890 6862 0,'-18'-18'15,"36"36"0,-53-54 0,17 36 16,0 0 0,1 0 15,-1 18 0,1 0 0,17 17 16,-18-18 0,18 19 0,0 17 16,18-18 0,17 18 15,-18-36 0,19-17 16,-19 0 0,36 0 16,-17-17 0,-19-1 15,1 1 0,-1-1 0,-17-17 16,0-1 0,-17 19 0,-1-19 15,-35 1 0,18 18 16,-53-1 16,53 18 0,-1 18 15,1-1 0,17 1 0,1 17 0,17 18 16,0-18 0,35 18 16,0-35 0,53-1 15,-52-17 0,34 0 16,-34-17 15,-19-1 0,1 1 0,-18-1 16,0 0 0,0 1 0,-35-36 16,-1 35 0,-34-17 15,34 17 0,-34 1 16,52 17 0,-35 35 16,53-18 15,0 19 0,0-19 16,53 36 0,-17-53 15,34 18 0,-35 0 16,36-36 0,-36 18 16,-17-18 15,-1 1 0,-17-1 16,0 0 0,-17 1 0,-1-1 16,-35 0 0,18 18 0,-18 0 15,18 18 0,0 17 16,35-17 15,0 0 0,17-1 16,18 1 0,1-18 16,17 0 0,-36-18 15,19 1 16,-19-1 0,1-17 16,-18 17 0,-18-35 15,18 36 0,-53-36 16,36 35 0,-1 18 0,0 0 15,-35 35 0,36 1 16,17 34 16,0-35 0,17 36 15,1-53 0,17 17 16,-17-35 0,17 17 16,-35-34 0,36-1 15,-36 1 0,0-36 16,0 17 0,-18 19 15,0-19 0,1 19 0,-36-36 16,35 53 0,-17-18 16,17 36 0,1 17 15,17 0 0,35 36 16,-18-53 16,36 17 0,-17-17 15,-1-1 0,-17-17 16,-18-17 0,0-1 15,-36-17 16,19 17 0,-1-17 16,-35-1 0,35 19 15,1 17 0,-1 0 0</inkml:trace>
  <inkml:trace contextRef="#ctx0" brushRef="#br0">14058 7779 0,'-35'0'16,"53"0"16,70 0 15,-18 0 0,107-18 16,-71 0 0,123 1 16,-106 17 0,18-18 15,-35 18 0,106-17 16,-124 17 0,-17 0 15,-18 0 0,-18 0 0,0 0 16,0 0 0,-17 0 0</inkml:trace>
  <inkml:trace contextRef="#ctx0" brushRef="#br0">15275 7355 0,'18'0'16,"0"0"0,17 0 16,18 0 0,17 18 0,89 0 15,-71-1 0,106 36 16,-106-35 16,54 35 0,-89-18 15,-1-17 0,-16-1 0,-1 1 16,-35 0 0,0-1 0,-35 19 15,-1-19 0,-87 18 16,70-17 0,-18 0 16,19-1 0,-1 19 15,17-19 0,1 19 16,0-19 0,0 19 0</inkml:trace>
  <inkml:trace contextRef="#ctx0" brushRef="#br1">21572 16051 0,'18'-17'0,"-36"34"0,36-52 16,0-18 0,-18 36 15,0-19 0,-18 19 0,18-19 16,-18 19 0,-17-1 0,-35 18 16,34 0 15,-52 53 0,35-18 16,-17 71 0,52-71 15,0 71 0,18-70 16,18 34 0,17-52 16,53 17 15,-52-35 0,52-18 16,-53 1 0,0-54 16,-17 36 0,-18-36 15,0 36 0,-18-36 16,18 54 0,-17-1 0,17 36 15,35 52 16,-17 1 16,35 52 0,0-52 15,-18 0 0,0-1 0,0 71 16,-17-88 0,0 35 16,-36-52 15,-17 34 0,17-52 16,-52-18 0,34 0 15,-34-53 0,17 0 16,-18-35 0,54 35 16,-1-71 0,18 54 15</inkml:trace>
  <inkml:trace contextRef="#ctx0" brushRef="#br1">21890 16193 0,'0'35'0,"0"-70"0,0 105 0,18-35 16,-18-17 0,0 0 0,-18-18 31,18-36 0,-18 19 16,18-19 0,-17 1 15,-1-18 0,18 18 0,0 0 0,-18-1 16,36-34 0,0 52 15,35 1 0,-18 17 16,18 17 0,-18 1 16,18-1 15,-18 1 0,0-18 16,-35 18 0,18-18 0,-36 0 31,1 17 16,-1 1 15,18 0 0,-17 35 16,17-36 0,0 36 16,0-35 0,17-1 15,1-17 0,-1 18 16,1-18 0,0-18 0,17 1 16,-17-1 0,-1-52 15,-17 52 0,0-17 16,0 17 0,0 0 0,0 1 15,0-1 0,0 36 16,18 35 16,-18-18 15,18-17 0,-18 17 0,17-17 16,1 17 0,-18-18 16,17-17 0,-17-17 15,18-18 16,0 17 0,-18 0 15,17 1 0,1 17 16,17-18 0,-17 18 16,0 0 0,-1 0 0,19 0 15,-19 0 0,1 18 32,-18-1 0,0 1 15,0 0 0,0-1 16,17-17 0,-17 18 15,18-18 0,0 0 16,17 17 0,-17-17 16,35-17 15,-36-1 0,1-17 16,-1 0 0,-17-36 16,0 36 0,0-18 15,-17 0 0,-1 0 16,1-18 0,-19 1 0,1 17 15,0 0 0,-18-17 16,35 52 0,-35 36 16,53-1 0,-17 71 15,17-35 0,35 71 16,0-71 0,36 52 16,-18-69 0,-18 17 15,18-36 0,-18 19 0,36-19 16,-36 1 0,0-18 15,-17 0 16,-18-18 16,-18 1 0</inkml:trace>
  <inkml:trace contextRef="#ctx0" brushRef="#br1">22931 15998 0,'0'0'15,"17"18"0,18 17 0,-35-17 16,18 0 0,0 17 15,-1-17 0,-17 17 16,0-17 0,-17-36 16,17-17 15,-18 17 0,18-35 16,18 35 16,17-35 0,-17 53 15,17 0 0,-17 18 16,-18 0 15,17-1 0,-17 19 0,0-19 16,18 19 16,0-19 15,-1-17 0,1-17 16,35-1 0,-36 0 16,19 1 0,-19 17 15,1 0 16,-18 17 15,-18 1 0,18 0 16,18-1 16,0-17 0,-1 18 15,1-18 0,17-18 16,-17 1 16,-18-19 0,-18 36 15,-17-35 0,17 35 16,-17-18 0,17 18 15,1-17 16,34 17 0,-17-18 0,53 18 16,-35 0 0,17 0 15</inkml:trace>
  <inkml:trace contextRef="#ctx0" brushRef="#br1">23495 15998 0,'18'0'16,"-36"-17"15,18 34 0,0-52 31,35 35 0,-17-17 16,17 17 0,36-18 16,-36 18 0,18-18 15,-35 1 0,-18-1 16,-18 0 16,-17-17 0</inkml:trace>
  <inkml:trace contextRef="#ctx0" brushRef="#br1">23583 15681 0,'0'0'0,"35"35"16,-17 1 0,0-1 0,-1 0 15,1 18 0,-18 0 0,18-18 16,-18 53 0,0-70 16,0 17 0,0-17 15,-18-18 0,18-18 16,-18 1 0,1-36 15,17 0 0</inkml:trace>
  <inkml:trace contextRef="#ctx0" brushRef="#br1">23795 15752 0,'0'35'16,"0"-70"0,0 123 0,0-35 0,18 35 15,-18-53 0,35 18 16,-18-35 0,-17-1 0,18-17 15,0 0 16,-1 0 0,1-35 16,0 17 0,-1 18 15,19 0 16,-36 18 0,17 0 0,1-18 16,35 35 0,-36-35 15,19 18 16,-19-18 0</inkml:trace>
  <inkml:trace contextRef="#ctx0" brushRef="#br1">26370 15981 0,'0'0'15,"18"-35"0,-18 17 0,0-17 16,-18 17 0,-17-17 15,17 35 0,-17 0 16,0 17 0,-1 19 0,1-1 16,0 0 0,-18 53 15,35-52 0,18 17 16,18-53 0,0 17 16,17-17 0,35-17 15,-34-1 0,34-35 16,-34 18 0,-1-36 15,-18 36 0,1 17 16,-18 1 0,18 52 16,-18 0 15,0 18 0,17 18 0,1-1 16,0-17 0,-1 18 0,1-1 0,0-17 16,-18 18 0,17-1 15,-17-34 0,0-19 0,-17 1 16,-1-18 0,-17-18 15,-1-17 0,19 17 16,-36-70 0,35 35 16,18-70 0,0 52 15</inkml:trace>
  <inkml:trace contextRef="#ctx0" brushRef="#br1">26705 16193 0,'0'0'15,"-35"-36"0,17 1 0,-17-18 16,35 18 0,18-36 16,-18 36 0,17 17 15,54-17 16,-53 35 0,17 0 0,0 0 15,-17 18 0,-1-18 0,19 17 16,-19-17 0,1 18 0,0-18 16,17 18 0,-17-18 15,-18 17 0,0 1 16,0-1 16,-18 1 0,18 17 15,0-17 0,-18 0 16,18-1 0,0 1 15,18-18 16,0-18 0,-1 1 16,1-19 0,-18 1 15,0 17 0,0-17 16,0 18 0,17 34 31,19 36 16,-19-35 0,36-1 15,-35 1 16,17 0 0,-17-18 16,-1 0 0,-17-18 15,-17 18 16,-1-18 0</inkml:trace>
  <inkml:trace contextRef="#ctx0" brushRef="#br1">27217 16051 0,'17'18'0,"-17"0"0,18-1 16,-18-34 31,0-1 16,-18 0 0,18-17 16,0 17 0,18 1 0,17-1 15,-17 18 16,0 18 0,-1-18 0,1 17 15,17 1 16</inkml:trace>
  <inkml:trace contextRef="#ctx0" brushRef="#br1">27464 16051 0,'-18'53'16,"36"-106"0,-36 124 0,18-18 0,18-53 16,-1 18 0,19-18 15,-1-18 0,18-35 16,-18 18 0,-17-1 16,-18-17 0,0 18 0,0-88 15,-35 70 0,-18-71 16,0 54 0,17 17 15,1 0 0,0 18 16,-18 35 0,35 17 16,18 72 0,0-37 15,53 90 16,0-90 0,35 72 16,-35-89 0,53 53 15,-71-70 0,54 17 16,-72-35 0,18 18 15</inkml:trace>
  <inkml:trace contextRef="#ctx0" brushRef="#br1">28046 15628 0,'0'0'16,"-18"-88"0,1 53 0,-19-36 16,1 53 0,17 18 15,-17 18 0,17 35 16,1 53 0,17-53 16,17 70 0,19-70 15,-19 0 0,36 35 16,-17-17 15,-19-54 0,1-17 0,-18 18 16,-35-53 16,17-1 15,0 1 16,1 18 0,34-1 16,1 18 0,0 0 0,17 0 15,18 0 16,-36 18 0,19-18 0,-19 17 0,1-17 15,-18 18 16,-18-1 16,1 1 0,-1 0 15,18-1 0,0 1 16,35 0 0,-17-1 16,0-17 0,17 18 15,0-18 16,-17 0 0,-1-53 15,1 35 16,-18-17 0,0 0 16,0 17 0,18 18 15,-18 18 16,17-1 16,-17 1 0,18 0 15,0-1 0,-1-17 16,1 0 0,0-35 15,-1 17 0,1-17 16,-18 0 0,0 17 16,0 1 0,0-1 0,0 0 15,0 1 16,35 17 0,-17 0 16,35 17 0,-18-17 15,53 0 16,-53 0 0,18-17 15,-35-1 0,0 18 0,-36-35 16,-17 17 16,17-17 0</inkml:trace>
  <inkml:trace contextRef="#ctx0" brushRef="#br1">28716 15469 0,'0'0'0,"18"53"16,-18 88 0,0-70 16,0 52 0,0-70 15,17 18 0,-17-54 16,36 1 0,-19 0 16,1-18 0,0-18 0,17-17 15,-17 35 16,17-18 0,-18 18 15,36 0 0,-17 18 16,-1-18 0,0 17 0,0-17 16,36 0 15,-53 0 0,17 0 16</inkml:trace>
  <inkml:trace contextRef="#ctx0" brushRef="#br1">22384 16969 0,'-18'-18'15,"36"36"0,-54-54 0,-16 19 16,16 17 0,1 0 0,0 0 16,-36 35 0,18 0 15,18-17 0,17 17 0,1 0 16,17-17 0,35 0 16,-17-18 15,70-18 0,-53 0 16,53-17 0,-52 18 15,-1-19 0,-18 19 16,1-1 16,-18 36 0,0 17 15,0 0 0,18 18 16,-1 35 0,1-35 16,35 35 0,-53-52 15,18-1 0,-18 0 16,-18-17 0,0-18 15,1 0 0,-19 0 0,1-18 16,-18 1 0,0-1 0,-35-53 16,35 54 0,-17-36 15,52 35 0,0-35 16,36 36 16,17-1 15</inkml:trace>
  <inkml:trace contextRef="#ctx0" brushRef="#br1">22613 17004 0,'0'0'16,"0"53"0,0-36 0,35 19 16,-17-19 0,17 19 15,-17-36 0,0 0 16,-18-18 15,0-17 0,-18 17 16,-17-17 0,-18-18 16,35 0 0,-17 0 0</inkml:trace>
  <inkml:trace contextRef="#ctx0" brushRef="#br1">22878 17092 0,'0'0'0,"0"-18"16,17-17 15,-17 0 0,18 0 0,-18 17 16,18-17 15,-18 17 16,17 18 0,1 0 0,-18 18 16,17-18 0,1 35 15,0-17 0</inkml:trace>
  <inkml:trace contextRef="#ctx0" brushRef="#br1">23195 16633 0,'0'0'0,"0"36"0,0 87 15,0-52 0,0-18 16,18 17 0,-1 36 15,1-71 0,0 1 0,-1 17 16,1-36 0,0-17 16</inkml:trace>
  <inkml:trace contextRef="#ctx0" brushRef="#br1">25982 16686 0,'0'142'16,"18"-72"0,-1 18 16,-17-52 0,36-1 15,-19-18 0,1-17 16,0-17 0,-1-1 15,1 1 0,17-36 16,18 17 16,18 36 0,-36 36 15,-17-1 0,-18 18 16,0-36 0,-18 36 16,0-35 0,1-18 15,-1 0 0,0 0 16,18-18 0</inkml:trace>
  <inkml:trace contextRef="#ctx0" brushRef="#br1">26582 16916 0,'0'53'15,"0"-106"0,-18 123 0,18-34 0,0-19 16,0 1 0,18-1 0,35 1 15,-18-18 0,18 0 16,-35-18 0,-1 18 16,-17-17 0,0-1 0,-17-35 15,-1 36 16,-17-19 0,17 19 16,-35-19 0,35 36 15</inkml:trace>
  <inkml:trace contextRef="#ctx0" brushRef="#br1">26899 16951 0,'0'0'16,"18"0"0,-18 18 15,18-18 0,-18 17 16,17 1 0,1 0 0,0-1 15,-1 1 0,1-18 16,-1 0 16,1 0 15,0 17 16,-18 1 0,35 35 16,-35-18 0,18 53 15,-1-35 0,-17-17 0,0-1 16,-17 18 15,17-35 0,-36 17 16,19-35 0,-1-18 16,0 1 0,18-54 15,0 18 0,36-35 16,-1 35 0,0 18 16,1-1 0,16 1 0,37 0 15,-54 17 0,0 18 16,-35-17 0</inkml:trace>
  <inkml:trace contextRef="#ctx0" brushRef="#br1">27129 16880 0,'0'-17'15,"0"34"16,17 19 16,-17-19 0,0 19 15,0-1 16,18-17 0,-18-1 0,0 1 16,0-1 0,-18 1 15,18 0 0,-17-18 16</inkml:trace>
  <inkml:trace contextRef="#ctx0" brushRef="#br1">26899 16845 0,'0'0'16,"18"35"0,-18-17 0,0 35 16,0-35 15,0 35 0</inkml:trace>
  <inkml:trace contextRef="#ctx0" brushRef="#br1">27146 17074 0,'18'0'15,"-18"18"47,0 0 0,-18-18 16,18 17 0,-17-17 0</inkml:trace>
  <inkml:trace contextRef="#ctx0" brushRef="#br1">8731 7408 0,'0'18'219,"0"0"15,0-1 0,0 1 16,0 0 0,-17 17 15,17-18 0,0 1 16,0 0 0,-18 17 16,18 0 0,-18 1 0,1 16 15,17-16 0,-18 34 16,0-52 0,18 17 16,0 1 0,-17-1 0,-1 18 15,18-18 16,-17 36 15,17-36 0,-18 0 0,18 18 16,0-18 0,-18-17 16,18 0 0,0 17 0,0-18 15,0 1 0,-17 17 0,17-17 16,-18 35 0,18-18 16,0-17 0,-18 17 0,1 18 15,17-18 0,-18 18 16,18-35 0,-18 35 15,1-36 0,17 19 16,0-19 0,0 1 16,-18 17 0,18-17 15,0 17 0,0-17 16,0-1 0,0 1 0,0 0 16,0 17 15,-18-17 0,18-1 16,0 1 0,-17 0 15,17-1 0,0 1 16,-18-18 0,18 18 16,0-1 0,0 1 31,0-1 16,0 1 15</inkml:trace>
  <inkml:trace contextRef="#ctx0" brushRef="#br1">8308 9172 0,'18'-17'16,"-18"34"47,0 19 15,0-19 0,0 1 0,-18-1 16,18 19 0,-18-1 16,18 0 0,-17-35 15,17 18 0,0 0 16,17-18 0,1 0 16,-18-18 15</inkml:trace>
  <inkml:trace contextRef="#ctx0" brushRef="#br1">8149 9243 0,'0'17'0,"0"1"16,0 0 0,18-1 15,-18 19 16,0-19 0,17 1 0,-17 0 16,0-1 0,36 1 15,-19-18 0,19 0 16,-19 0 0,1-18 15,17 1 16,0-19 0,-17 19 16,0-1 0,-18 0 15</inkml:trace>
  <inkml:trace contextRef="#ctx0" brushRef="#br1">8502 7532 0,'-18'0'16,"36"0"15,0-18 0,35-17 16,-18 0 16,18-1 0,-36 1 15,36 0 0,-35 17 16,0-17 0,-18 53 16,17 17 15,-17-18 16,35 54 0,-17-53 15,0 17 0,-1 0 0,1-17 16,0 17 0,-1-17 0,1 17 16</inkml:trace>
  <inkml:trace contextRef="#ctx0" brushRef="#br1">9155 7408 0,'-18'0'47,"18"18"31,18-18 16,-18 18 0,17-1 15,1 1 16,-18 0 0,35 17 16,-35-18 0,35 19 15,-17-1 0,0 18 16,-1-18 0,19 36 16,-19-36 0,19 36 15,-19-36 0,18 0 16,18 36 0,-35-36 15,35 36 0,-18-36 16,0 35 0,-17-34 16,17 52 0,-17-53 15,17 53 16,-17-52 0,35 34 16,-35-17 0,34 18 15,-34-54 0,35 54 16,-18-36 0,-17 0 0,17 1 15,-17-1 0,-1 0 16,19 0 0,-1 54 16,-17-54 0,-1 36 15,1-36 0,0-18 16,-1 36 0,1-17 0,-1-19 16,19 36 15,-19-35 0,1-1 0,35 36 16,-35-35 0,-1 17 15,1 1 0,0-1 16,-18-18 0,35 36 16,-35-35 0,17 0 15,-17-1 0,18 1 16,0 0 0,-18-1 16,17 19 0,1-36 15,-18 35 16,18-18 0,-1 1 0,-17 0 15,18-18 16,-18 17 0,18-17 16,-36 0 31,18 18 16,-18-36 15,18 1 16,-17-1 0</inkml:trace>
  <inkml:trace contextRef="#ctx0" brushRef="#br1">10389 9807 0,'18'0'31,"-18"18"31,18-18 16,-1 18 16,1-18 0,-18 17 0,18 1 15,-1-18 0,1 17 0,17 19 16,-17-19 0,-1 1 16,1 0 15,17-18 0,-17 0 16,-18 17 0,18-17 0,-18-17 15,17-1 16,-17-17 16,0 17 0,0-35 15,0 36 0,0-1 16,18 0 0,-18 1 16,17-1 0,-17 0 15</inkml:trace>
  <inkml:trace contextRef="#ctx0" brushRef="#br1">9190 7761 0,'0'18'0,"0"-36"31,0 0 16,0 1 0,0-36 15,0 35 0,18-17 0,-18-36 16,0 36 0,0-18 16,0 36 15,17-19 0,-17 19 16,18 17 31,17 17 0,0 1 16,18 0 15,-17-1 0,34 1 16,-35 0 0,36-1 16</inkml:trace>
  <inkml:trace contextRef="#ctx0" brushRef="#br1">24642 15963 0,'17'0'16,"18"0"15,1 0 0,-1 0 0,18 0 16,17 0 0,1 0 16,0 0 0,87-17 15,-69 17 0,16 0 16,-69 0 0</inkml:trace>
  <inkml:trace contextRef="#ctx0" brushRef="#br1">7990 9895 0</inkml:trace>
  <inkml:trace contextRef="#ctx0" brushRef="#br1">7990 9895 0,'89'-70'15,"-178"140"0,178-158 0,-107 88 16,18 18 234,-18-18 32,18 18 15,-17-1 16,-1-17 0,18 18 0,0-1 16,-18 1 0,18 0 15,-17-1 0,-1 1 0,1 17 16,-1 1 0,0-19 0,1 1 15,-1 17 0,-17 18 16,-1-35 0,1 35 16,17-36 0,-34 36 15,34-35 0,-17 17 16,17-17 0,0 17 0,-17-17 16,0 35 0,17-36 15,1 18 16,17-17 0,-18 0 15,0-1 0,18 1 16,-17-18 63,-1 18 0,18-1 15,-18 1 16</inkml:trace>
  <inkml:trace contextRef="#ctx0" brushRef="#br1">7285 10442 0,'-18'18'0,"18"0"15,-17-1 0,17 1 16,0-1 0,0 19 16,17-19 0,1 1 15,17 0 0,-17-18 16,35 0 0,-36 0 15,19 0 16,-19 0 0,1 0 16</inkml:trace>
  <inkml:trace contextRef="#ctx0" brushRef="#br1">7338 10707 0,'-35'0'0,"-1"35"15,1 0 16,17-17 0,1 35 15,17-35 0,0-1 16,17-17 0,1 0 16,17 0 0,1-17 15,-19-1 0,1 0 16,-1-17 0,-17 0 16,-17-1 0,-1 19 15,-35-18 16,36 35 0,-1 0 0,-17 0 15,17 17 0,0 36 16,18-18 0,0 18 16,18-35 0,17 17 15,1-17 0,-1-18 16,-17 0 0,17-18 16,-35-17 0,0-18 15,-18 35 0,-17-35 16,17 36 0,-35-18 15,36 35 16,-19 17 0,36 1 16,-17 52 0,34-52 15,36 35 0,-17-35 16,17 17 0,-1-35 16,-34 0 0,17 0 15,-17 0 0,0-18 16,-18 1 0,-36-36 15,1 35 0,0 0 16,-53-17 0,35 35 16,17 0 0,19 0 0,-19 18 15,36-1 0,-17 1 16,34 35 0,1-35 16,70 17 0,-52-35 15,69 0 0,-69 0 16,-1 0 0,-17 0 0,-1-35 15,-34 17 16,-54-17 16,36 35 0,-71-18 15,53 36 0,-18-1 16,36 1 0,35 17 16,0-17 0,35-1 15,1-17 0,52 18 16,-35-36 0,17 18 15,-34-17 0,-19 17 16,-34 0 0,-19 0 16,19 0 0,-18 0 15,17 0 16,36 0 16</inkml:trace>
  <inkml:trace contextRef="#ctx0" brushRef="#br1">10742 10231 0,'0'-18'125,"18"18"16,-36 18 94,0-18 62,36 0 78,0 0 16,-36 0 62,18 17 125,-18-17 47,1 0 16,17 18 16,-18-18 15,1 17 0,-1 1 16,0-18 0,1 18 0,-19-1 15,19 1 0,-1 0 16,0-1 0,-17 1 0,18-18 16,-19 35 0,19-17 0,-1 0 15,-17 17 16,17-35 0,0 17 16,18 1 0,-17-18 15,17 18 16,-18-18 47,0 17 15,1 1 0,-1 0 16,18-1 16,18-17 31,-18-17 15</inkml:trace>
  <inkml:trace contextRef="#ctx0" brushRef="#br1">10248 10425 0,'0'0'15,"-17"17"0,-1 1 0,18 17 16,0-17 0,0-1 15,0 1 0,0 0 16,18-1 0,-18 1 0,17 0 16,18-1 0,1 1 15,-1 0 16,0-18 0,1 0 16,-19 0 0,1 0 15</inkml:trace>
  <inkml:trace contextRef="#ctx0" brushRef="#br1">10231 10777 0,'-18'0'0,"36"0"0,-71 0 16,17 18 0,19 0 15,-1 17 16,18-17 0,18 17 16,-1-18 0,1 1 15,0-18 0,-1 0 0,36 0 16,-35 0 0,17-35 15,-35 17 0,0 1 0,0-19 16,-18 19 16,-17-1 0,0 0 15,-18 18 0,18 18 16,-1 0 0,19-1 16,17 19 15,0-19 0,53 18 16,-36-17 0,54 0 15,-36-18 0,-17-18 0,-1 18 16,1-35 0,-18 17 16,0-17 0,-18 17 15,-17-17 16,18 17 0,-36 1 16,35 17 0,-35 17 15,35 1 0,18 17 16,0-17 0,0 0 0,18 17 15,35-18 0,-18-17 16,1 0 0,34-17 16,-35-1 15,-17 1 0,-18-1 0,0-17 16,-18 17 0,-35-17 16,18 35 0,-35 17 15,34-17 0,19 36 16,-1-19 0,0 1 0,18 0 15,0 17 0,18-18 0,0 1 16,52 0 0,-52-18 16,52 0 15,-52 0 0,0-36 16,-18 19 0,-18-18 16,0 17 0,-17 0 15,0 1 0,17 17 16,1 0 0,-1 0 0,0 17 15,18 1 0,0 17 16,18-17 0,35-1 16,-18-17 0,-17 0 15,-1 0 0,1 0 0,0 0 16,-18-17 0,0-1 16,-18 18 0,0-17 15,1-1 0,-1 18 16,-35-18 0,53 1 15,-17 17 0,34 0 16,19 17 16,-19-17 0,18 0 15,1 0 0,-1 0 16,-53 0 31,1 0 0,-36 18 16</inkml:trace>
  <inkml:trace contextRef="#ctx0" brushRef="#br1">7585 10883 0,'0'-17'0,"-18"17"15,36 0 16,-1 0 16,1 17 0,17-17 15,1 0 0,16 18 0,1-18 16,89 0 0,-72 17 15,1-17 0,-1 0 0,1 0 16,52 0 0,-88 0 16,54-17 15,-54 17 0,-17-18 16,-1 18 0,1 0 0</inkml:trace>
  <inkml:trace contextRef="#ctx0" brushRef="#br1">8431 10813 0,'0'0'15,"71"17"0,-36 1 0,36-18 16,-18 0 0,17 0 15,-34 0 0,-1 18 16,-35-1 16,-18 1 15,1-1 0,-36 1 16,35-18 0,-17 18 16,17-18 15,0 17 0,1-17 16,-1 18 0,1-18 0,-1 0 15,0 0 0</inkml:trace>
  <inkml:trace contextRef="#ctx0" brushRef="#br1">7638 10795 0,'0'0'16,"-36"0"0,1 0 0,-18 18 16,18-18 0,0 17 0,-1 1 15,1 0 16,17-18 0,18 17 16,0 1 0,18-18 0,0 17 15,52 1 0,-17 0 16,-18-18 0,1 17 0,17-17 15,17 18 16,-35 0 0,1-18 16</inkml:trace>
  <inkml:trace contextRef="#ctx0" brushRef="#br1">9049 10813 0,'0'0'0,"17"0"31,36 0 16,-17 0 16,34 17 0,-17-17 15,-18 0 0,18 0 0,0 0 16,18 0 0,-36 0 16,0-17 0,-17 17 15,0 0 0,-1 0 16,1 0 0,-1 0 0</inkml:trace>
  <inkml:trace contextRef="#ctx0" brushRef="#br1">9578 10689 0,'18'0'15,"-1"0"16,18 18 0,1-1 16,-1-17 0,18 18 15,-18 0 0,18-18 16,-35 0 0,-1 17 16,1-17 0,0 18 15,-18 0 16,0-1 15,0 1 32,0 0 31,-18-18 0,-17 0 0,17 17 16,1-17 0</inkml:trace>
  <inkml:trace contextRef="#ctx0" brushRef="#br1">9172 10654 0,'0'0'16,"-35"18"0,17-1 0,-17 1 15,0-1 0,-1 1 16,19 0 0,17-1 16,0 1 15,35 0 16,-17-1 0,35 19 16,17-1 0,-52-18 15,17 19 0,-17-19 0,-1 1 16,1 17 15,0-35 0,-18 18 16</inkml:trace>
  <inkml:trace contextRef="#ctx0" brushRef="#br2">8678 7161 0,'0'-17'16,"18"17"0,-18-18 16,18 0 0,-18 1 15,17-1 0,-17 1 16,0 34 62,0 1 0,-17 17 16,-1-17 0,0 35 16,18-18 0,-35 36 15,17-36 0,1 53 16,-1-53 0,-17 53 15,17-52 16,-17 52 0,17-35 16,1-18 0,-1 18 15,18 0 0,-18-18 0,1 18 0,-19 35 16,19-35 0,-18 35 16,35-52 0,-36 52 15,1-53 16,0 53 0,17-52 15,0 52 0,1-53 16,-18 36 16,35-36 0,-18 0 0,0 36 15,1-1 16,-1-34 0,-17 34 16,17-35 0,0 36 15,1-36 0,-1 18 16,1-17 0,17-1 15,-18-18 0,0 54 16,1-53 0,-1 52 16,0-52 0,18 17 15,-17-17 0,17 17 0,-18-17 16,18 17 0,-18-17 0,1 34 16,-1-16 0,-17 17 15,17-18 0,1 18 16,-1-18 0,0-17 15,18 17 0,-17-17 0,-1 35 16,0-36 0,1 36 16,17-35 0,-18 17 15,18 0 16,-18 1 0,18-1 16,-17-17 0,17-1 0,-18 18 15,18-17 0,-17 35 16,17-35 0,0 17 15,-18-17 16,18-1 0,0 1 16,0 0 0,0-1 15,0 18 0,0 1 16,0-19 16,0 1 15,0 0 0,-18-18 31,1 0 0</inkml:trace>
  <inkml:trace contextRef="#ctx0" brushRef="#br2">7320 10319 0,'-17'-18'16,"34"36"0,-52-36 0,35 36 16,-18-1 0,1 1 0,17 53 15,0-18 0,17 17 16,1-35 0,0-17 16,-1 0 0,1-1 0,17-17 15,0 0 0,-17-17 0,35-1 16,17-35 0,-34 18 15,34-18 0,-52 18 16,17 17 0,18-17 16,-35 17 0,-1-35 15</inkml:trace>
  <inkml:trace contextRef="#ctx0" brushRef="#br2">8467 7391 0,'0'0'16,"-36"0"0,19 0 15,17-18 0,0 0 16,53-52 16,-18 35 0,0-18 0,18 17 15,-18-17 0,1 36 0,-1-18 16,0 35 0,-17 0 0,17 17 15,-17 1 0,17 52 16,-17-34 16,-1 34 0,1-52 15,0 52 0,-18-52 16,35 17 0,-35-17 16,18-18 0,-1 18 0</inkml:trace>
  <inkml:trace contextRef="#ctx0" brushRef="#br2">8925 7020 0,'-17'0'15,"17"18"16,0 17 0,17-17 15,1 52 16,0-34 0,34 52 16,-34-35 0,35 70 15,-35-52 0,17 17 0,-17 0 16,35 124 0,-36-106 16,1 17 0,17-17 15,-17 0 0,35 106 16,-18-107 0,18 107 15,-18-89 0,-17 1 16,-1-1 0,19-17 0,-1 88 16,-17-106 0,34 71 15,-34-88 0,0-18 16,17 0 0,-17-18 0,17 0 16,0 18 0,-17-18 15,35 36 16,-36-36 0,1-17 0,-18 17 15,18 0 0,-1 1 0,-17-19 16,18 1 0,0 0 16,-18-36 93</inkml:trace>
  <inkml:trace contextRef="#ctx0" brushRef="#br2">9719 10231 0,'0'0'16,"0"17"0,53 18 15,-18-17 16,18 17 0,-18 1 16,36 34 0,-36-52 15,18 52 0,-35-34 16,17-1 0,-17-17 16,-18-1 15,17-17 0,1-17 16,-18-1 0,18 0 0,-1-17 15,-17 0 0,18 17 0,0-35 16,-18 18 0,0 17 16,0 1 0,0-1 0,0-17 0,-18-18 15,0 18 16</inkml:trace>
  <inkml:trace contextRef="#ctx0" brushRef="#br2">8819 7479 0,'0'0'16,"0"35"0,0-17 0,18-1 0,-18 1 16,0-36 31,0-17 16,0 18 0,18-72 15,-1 54 0,19-71 16,-19 53 0,1-35 15,0 53 16,17-36 0,-18 54 16,-17 34 15,36 54 16,-1-36 16,-17 0 0,17 1 0,-17-1 15,52 18 0,-35-35 16,1-18 0,-19 17 0,36-17 15</inkml:trace>
  <inkml:trace contextRef="#ctx0" brushRef="#br1">19667 16140 0,'18'0'32,"35"0"0,0 0 15,0 0 0,88-18 16,-71 18 0,-17-18 0,18 18 15,-18-17 0,0 17 0,-18 0 16,-17-18 0,-1 18 16,-34 0 15</inkml:trace>
  <inkml:trace contextRef="#ctx0" brushRef="#br1">20179 15857 0,'18'18'16,"17"-18"15,-18 18 0,1-18 0,17 17 16,18-17 0,-17 18 0,52 17 16,-53-17 0,36 17 15,-54 0 0,1-17 16,0 0 0,-18-1 0,-18 36 15,0-35 0,-35 35 16,18-36 0,0 19 16</inkml:trace>
  <inkml:trace contextRef="#ctx0" brushRef="#br1">20249 15152 0,'-17'0'15,"34"0"0,-52 0 0,18 0 16,17-18 0,17 1 16,18 17 15,1-18 16,-1 18 0,88 0 15,-52-18 0,17 18 16,18 0 0,0 0 0,35-17 0,0 17 16,18 0 0,35 0 0,0-18 15,229 18 16,-229 0 0,159 0 16,-194 18 0,-36-18 0,-17 17 15,71 1 0,-125 0 16,37-1 0,-72-17 15</inkml:trace>
  <inkml:trace contextRef="#ctx0" brushRef="#br0">18785 10195 0,'0'-17'31,"0"-1"16,-17 0 15,-1 1 0,1-1 16,-1 0 0,-17 1 0,17-1 16,-17 18 0,-1-17 0,19 17 15,-36 0 16,18 0 0,-1 17 0,19 1 15,-19 17 0,-17 53 16,36-52 0,-18 69 16,17-34 0,18 35 15,0-36 0,0 36 16,18-35 0,17 52 16,-18-70 0,19 88 15,-19-70 0,1-1 16,-18 54 0,0-54 15,0-17 0,-35 53 16,17-71 0,-17 1 16,17-1 0,-17 0 0,0-17 15,-18 0 0,35-18 16,-17 0 0,17 0 16,18-18 0,0 0 15,0 1 0,18-1 16,17 0 0,0 18 15,-17 0 0,0 0 0,-1 18 16,1 0 0,0-1 0,-1 19 16,1 34 0,-18-35 15,0 18 16,0 0 0,0 0 0,0 71 16,0-36 0,-18 0 0,18 106 15,0-88 0,35 88 16,-17-124 0,35 54 15,-18-89 0,53 36 16,-52-54 16,34 19 0,1-19 15,-36-17 0,-17 0 16,17 18 0,-35 0 16</inkml:trace>
  <inkml:trace contextRef="#ctx0" brushRef="#br0">10495 5415 0,'35'0'16,"36"0"15,-18 0 0,141 0 16,-88 0 0,176 0 16,-123 0 0,-1-17 0,1 17 15,123-18 16,-176 0 0,-35 18 0,-1 0 16</inkml:trace>
  <inkml:trace contextRef="#ctx0" brushRef="#br0">15328 11183 0,'18'35'31,"35"36"0,-36-18 15,54 88 16,-53-71 0,35 72 16,-36-72 0,1-17 0,-18-18 15,17 18 0,-17-35 16,-17-18 0,17-18 16,-18-52 15,18 34 0,0 1 16,0 0 0,18 0 0,17-18 15,0 53 0,36 0 16,-36 0 0,0 35 16,-17-17 0,0 17 0,-18 18 15,-18-18 0,-17 18 16,0-35 16,17-1 0,-17 1 0,17 0 15,-17-1 0,35-34 16</inkml:trace>
  <inkml:trace contextRef="#ctx0" brushRef="#br0">15910 11748 0,'18'0'0,"0"0"16,-1 17 0,1-17 0,-1 0 16,36-17 15,-35 17 0,0-18 0,-1 0 16,-17 1 0,0-19 16,-17 19 0,-19-1 15,19 18 0,-36 0 16,35 0 15,1 0 0,-1 18 0,0-1 16,18 1 0,0 0 16,18-1 0,0 19 0,-1-19 15,36 18 0,-35-35 16,52 36 0,-52-36 16,35 17 15,-35 1 0,-1-18 0</inkml:trace>
  <inkml:trace contextRef="#ctx0" brushRef="#br0">16369 11642 0,'-53'35'31,"35"0"16,-17 71 0,141-282 0,-194 264 0,88-70 0,0 17 15,17-18 0,1-17 16,0 0 0,17 0 0,0 0 16,-17-17 0,17-1 15,-17 1 0,-18-36 16,-18 35 16,18 0 15,-18 18 0,18 18 16,18 17 0,-18-17 15,53 0 0,-35-1 16,35 1 0,-36-18 16,1 0 0,-36-18 31,1 1 0,-1-1 16,0-17 0,18 17 15,0 0 0,0 1 16,18 17 0,0 0 0,-1-18 15,18 18 0,1 0 16,17 0 0,-18 18 16,-17-18 0,35 0 15,-36 0 16,1 0 0,-18 17 0,-18-17 16,-17 18 15,35 0 0,-18-1 16,1 1 0,17 0 15,35-1 0,-17-17 16,17 0 0,0 0 16,18-35 15,-35 17 0,17-35 16,-35 36 0,0-54 16,-18 36 0,-35-36 15,18 18 0,0 18 16,0-18 0,17 0 0,-17 18 0,17 0 15,18 52 16,18 54 16,-1-18 0,36 53 15,-18-53 0,1-1 16,52 37 16,-35-54 0,-18-17 0,53 17 15,-52-17 0,-19-1 16,-17 18 0</inkml:trace>
  <inkml:trace contextRef="#ctx0" brushRef="#br0">29263 17956 0,'18'0'16,"-18"18"0,0 0 15,-36 17 16,19 0 0,-54 36 15,36-36 0,-53 53 16,52-52 16,-34 34 0,52-35 15,-35 18 0,36-35 16,-1 17 0,0-35 16,1 18 15</inkml:trace>
  <inkml:trace contextRef="#ctx0" brushRef="#br0">28822 18203 0,'-35'71'15,"70"-142"0,-88 177 0,35-35 16,1-36 0,-1 0 0,18 1 15,0 16 16,18-16 0,-1-19 16,1 1 0,17-18 0,36 0 15,-18 0 0,-18 0 16,0-18 0,1 18 0</inkml:trace>
  <inkml:trace contextRef="#ctx0" brushRef="#br0">29686 15205 0,'18'-18'15,"0"18"16,-1-18 0,1 18 16,-1 0 0,1 0 0,17 0 15,-17 0 0,35 0 16,-35 18 0,-1-18 0,1 18 15,-1-1 0,1 19 16,0-1 0,-18-17 16,0 52 0,0-17 15,0 35 0,-18-35 16,18 0 0,-18 0 0,18-18 16,0 71 0,0-71 15,36 36 16,-1-36 0,-17-17 15,17 17 0,0-17 0,1-1 16,-1-17 0,0 18 0,18-18 16,-35 0 0,-1 18 15,1-18 0,-36 0 16,-35 0 16,36 0 0,-19 0 15,19 0 0,-18 0 0,-1 0 0,19 17 16,-36 1 0,35 0 15,-17 35 16,17-36 0,18 54 16,0-18 0,18-18 15,-18 18 0,17-18 0,19 36 16,-19-18 0,1 35 16,0-53 15,-1 71 0,1-71 16,-18 18 0,18 35 15,-18-52 0,17 34 16,-17-35 0,-17 18 16,17-35 0,-18 17 15,0-17 0,-17 17 16,0-17 0,-36 17 16,36-35 0,-36 18 15,36-18 0,-53 17 16,35-17 0,18 0 15,-1 18 0,1-18 16,17 18 0</inkml:trace>
  <inkml:trace contextRef="#ctx0" brushRef="#br0">8449 3828 0,'0'-18'47,"0"0"31,18 18 0,-1-17 16,1-1 15,17-17 16,1 17 0,16-35 15,-34 36 0,35-36 16,-35 35 0,-1-17 0,1 17 16,0 1 0,-1-1 0,1 0 15,-1 36 16,1 35 16,0-18 0,35 36 15,-18-36 0,0 0 16,0-17 0,1 17 15,-1-17 0,0-1 0,1 1 16,-1 0 0,-17-18 16</inkml:trace>
  <inkml:trace contextRef="#ctx0" brushRef="#br0">13511 3140 0,'18'0'15,"17"0"16,18 17 0,53-17 15,-35 0 0,140-17 16,-105 17 0,141 0 16,-123 0 15,122-18 0,-140 18 0,35 0 16,-88 0 16,-17 0 0</inkml:trace>
  <inkml:trace contextRef="#ctx0" brushRef="#br0">18680 14182 0,'0'0'0,"0"-18"0,-18 0 16,18-17 0,-18 17 0,1-34 16,-1 16 0,-17 1 15,17 17 16,-35 1 0,36 17 15,-54 17 0,36 1 16,-1 0 0,1-1 0,0 36 16,17-35 0,-17 52 15,35-17 0,0 36 16,18-19 16,-1-17 0,1 18 0,0-1 15,-1 18 0,1-17 0,-1 17 16,36 71 0,-35-89 15,-18 1 0,18-18 16,-18 17 0,0 54 16,0-71 0,-18 0 0,0-18 15,-17 18 0,17-18 16,-17 0 0,0 1 0,0-19 0,17 1 16,-17 0 0,-36-18 15,54 0 0,-19 0 16,19-18 0,-1 0 15,18 1 0,0-1 16,35 18 16,1 0 15,34 18 16,-17-1 0,0 1 16,-18 17 15,18 1 16,-18-1 0,-17 0 0,17 18 15,-17-18 16,-18 1 0,0-1 0,0 18 16,0-18 0,0 18 0,0 0 15,-18 0 0,18 17 0,0-17 16,-17 88 0,17-70 16,0-1 0,35 36 15,35-17 16,-34-54 0,17 18 0,123 35 15,-70-35 16,0 0 16,-36-18 15,-52 18 0,0-35 16,-36-1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  <a:endParaRPr lang="en-US"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/>
            <p:cNvSpPr txBox="1"/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Debiasing word embeddings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The problem of bias in word embeddings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97" y="6480433"/>
            <a:ext cx="104038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entury Schoolbook" charset="0"/>
                <a:ea typeface="Century Schoolbook" charset="0"/>
                <a:cs typeface="Century Schoolbook" charset="0"/>
              </a:rPr>
              <a:t>[Bolukbasi et. al., 2016. Man is to computer programmer as woman is to homemaker? Debiasing word embeddings]</a:t>
            </a:r>
            <a:endParaRPr lang="en-US" sz="15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9852" y="1101701"/>
            <a:ext cx="486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Man:Woman as King:Queen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9852" y="2126120"/>
            <a:ext cx="6965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Man:Computer_Programmer as Woman: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9852" y="3005407"/>
            <a:ext cx="4495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Father:Doctor as Mother: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852" y="3924113"/>
            <a:ext cx="10409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Word embeddings can reflect gender, ethnicity, age, sexual orientation, and other biases of the text used to train the model.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65902" y="2126120"/>
            <a:ext cx="2233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Homemaker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1538" y="3014116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Nurse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0" name="Ink 9"/>
              <p14:cNvContentPartPr/>
              <p14:nvPr/>
            </p14:nvContentPartPr>
            <p14:xfrm>
              <a:off x="1181160" y="2184480"/>
              <a:ext cx="9519120" cy="451512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2"/>
            </p:blipFill>
            <p:spPr>
              <a:xfrm>
                <a:off x="1181160" y="2184480"/>
                <a:ext cx="9519120" cy="45151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12114196" cy="1325563"/>
          </a:xfrm>
        </p:spPr>
        <p:txBody>
          <a:bodyPr anchor="t"/>
          <a:lstStyle/>
          <a:p>
            <a:r>
              <a:rPr lang="en-US" dirty="0"/>
              <a:t>Addressing bias in word embeddings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0015" y="1140250"/>
            <a:ext cx="417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1. Identify bias direction.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0014" y="3626675"/>
            <a:ext cx="5279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2. Neutralize: For every word that is not definitional, project to get rid of bias.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0014" y="4967662"/>
            <a:ext cx="527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3. Equalize pairs.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7" y="6480433"/>
            <a:ext cx="104038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entury Schoolbook" charset="0"/>
                <a:ea typeface="Century Schoolbook" charset="0"/>
                <a:cs typeface="Century Schoolbook" charset="0"/>
              </a:rPr>
              <a:t>[Bolukbasi et. al., 2016. Man is to computer programmer as woman is to homemaker? Debiasing word embeddings]</a:t>
            </a:r>
            <a:endParaRPr lang="en-US" sz="15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1066680" y="768240"/>
              <a:ext cx="9855720" cy="5931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1066680" y="768240"/>
                <a:ext cx="9855720" cy="5931360"/>
              </a:xfrm>
              <a:prstGeom prst="rect"/>
            </p:spPr>
          </p:pic>
        </mc:Fallback>
      </mc:AlternateContent>
      <p:sp>
        <p:nvSpPr>
          <p:cNvPr id="6" name="Text Box 5"/>
          <p:cNvSpPr txBox="1"/>
          <p:nvPr/>
        </p:nvSpPr>
        <p:spPr>
          <a:xfrm>
            <a:off x="9019540" y="2704465"/>
            <a:ext cx="4387215" cy="9220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/>
              <a:t>Ex: Word like doctor and babysitter,  that do not have legitimate gender component like grandmother or grandfather.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WPS Presentation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Arial</vt:lpstr>
      <vt:lpstr>Century Schoolbook</vt:lpstr>
      <vt:lpstr>Century</vt:lpstr>
      <vt:lpstr>Calibri Light</vt:lpstr>
      <vt:lpstr>Calibri</vt:lpstr>
      <vt:lpstr>微软雅黑</vt:lpstr>
      <vt:lpstr>Arial Unicode MS</vt:lpstr>
      <vt:lpstr>Office Theme</vt:lpstr>
      <vt:lpstr>NLP and Word Embeddings</vt:lpstr>
      <vt:lpstr>The problem of bias in word embeddings</vt:lpstr>
      <vt:lpstr>Addressing bias in word embeddings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nanka</cp:lastModifiedBy>
  <cp:revision>336</cp:revision>
  <dcterms:created xsi:type="dcterms:W3CDTF">2017-07-10T20:19:00Z</dcterms:created>
  <dcterms:modified xsi:type="dcterms:W3CDTF">2021-04-13T00:56:14Z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