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7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/>
    <p:restoredTop sz="94681"/>
  </p:normalViewPr>
  <p:slideViewPr>
    <p:cSldViewPr snapToGrid="0" snapToObjects="1">
      <p:cViewPr varScale="1">
        <p:scale>
          <a:sx n="78" d="100"/>
          <a:sy n="78" d="100"/>
        </p:scale>
        <p:origin x="16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1-04-12T08:55:0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21855 18380 0,'17'0'15,"36"-18"0,0-17 16,88-36 0,-53 36 16,1-18 0,16 0 0,1 0 15,0 0 0,88-53 16,-106 71 0,36-18 15,-71 18 0,0 17 16,-71 36 16,0-18 15</inkml:trace>
  <inkml:trace contextRef="#ctx0" brushRef="#br0">22243 17868 0,'-18'18'0,"36"-36"0,-54 53 16,-17 1 0,36-1 15,-71 36 16,52-36 0,-34 53 16,35-35 0,17 0 0,18-18 15,-18 0 0,36 1 16,0-1 0,17-17 0,35-1 15,-17-17 0,0 0 0,53-35 16,-53 35 16,-18-18 0,0 1 15</inkml:trace>
  <inkml:trace contextRef="#ctx0" brushRef="#br0">6491 7743 0,'-18'-17'16,"1"-1"0,-18 1 0,-1 17 15,19-18 0,-36 18 16,17 18 0,-16-18 0,-37 52 15,36-16 0,-35 34 16,53-34 0,0 34 16,35-17 0,0-18 15,35 54 16,36-37 0,-19-16 16,54-1 0,-53-35 15,0 0 0,53 0 16,-53 0 0,0-18 15,-36 18 0,-17-17 16,-17 17 0</inkml:trace>
  <inkml:trace contextRef="#ctx0" brushRef="#br0">7091 8114 0,'17'0'0,"-17"18"16,-17 34 15,-1-16 0,-35 52 16,18-53 0,17 0 0,-17 1 15,-18 17 16,36-53 0,-19 17 16</inkml:trace>
  <inkml:trace contextRef="#ctx0" brushRef="#br0">7673 7814 0,'18'0'15,"17"0"16,0 0 0,36 0 15,-18-18 16,-18 18 0,18-17 0,0-1 16,35 0 0,-53 18 15,-17 0 0,17 0 16,-53 0 16,1 0 15</inkml:trace>
  <inkml:trace contextRef="#ctx0" brushRef="#br0">7867 7285 0,'0'0'0,"0"18"16,-18 17 16,18 18 0,0 0 15,0 52 0,0-34 16,0 88 0,0-89 16,18 71 0,0-70 15,35 17 16,-18-53 0,53 1 15,-53-19 0,53-17 16,-35-17 0,18-19 16,-36 19 0,0-18 15,-35 17 0</inkml:trace>
  <inkml:trace contextRef="#ctx0" brushRef="#br0">6227 9825 0,'17'18'16,"18"34"16,1-16 0,17-1 15,0 18 0,70 35 16,-52-35 0,70 53 15,-88-53 0,70 53 16,-70-53 0,35 35 16,-53-71 0,18 36 15,-35-35 0,0-18 16,-18 18 0,-18-18 16,0-18 15</inkml:trace>
  <inkml:trace contextRef="#ctx0" brushRef="#br0">6950 9860 0,'0'0'16,"-53"71"0,18-18 16,-1 0 0,-52 70 15,35-52 0,18-1 16,0-17 0,-1 0 0,1 0 0,17 0 16,1 17 0,17-52 15,0 0 0</inkml:trace>
  <inkml:trace contextRef="#ctx0" brushRef="#br0">7391 10583 0,'17'36'15,"-17"-19"0,0 1 0,0 0 16,0 17 0,18-35 0,0 35 16,-1-35 0,1 0 15</inkml:trace>
  <inkml:trace contextRef="#ctx0" brushRef="#br0">7373 10283 0,'0'18'16</inkml:trace>
  <inkml:trace contextRef="#ctx0" brushRef="#br0">7708 10619 0,'18'17'15,"-18"1"0,17 52 16,-17-34 0,18-1 0,0 71 15,-1-18 16,1 36 16,-18-72 15,-18-16 0,1-19 16,-36-17 16,35 0 0,1-17 0,-54-19 15,53 1 0,-35-35 16,36 34 0,-1-34 15,18 52 0</inkml:trace>
  <inkml:trace contextRef="#ctx0" brushRef="#br0">7796 10354 0,'18'-35'16,"-36"70"0,36-88 16</inkml:trace>
  <inkml:trace contextRef="#ctx0" brushRef="#br0">8661 9931 0,'17'17'31,"1"-17"0,0 0 16,17 18 0,0-18 0,36 0 15,-36 18 0,53-18 16,-53-18 0,1 18 15,-1 0 0,-17 0 0,-1 0 16,-34 0 16</inkml:trace>
  <inkml:trace contextRef="#ctx0" brushRef="#br0">8749 10178 0,'0'0'15,"18"17"0,-1-17 0,36 0 16,-18 0 0,36 0 16,-36 18 0,18-18 15,-35 0 0,17 18 16</inkml:trace>
  <inkml:trace contextRef="#ctx0" brushRef="#br0">10054 10107 0,'35'18'15,"-17"-18"0,17 0 16,71 17 0,-35-17 16,52-17 0,-52 17 15,-18 0 0,53-18 16,-71 18 0,0 0 16</inkml:trace>
  <inkml:trace contextRef="#ctx0" brushRef="#br0">10160 10354 0,'0'0'16,"71"0"0,-19 0 0,54-18 16,-35 1 0,-18-1 0,35 18 15,-53-18 16,-17 18 0</inkml:trace>
  <inkml:trace contextRef="#ctx0" brushRef="#br0">10248 9931 0,'0'0'0,"0"88"0,0-53 15,0 18 0,18 71 16,-18-54 0,17 54 16,1-89 0,0 18 0,-1-18 15,1-17 0,17-1 16,-17-34 0,0-1 16</inkml:trace>
  <inkml:trace contextRef="#ctx0" brushRef="#br0">10407 9825 0,'0'0'16,"18"106"0,-18-36 0,0 54 16,0-54 0,17-17 15,1 0 0,0-18 0,17 36 16,-18-53 0,19 17 15</inkml:trace>
  <inkml:trace contextRef="#ctx0" brushRef="#br0">11148 10089 0,'0'0'16,"-18"0"0,36 0 15,35 0 16,0-17 0,52-1 15,-52 18 0,0-17 16,35 17 0,-52-18 16,-1 18 0,-17-18 15</inkml:trace>
  <inkml:trace contextRef="#ctx0" brushRef="#br0">11271 9772 0,'0'123'16,"0"-246"0,0 317 15,0-123 0,0 70 16,18-88 0,17 52 16,-17-52 0,17 0 15,-17-35 0,17 0 16,-17-18 0</inkml:trace>
  <inkml:trace contextRef="#ctx0" brushRef="#br0">11712 10178 0,'18'70'0,"-36"-140"0,36 193 16,0-105 0,17 35 15,-18-36 0,1 1 16,0-18 0,-1-18 16</inkml:trace>
  <inkml:trace contextRef="#ctx0" brushRef="#br0">11712 9790 0,'36'53'16,"-72"-106"0</inkml:trace>
  <inkml:trace contextRef="#ctx0" brushRef="#br0">12012 10389 0,'0'18'16,"0"-36"0,0 18 0,0-70 16,0 52 15,18-70 0,-18 53 16,0-18 16,17 35 0,1 18 15,0 35 0,-18-17 16,17 35 0,-17-18 15,18-17 0,-18-1 16,18 1 0,-1-18 16,-17-18 0,18-17 15,-1 18 0,19-36 16,-19 35 0,1-17 16,0 17 0,-1 36 15,1-18 0,-18 53 16,0-36 0,0 36 15,0-35 0,18-1 16,-18 1 0,17-18 16,1 0 0</inkml:trace>
  <inkml:trace contextRef="#ctx0" brushRef="#br0">12453 10266 0,'35'0'16,"-17"0"0,17-35 16,1 17 0,-1-17 15,-35 17 0,17-17 16,-34 35 0,17-18 16,-18 18 0,-17 0 0,17 0 15,-17 35 16,17-17 0,1 35 15,34-35 0,-17 17 0,36-18 0,17 1 16,-18 0 16,35-18 0,-52 0 15,17 0 0,-17 0 0,0-18 16</inkml:trace>
  <inkml:trace contextRef="#ctx0" brushRef="#br0">12929 10089 0,'0'-35'0,"0"70"0,-17-70 16,-1 53 0,0-1 16,1 19 0,17-19 15,0 19 0,35-1 16,0-17 0,18 17 16,-17-18 0,16 1 15,-34 0 0,-18 17 16,0-17 0,-18 17 15,-17-17 0,-18 17 16,36-17 16,-36-1 0,35-17 15,0 0 0,1 0 0,-1 0 16</inkml:trace>
  <inkml:trace contextRef="#ctx0" brushRef="#br0">14764 10089 0,'0'-17'0,"-18"17"16,0 17 15,1 36 16,17-17 0,0-1 16,17 53 0,1-53 15,35 18 16,-18-35 0,1 0 16,17-18 0,-18 0 0,35 0 15,-52-18 0,17 0 16,-17 18 0,-36-35 15,1 35 0</inkml:trace>
  <inkml:trace contextRef="#ctx0" brushRef="#br0">14746 9843 0,'0'0'0,"18"-18"0,-1 0 16,1 1 0,-18-1 16,18 18 0,-1 0 15</inkml:trace>
  <inkml:trace contextRef="#ctx0" brushRef="#br0">16686 10037 0,'0'0'0,"-17"-36"0,-1 19 16,0-19 0,-17 19 0,-35-19 15,34 36 0,-52 36 16,35-1 0,-17 53 15,34-53 0,36 18 16,-17 0 0,34-17 0,19 34 16,17-52 0,0-18 15,-1 17 0,1-17 16,71-35 0,-71 0 16,17-18 0,-52 35 15,-18-17 0,0 0 0,-18-18 16,-35 35 15,18 18 0,17 18 16,-34 17 0,52-17 16,-18 35 0,36-18 15,34 0 0,-16-35 16,34 18 16,-17-36 0,18 1 15,-54-1 0,19-35 16,-19 53 0,-17-18 0,18 36 15,-18 17 16,0 18 0,18 0 16,17 53 0,-17-53 0,-1-18 15,18 36 16,-17-54 0,0 19 16,-36-72 15,-17-17 0,17 1 16,1-1 0,-19-71 15,19 71 0,17-88 16,0 88 0,17-35 16,1 70 0,35 18 15,-36 0 0,1 53 16,-18-17 0,-18 34 16,-17-35 15,-18 18 0,36-35 16,-36 0 0,35-36 15,36 0 16</inkml:trace>
  <inkml:trace contextRef="#ctx0" brushRef="#br0">17268 10301 0,'18'141'15,"0"-53"0,-18-17 16,17 52 15,-17-70 0,18 0 0,-18-17 16,0-19 0,0-34 16,-18-19 0,1-34 15,-19-1 0,1-70 16,18 53 0,-1-124 16,18 124 15,0-71 0,35 124 16,36 0 0,-36 35 15,36 35 0,-36-17 16,-17 70 16,-18-53 0,-18 36 15,0-36 0,-17 0 16,0-17 0,-1-18 16,19 0 0,-1-18 15</inkml:trace>
  <inkml:trace contextRef="#ctx0" brushRef="#br0">17515 10178 0,'36'17'16,"-72"-34"0,72 52 0,-1-35 0,-17 0 16,-1-18 0,19 18 15,-19-17 0,18-1 0,-17 0 16,0-35 0,-18 36 15,-18-18 0,-17 17 16,0 18 16,17 18 0,-35 17 15,35 0 16,18 0 0,0-17 0,36 35 16,-1-35 0,0-1 15,36 1 16,-36-18 0,36 0 15,-36-18 0,-18 1 0,19-1 16,-19 0 0,-17-35 16,18 53 0,-18-35 15,-18 17 0,1 18 16,-1 0 16,18 36 15,0-19 0,0 19 16,18-1 0,-1-17 15,19-1 0,-19 1 16,1-18 0,-18-18 31,0 1 0,0-19 16,-18 19 0,18-1 16,18 18 15,0 18 16,-1-18 15,19 17 0,-1 1 16,-18 0 0,-17-36 31,0 0 16,0 1 0,0-1 0,0-17 16,0 17 0,0 0 15,18 1 0,0 17 16,-1-18 0</inkml:trace>
  <inkml:trace contextRef="#ctx0" brushRef="#br0">18450 10037 0,'0'0'15,"-53"17"0,36-17 0,-1 18 16,18-1 0,18 1 15,-1 0 0,54 17 16,-36-35 0,-17 18 16,17-1 0,-17-17 0,-18 36 15,-18-19 16,-17 1 16,0-18 0,-18 17 15,17-17 0,1 0 0,-18 18 16,36-18 15</inkml:trace>
  <inkml:trace contextRef="#ctx0" brushRef="#br0">19932 9984 0,'0'0'16,"-18"53"0,18-18 0,0 0 15,18-17 0,-18 17 0,18 0 16,-1-17 0,1 0 16,0-18 15,-18-18 16,0 0 0,-18-17 16,0 0 0</inkml:trace>
  <inkml:trace contextRef="#ctx0" brushRef="#br0">20249 10160 0,'0'0'16,"18"18"0,-18-1 0,18-34 16,-1-1 0,1 0 15,-18 1 0,18-19 0,-18 19 16,17-18 0,1-1 0,0 19 16,-1-1 0,1 18 15,17 0 0,-35 18 16,18 17 0,-18-17 15,17 17 0,-17-18 0,18 1 16,-18 0 0,18 17 16,-36-35 0</inkml:trace>
  <inkml:trace contextRef="#ctx0" brushRef="#br0">19985 9684 0,'0'-18'16,"18"0"0,-18 1 0,17-1 16,1 18 0,-1-17 0</inkml:trace>
  <inkml:trace contextRef="#ctx0" brushRef="#br0">22260 9860 0,'0'0'15,"-35"18"0,17-1 0,-35 54 16,36-36 0,-18 53 16,35-52 15,0-1 0,17 0 0,18-17 0,1 0 16,17-1 0,-18-17 15,18 0 0,0-17 16,0 17 0,-18-18 0,18-35 16,-35 35 0,-1-17 15,-34 17 0,-1 18 16,0 0 0,1 0 0,-36 0 16,35 18 0,18 17 15,0-17 0,35 0 16,-17-1 0,53-17 15,-54 0 0,36-17 16,-35 17 0,-1-18 16,-17 0 0,0 1 15,-17-19 0,17 19 16,-36-18 0,19 17 16,-1 0 15,36 18 0,-18 18 16,35 0 15,-17-1 0,-1 1 16,19-18 0,-19 17 0,1-17 0,17 18 16,-17-18 15,-18-18 32,0 1 0,17-1 15,1 18 16,0 0 15,-1 18 0,1-1 16,-18 1 0,0 0 0,18-18 16,-1 17 15,1-17 0,0 0 16,-18-17 16,0-1 0</inkml:trace>
  <inkml:trace contextRef="#ctx0" brushRef="#br0">22913 10037 0,'0'-18'15,"18"18"0,-18-18 16,17 18 0,18 0 16,-17 0 0,17 0 0,1 0 15,-1-17 0,53-19 16,-70 36 16,-1-35 0,-17 17 15,-17 1 0</inkml:trace>
  <inkml:trace contextRef="#ctx0" brushRef="#br0">23089 9790 0,'0'88'0,"0"-176"0,0 229 16,0-53 0,18-53 15,-18 0 0,18 1 16,-1-1 0,-17-17 15,18 17 0,0-17 16</inkml:trace>
  <inkml:trace contextRef="#ctx0" brushRef="#br0">23230 10107 0,'36'0'0,"-72"0"0,107 0 16,-53 0 0,17 0 0,18-18 15,-36 1 0,1 17 16,-18-18 0,0 1 16,-18-1 0,1 18 15,-36-18 0,35 18 16,-17 18 0,17-18 0,18 18 16,0 17 0,18-18 15,17 19 16,1-19 0,34 19 15,-35-36 0,1 0 16,-19 0 0,1 0 16,-36 0 0,1-18 15,17 0 0,17 18 32,1 0 0,52 18 15,-34-18 0,34 18 16,-34-18 0,34 17 15,-52-17 0,17-17 16,-17 17 0,-18-18 16,-18 18 0,18-18 15,-53 1 0,36 17 16,-36 0 0,35 0 16,-17 17 15,17 19 0,0-1 16,18 0 0,0-17 15,0-1 0,18 1 0,0-18 16</inkml:trace>
  <inkml:trace contextRef="#ctx0" brushRef="#br0">23848 10125 0,'0'0'15,"35"-36"0,-17 36 0,35-17 16,-18 17 0,-17 0 15,17-18 0,-18 18 0,36 0 16,-53-17 16,18-1 0</inkml:trace>
  <inkml:trace contextRef="#ctx0" brushRef="#br0">24077 9931 0,'0'0'16,"-18"123"0,18-70 0,0 53 15,0-71 0,0 0 16,0-17 0</inkml:trace>
  <inkml:trace contextRef="#ctx0" brushRef="#br0">25612 10054 0,'0'0'16,"-36"18"0,19-1 0,-1 1 15,18 17 0,-18-17 16,18 0 0,18 17 0,17-17 0,36-1 16,-36-17 15,36 0 0,-36-17 16,18-36 0,-53 35 15,0-53 16,-18 36 0,-35-18 0,18 36 16,0 17 15,17-18 0,-17 18 0,17 0 0,18 18 16,18-1 0</inkml:trace>
  <inkml:trace contextRef="#ctx0" brushRef="#br0">26194 9525 0,'-71'-71'15,"142"142"0,-177-177 0,88 89 16,-17 17 0,17 0 16,1 17 0,-1 18 0,0 1 15,18 87 0,18-52 16,0-1 0,17 1 0,0-1 15,1-17 0,-1 0 0,18 35 16,-36-52 0,1 17 16,-36-53 15,-17 0 16,0-18 0,-18-35 16,18 35 0,17 1 15,18-1 0,0 1 0,18-1 16,-1 0 0,19 1 0,-1-1 15,18 0 0,0 1 16,53-1 0,-71 18 16,-18 0 0</inkml:trace>
  <inkml:trace contextRef="#ctx0" brushRef="#br0">27623 10037 0,'0'0'0,"17"0"15,1 17 0,-1 1 16,19 52 0,-19-34 16,36 69 0,-35-52 15,17 71 0,-35-71 16,18 17 15,-18-34 0,-35-1 16,17-35 0,-17 18 16,-1-36 0,1 0 0,0-17 15,-53-18 0,35 18 16,0-18 0,-18 0 16,18 0 0,0-18 15</inkml:trace>
  <inkml:trace contextRef="#ctx0" brushRef="#br0">27570 9631 0,'0'0'16,"35"-18"0,-17 18 0</inkml:trace>
  <inkml:trace contextRef="#ctx0" brushRef="#br0">28416 10195 0,'-17'0'16,"17"-17"0</inkml:trace>
  <inkml:trace contextRef="#ctx0" brushRef="#br0">14887 10989 0,'0'-18'15,"18"18"0,-18 18 31,18 53 0,-18-18 16,0-18 0,17 35 0,1 54 16,-18-18 15,0-53 0,17 17 16,-17-52 0,18 17 16,-18-53 15</inkml:trace>
  <inkml:trace contextRef="#ctx0" brushRef="#br0">14640 11165 0,'0'-17'16,"0"34"0,18-34 0,0-18 0,-18 17 15,35 0 0,-18-17 16,1 0 0,17-36 15,1 53 0,-19-52 16,1 52 0,0-35 16,-1 53 0,-17 18 15,18 17 16,0-17 16,17 35 0,-18-36 15,19 36 0,-19-35 16,1 17 0,0-17 15</inkml:trace>
  <inkml:trace contextRef="#ctx0" brushRef="#br0">14764 12153 0,'53'18'16,"-106"-36"0,141 36 16,-17-1 0,-54-17 15,71 0 0,-70 0 16,17 0 0,-17 0 0,17 0 16</inkml:trace>
  <inkml:trace contextRef="#ctx0" brushRef="#br0">14975 11994 0,'-17'36'16,"-1"-1"0,1 0 15,17 1 0,-18 16 0,18 54 16,0-70 0,35 52 15,-17-35 0,17-36 16,0 19 0,18-36 16,0 17 0,-18-17 0,54 0 15,-54-17 0,0 17 16</inkml:trace>
  <inkml:trace contextRef="#ctx0" brushRef="#br0">27728 11077 0,'0'18'15,"0"35"16,0 0 0,0 0 16,0 0 0,0-1 0,0 1 15,18 0 0,0 0 0,-1 18 16,1-18 0,0 0 16,-18-36 15,17-17 0,-34 0 16</inkml:trace>
  <inkml:trace contextRef="#ctx0" brushRef="#br0">27499 11359 0,'0'-17'0,"0"34"0,18-52 31,17 0 0,0 17 15,-17 1 0,17-19 0,0-17 16,-17 18 0,0-18 16,-1 18 15,-17-18 0,0 35 16,0 36 16,0 17 15,36 18 0,-19-35 16,19 0 0,16 34 15,-16-34 0,-19 0 16,1-18 0,17 17 0,-35 1 16</inkml:trace>
  <inkml:trace contextRef="#ctx0" brushRef="#br0">27834 12259 0,'-17'0'16,"-1"0"0,0 18 15,-17-1 0,0 19 16,-1-19 16,19 1 0,-1 17 0,18-17 15,0 17 0,0-17 16,0-1 0,18 1 0,52 17 15,-34-17 0,34 0 16,-35-18 0,1 0 16,-1 0 0,0 0 0,1-18 15,-19 18 0,-34 0 32</inkml:trace>
  <inkml:trace contextRef="#ctx0" brushRef="#br0">7214 11448 0,'0'35'16,"0"0"0,0-17 0,-17 52 16,17-17 0,0-17 15,-18-1 0,18 0 0,0 36 16,-18-36 0,18 0 16,0-17 0,0 0 15,0-36 16</inkml:trace>
  <inkml:trace contextRef="#ctx0" brushRef="#br0">7038 11518 0,'18'-17'15,"-1"-1"16,1 18 0,-1-35 16,1 17 0,0 0 15,-1 1 0,1-1 16,0 0 0,-18 1 15,0 34 16,0 19 16,17-19 0,-17 19 0,0-19 15,18 19 0,-18-19 16,18 1 0,-1-1 0,1-17 16,0 18 0,-1-18 0,1 0 15</inkml:trace>
  <inkml:trace contextRef="#ctx0" brushRef="#br0">7038 12277 0,'-18'0'0,"36"0"0,-53 0 16,-1 17 15,19-17 0,-19 36 16,19-1 0,-1-17 0,18 17 16,0 18 0,18-18 15,-1-17 0,36-1 16,0-17 0,18 0 16,-36 0 15,0-17 0,1 17 0</inkml:trace>
  <inkml:trace contextRef="#ctx0" brushRef="#br0">7814 11589 0,'0'0'0,"18"17"31,-18 1 0,0 0 16,17 17 0,1 0 15,-18 1 0,18-1 0,-1 0 16,-17 18 0,36 35 15,-36-53 0,35 36 16,-18-36 0,19 1 16,-19-19 0,1-17 15</inkml:trace>
  <inkml:trace contextRef="#ctx0" brushRef="#br0">7638 11853 0,'0'0'0,"17"-17"15,1-1 0,0 0 16,-1-52 0,1 52 15,-18-52 0,17 34 16,-17 1 16,0 17 0,18 1 15,-18-1 0,18 18 16,-1 0 0,1 0 16,17 18 0,-17-18 0,35 35 15,-18-17 0,-17-1 16,-1 1 0,1 0 0,17-1 15,-17-17 0,-18 18 16</inkml:trace>
  <inkml:trace contextRef="#ctx0" brushRef="#br0">8026 12541 0,'17'0'15,"19"-17"16,-1 17 0,0-18 16,36 0 15,-1 1 16,-52-1 0,0 18 0,-1 0 15</inkml:trace>
  <inkml:trace contextRef="#ctx0" brushRef="#br0">8167 12294 0,'0'53'16,"0"-35"0,0 17 15,0 36 0,17-36 16,-17 0 0,18 1 0,17 34 16,-17-52 15,17-1 0,18 1 16,18 0 15,-54-36 0,19 0 0,-19 1 16,1 17 0,-36 0 16</inkml:trace>
  <inkml:trace contextRef="#ctx0" brushRef="#br0">6668 13917 0,'0'0'0,"0"-18"16,17 18 16,36 36 0,-18-19 15,1 19 0,122 105 16,-52 0 16,0 0 15,-53-70 0,35 52 16,-35-70 0,-18 0 0,36 17 15,-53-52 0,-1 0 16,-17-1 0,18-17 16</inkml:trace>
  <inkml:trace contextRef="#ctx0" brushRef="#br0">7232 13988 0,'-35'53'0,"70"-106"0,-70 141 15,-1-35 0,-17 70 16,18-52 0,18-1 16,-19 19 0,19-19 0,-1-17 15,0 0 0,18 0 0,0-18 16,0 0 0,0 1 0,18-19 15</inkml:trace>
  <inkml:trace contextRef="#ctx0" brushRef="#br0">7620 14676 0,'18'88'16,"-36"-176"0,53 229 0,1-71 16,-19-52 0,1 0 0,-1-1 15,1 1 0,0-18 16</inkml:trace>
  <inkml:trace contextRef="#ctx0" brushRef="#br0">7602 14446 0,'0'18'16,"36"-18"16,-19 18 0,1-18 15</inkml:trace>
  <inkml:trace contextRef="#ctx0" brushRef="#br0">7938 14852 0,'17'53'16,"-34"-106"0,52 176 0,-18-70 0,19 71 16,-36-71 0,17 17 15,-17-34 0,0-19 16,-17 1 0,17-1 0,-18-17 15,-17-17 16,0-18 0,-18-18 16,17 17 0</inkml:trace>
  <inkml:trace contextRef="#ctx0" brushRef="#br0">7796 14464 0,'18'0'16,"-36"0"0,71 18 0,-35-18 0,0 17 16,-1-17 0,1 18 0</inkml:trace>
  <inkml:trace contextRef="#ctx0" brushRef="#br0">8502 14358 0,'35'0'16,"-70"0"0,88 0 0,-18 0 16,18 0 0,-18 0 15,1 18 16</inkml:trace>
  <inkml:trace contextRef="#ctx0" brushRef="#br0">8520 14640 0,'0'0'16,"53"18"0,-18-18 15,0 0 0,0 0 0,1 0 16,17 0 0,-36 0 15</inkml:trace>
  <inkml:trace contextRef="#ctx0" brushRef="#br0">9384 14111 0,'18'18'16,"17"35"16,0 0 0,71 52 15,-53-52 0,17 0 16,54 53 0,-71-71 16,53 36 0,-71-36 15,35 18 0,-34-35 16,-36-1 0</inkml:trace>
  <inkml:trace contextRef="#ctx0" brushRef="#br0">9719 14199 0,'0'0'16,"-71"141"0,36-70 0,-35 70 16,34-88 0,36 18 0,-17-19 15,17-16 0,0-1 0,35 18 16,-17-35 16</inkml:trace>
  <inkml:trace contextRef="#ctx0" brushRef="#br0">10319 14676 0,'17'17'16,"-17"1"15,18-1 0,0 19 0,-1 70 16,1-53 0,0 70 16,-1-70 0,-17 17 15,0-34 0,0 17 16,-17-36 16,-19-34 0,19 17 15,-1-36 0,-17-34 16,17 35 0,0-1 15,1-17 0,-1-17 0,-17-1 16</inkml:trace>
  <inkml:trace contextRef="#ctx0" brushRef="#br0">10195 14464 0,'36'18'15,"-72"-36"0,89 53 0,-35 0 16,-1-35 15,1 18 0,-18 0 0,18-18 0</inkml:trace>
  <inkml:trace contextRef="#ctx0" brushRef="#br0">10636 14781 0,'0'0'16,"18"71"0,-18-53 0,18 35 15,-18-36 16,17 1 0,1-18 16,-18-18 15</inkml:trace>
  <inkml:trace contextRef="#ctx0" brushRef="#br0">10707 14429 0,'0'0'0,"17"0"16,-17 17 0,0 1 15</inkml:trace>
  <inkml:trace contextRef="#ctx0" brushRef="#br0">10689 14658 0,'18'0'0,"-36"0"31,1 0 78,17 18 16,0 17 15,-18-18 0,18 36 16,0-35 0,0 17 16,18 1 15,-18-19 16,17 1 0</inkml:trace>
  <inkml:trace contextRef="#ctx0" brushRef="#br0">11024 5909 0,'18'0'16,"0"0"16,-1 0 15,1 0 0,0 18 0,-1-18 16,1 0 0,-1 0 0,19 17 16,52-17 0,-18 0 15,72-17 16,-72 17 0,89 0 15,-71 0 0,0 17 16,0-17 0,18 18 0,106-18 16,-106 0 0,123 18 15,-123-18 0,106-18 16,-124 0 0,106 1 16,-106-1 0,-17 0 15,52 1 0,-52 17 16,-54 0 15,-17 17 16,-17-17 16</inkml:trace>
  <inkml:trace contextRef="#ctx0" brushRef="#br0">13176 6227 0,'18'17'15,"0"36"16,-1-35 0,1 17 16,17 0 0,0-17 15,18 17 0,0 0 0,0 1 16,18 17 0,-1-18 0,89 18 15,-71-18 0,124 0 16,-106-35 0,17 0 16,106-35 0,-105 0 15,-18 0 0,88-36 16,-106 18 0,71-53 16,-89 53 0,36-35 15,-88 35 0,-1-17 16,-17 52 0,0-17 15,-17 17 0,17-17 0,-18 17 16,0 1 0,1 17 16,-1-36 0,1 36 15,-1 0 16</inkml:trace>
  <inkml:trace contextRef="#ctx0" brushRef="#br0">15169 5980 0,'18'0'15,"0"-18"16,-1 0 0,36 1 16,-17-1 0,16-17 15,-16 17 0,-19 18 16,19-18 15,-19 1 0,1 34 16,-18 36 16,0-35 0,0 35 15,18-18 0,-1 1 16,1-19 0,0 1 16,-1-1 0</inkml:trace>
  <inkml:trace contextRef="#ctx0" brushRef="#br0">11853 14552 0,'-17'0'16,"34"0"16,19 0 0,-1 0 15,0 0 0,36 0 16,-18-18 0,17 18 0,1-17 15,105-18 0,-88 17 16,71 0 0,-88 1 16,-18 17 0,35-18 15,-71 18 0,1 0 0,-18 18 16,-18-18 16</inkml:trace>
  <inkml:trace contextRef="#ctx0" brushRef="#br0">12188 14235 0,'0'0'15,"-35"35"0,0-17 0,-36 34 16,36-16 0,-53 17 16,35-18 0,-35 18 15,53-18 0,-1-17 16,1-1 0,17 1 16,1 0 0,17-1 15,53 19 0,-18-19 16,35 1 0,-17 17 0,18-17 15,88 35 16,-89-18 0,-17-17 16</inkml:trace>
  <inkml:trace contextRef="#ctx0" brushRef="#br0">6668 15487 0,'0'-18'16,"0"36"62,0 17 16,0-17 0,0 0 15,0 52 0,0-52 16,-18 52 0,18-52 16,0 35 0,0-18 15,0-17 0,0-1 16,18 1 0,-1 0 0,1-1 15,17 1 16,18 0 0,-18-18 16,53 0 0,-35 0 15,53 0 0,-35 0 16,70 0 16,-71 17 0,19-17 0,-19 18 15,89-18 0,-71 0 16,89 0 0,-107 0 15,89 0 0,-106 0 16,53 0 16,-71 0 0,18 0 15,-36 0 0,1-18 16,0 1 16,-18-1 15,0 0 0,0 1 0,0-36 16,0 17 0,-18-34 15,0 35 0,18-18 16,-17 17 0,17 19 16,0-18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1-04-12T08:55:0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2787 5133 0,'18'70'0,"-36"-140"0,53 193 16,-17-52 0,0 0 15,-18-1 0,17 1 0,1-18 0,-1 35 16,-17-53 16,0-17 0,0-36 15,-17-70 16,-1 35 0,18-71 16,-17 54 0,34-18 15,1 52 0,35 1 16,-18 35 0,-17 18 15,35 52 0,-36-17 16,1 53 0,-1-53 16,-17-35 0,0 17 15,0-53 16,18-52 16,-18 34 0,0-16 0,35-54 15,-17 70 0,17 1 16,-17 35 0,35 35 15,-53 1 16,35 87 0,-17-70 16,-1 71 0,1-89 15,0 35 0,-1-52 16,19 0 16,-19-18 0,19-36 15</inkml:trace>
  <inkml:trace contextRef="#ctx0" brushRef="#br0">3581 5486 0,'17'88'16,"-34"-176"0,52 229 0,-35-106 16,18-17 0,35 17 15,-36-17 0,1-36 16,-1 0 0</inkml:trace>
  <inkml:trace contextRef="#ctx0" brushRef="#br0">3510 5009 0,'18'-35'15,"-36"70"0,53-70 0</inkml:trace>
  <inkml:trace contextRef="#ctx0" brushRef="#br0">3845 5644 0,'0'0'15,"0"-17"0,0-1 0,0-35 16,0 18 0,0-18 15,0-17 0,18 34 16,-18 1 0,0 17 0,18 18 16,-1 18 15,-17 53 0,18-36 16,-18 0 0,0 0 16,17 1 0,1-19 15,-18 1 0,18-18 16,-1-18 0,-17 1 15,18-1 0,-18-17 0,18-18 16,-1 18 0,1-18 16,-18 35 0,18 0 15,-1 18 0,1 0 16,0 53 0,-1-35 16,-17 17 0,18-17 0,-18 35 15,17-18 0,1-17 16,-18-1 0,18-17 15</inkml:trace>
  <inkml:trace contextRef="#ctx0" brushRef="#br0">4339 5433 0,'18'53'0,"-36"-106"16,36 141 0,-1-53 16,1-17 0,0-18 15</inkml:trace>
  <inkml:trace contextRef="#ctx0" brushRef="#br0">4304 4992 0,'0'0'15,"18"0"0,-1 17 0</inkml:trace>
  <inkml:trace contextRef="#ctx0" brushRef="#br0">4551 5539 0,'0'-36'16,"0"-17"0,0 36 15,0-36 0,0 18 16,17 17 0,1 0 16,0 36 0,-1-18 15,1 18 0,0-1 0,-18 1 16,17 35 16,-17-36 0,0 19 15,0-19 0,0 1 16,0-36 15,0 1 0,0-1 16,18 0 0,-18-17 16,18 18 0,-18-19 0,17 19 0,1-1 15,0 0 0,-1 18 16,1 18 16,-18 17 0,0 1 15,17-19 0,-17 36 16,18-35 0,0 17 15,-1-35 0</inkml:trace>
  <inkml:trace contextRef="#ctx0" brushRef="#br0">4992 5433 0,'17'70'0,"-17"-34"15,18-1 16,0-17 0,-1-1 16</inkml:trace>
  <inkml:trace contextRef="#ctx0" brushRef="#br0">4974 5080 0,'0'-18'16</inkml:trace>
  <inkml:trace contextRef="#ctx0" brushRef="#br0">5221 5274 0,'35'0'0,"-70"0"0,88 0 16,-35 0 0,17 18 16,-35-1 0,0 1 15,0 0 0,0 17 0,-18-17 16,-17 52 0,17-35 15,1 36 0,17-53 16,17 17 0,19-35 16,17 17 15,-36-17 0,36-17 16</inkml:trace>
  <inkml:trace contextRef="#ctx0" brushRef="#br0">5486 5574 0,'35'18'0,"-17"-18"15,-1-18 0,19 0 16,-1 1 0,18-36 16,-36 17 0,-17 19 15,0-18 0,0 17 0,-17 0 16,-36-17 0,0 35 15,18 0 0,-1 18 0,19-1 16,-19 1 0,36 0 16,0 34 0,36-16 0,34 17 15,-17-36 16,53 1 0,-71 0 16,18-1 0,-18-17 0,36 18 15,-36-18 0</inkml:trace>
  <inkml:trace contextRef="#ctx0" brushRef="#br0">14446 4357 0,'0'0'0,"0"-18"16,0 1 0,-17-1 16,-1 36 31,18 17 0,-18-18 15,1 72 0,-1-36 16,0 88 0,1-71 16,17 18 0,0 1 0,0 16 15,0 89 16,35-17 0,18-36 16,0-53 15,-18-53 0,18 18 16,-18-35 0,1 17 15,-19-35 0</inkml:trace>
  <inkml:trace contextRef="#ctx0" brushRef="#br0">15293 4763 0,'0'-36'15,"0"72"0,0-89 0,-18 53 16,1-18 0,-36 36 16,35-18 0,-17 17 15,17 1 0,-17 17 0,-18 36 16,18-36 0,-1 71 16,19-36 0,17-17 15,0 18 0,0-1 0,35-17 16,0 0 0,1 0 0,87 18 15,-52-54 0,-1-17 16,1 0 0,-18-17 16,88-19 0,-88-16 15,53-37 0,-89 54 16,1-18 0,-1 0 0,-17 0 16,-35-53 0,0 54 15,-53-54 16,35 53 0,0 18 15,-18-1 0,18 1 0,0 17 16,1 18 0,-1 18 0,-36 53 16,72-36 0,-1 53 15,18-35 0,18-18 16,-1 18 0,19-18 0,-1 1 16,18-19 0,-18 1 0,53 17 15,-35-17 0,36-18 16,-37 0 0,19-18 15,-53 18 16,-1-17 0</inkml:trace>
  <inkml:trace contextRef="#ctx0" brushRef="#br0">16034 5362 0,'0'18'0,"0"0"15,0-1 0,0 1 0,0-1 16,0 19 0,0-19 0,0 19 16,0-19 15,0 19 0,0-19 16,0-34 16</inkml:trace>
  <inkml:trace contextRef="#ctx0" brushRef="#br0">16051 5151 0,'-17'0'15,"34"0"31,1 0 0,0 0 16,-1 0 0</inkml:trace>
  <inkml:trace contextRef="#ctx0" brushRef="#br0">15928 4357 0,'-18'0'0,"1"0"16,34 0 47,1 17 16,0-17 0,-1 0 15,1 0 0,17 0 0,18 0 16,-35 0 0,35-17 15,-36 17 0,1 0 16,-18 17 0,-18-17 16</inkml:trace>
  <inkml:trace contextRef="#ctx0" brushRef="#br0">16069 4357 0,'0'17'15,"0"1"0,0 35 16,0-35 0,18 35 16,-18-18 0,0-18 15,0 19 0,17-19 16,-17 19 0,0-19 16,0 19 0,18-36 15</inkml:trace>
  <inkml:trace contextRef="#ctx0" brushRef="#br0">16757 5203 0,'0'18'16,"0"0"16,35-1 0,-17 1 15,17-18 0,18 0 16,18-18 16,-54 1 0,19-36 15,-19 35 0,-17-17 0,0-18 16,-17 0 15,-1 18 0,0 0 16,-35-18 0,-35 17 16,53 36 0,0 0 15,-18 18 16,0 53 0,35 70 16,36-36 15,35-16 16,-18-54 0,53 18 15,-53-35 0,71-1 16,-53-17 0,35-17 16,-52 17 0,-19-18 0</inkml:trace>
  <inkml:trace contextRef="#ctx0" brushRef="#br0">17410 5380 0,'17'70'16,"-34"-140"0,52 176 0,-35-53 0,18-18 0,-18 0 15,17 18 0,-17 0 16,0-18 0,0 1 15,0-19 0,-17 1 16,-1-1 0,0-17 16,1-17 0,-19-18 15,19 17 0,-1-17 16,0-1 0,1 1 16,-19-53 0,19 35 15</inkml:trace>
  <inkml:trace contextRef="#ctx0" brushRef="#br0">17392 5027 0,'0'0'16,"18"0"0,-1 0 16</inkml:trace>
  <inkml:trace contextRef="#ctx0" brushRef="#br0">24218 5080 0,'0'0'0,"18"0"0,-1 0 0,19 0 16,52 0 0,-53 0 15,71-18 0,-71 18 16,1 0 0,34-17 16,-52 17 0,-1 0 15</inkml:trace>
  <inkml:trace contextRef="#ctx0" brushRef="#br0">25206 4322 0,'0'0'0,"0"17"16,18 18 0,-18 71 15,0-53 0,0 106 16,17-88 15,-17 87 0,18-87 16,0 35 0,-1-53 16,18 35 0,-17-53 15,17 0 0,-17-17 16</inkml:trace>
  <inkml:trace contextRef="#ctx0" brushRef="#br0">25612 5115 0,'0'36'16,"-18"-19"0,36 54 16,-18-54 0,53 36 15,-36-35 0,19 0 0,-1-18 16,0 0 0,18-18 15,-35 18 0,-1-18 16,-17 1 0,0-1 0,0 0 16,-17 1 0,-36-36 15,35 35 0,-52-35 16,52 53 0,-17 0 16,35 18 15</inkml:trace>
  <inkml:trace contextRef="#ctx0" brushRef="#br0">26017 5186 0,'0'0'0,"-17"0"16,-19 17 0,19-17 15,-1 36 16,18-19 0,18 36 15,-1-35 0,19-18 0,-1 18 16,36-1 0,-54-17 16,18-35 0,-17 35 15,-18-35 16,0 17 0,0 0 16,0 1 0,0 34 15,0 1 0,18 17 16,-1 1 0,-17 34 0,36 36 15,-19-35 0,1 34 16,0-69 0,-18 34 16,0-52 0,-18-1 15,0 1 0,1-18 0,-54 18 16,18-36 0,18 0 16,-36 1 0,18-1 0,-70-52 15,70 34 0,-17-34 16,34 52 15,36 1 0</inkml:trace>
  <inkml:trace contextRef="#ctx0" brushRef="#br0">26476 4516 0,'0'0'16,"-18"17"16,36 1 0,-18 17 0,71 89 15,-19-71 0,1 17 16,71 54 0,-54-54 16,72 36 15,-90-53 0,37 17 16,-36 1 0,-36-53 15,1-1 0,-36-17 16,1 0 0,-19-17 16,19-1 15</inkml:trace>
  <inkml:trace contextRef="#ctx0" brushRef="#br0">27040 4674 0,'0'0'16,"-35"-17"0,18 34 0,-19 54 15,19-18 0,-36 53 16,35-36 0,-35 36 16,53-53 0,-18 35 15,18-53 16,0 18 0,18-35 15,0-18 0</inkml:trace>
  <inkml:trace contextRef="#ctx0" brushRef="#br0">27393 5256 0,'0'0'15,"0"36"0,18-1 16,-1 36 0,-17-36 15,36 18 0,-36-18 16,0-17 0,0-1 0,17 1 16,-17 0 0,-17-1 15,-1-17 16,18-17 16,0-1 0,-18 0 15,18 1 0,18-1 16</inkml:trace>
  <inkml:trace contextRef="#ctx0" brushRef="#br0">27393 5062 0,'-17'0'16,"34"0"0,-34-17 15,17-1 16,17 18 16,1 0 15</inkml:trace>
  <inkml:trace contextRef="#ctx0" brushRef="#br0">27728 5045 0,'0'0'0,"18"-18"0,0 18 16,-18-18 0,17 18 0,36-17 15</inkml:trace>
  <inkml:trace contextRef="#ctx0" brushRef="#br0">27799 4269 0,'0'0'16,"0"-18"0,35 18 16,-17 18 0,70 52 15,-53-17 0,53 88 16,-35-53 15,36 89 0,-54-71 16,35 52 0,-52-87 16,0 70 0,-18-88 15,-18 35 16,0-53 0,-34 36 16,34-53 0,0-1 15,1 1 0,17-36 16,0 1 0</inkml:trace>
  <inkml:trace contextRef="#ctx0" brushRef="#br0">28240 4092 0,'0'0'16,"0"-17"0,0-1 16,18 18 15,34-18 16,-34 18 0,17 18 0,18 17 15,-17-17 0,16 17 16,-34-17 0,0 17 16,-18-17 0,-18 17 15,-17-17 0,17-1 16,1 1 0,17 0 16,-18 17 0,36-18 15,-1 19 16,18-36 0,18 17 15,-17 1 0,34-18 16,-52 0 0,17 0 16</inkml:trace>
  <inkml:trace contextRef="#ctx0" brushRef="#br0">15875 6668 0,'18'0'16,"-1"0"15,19 0 16,16 0 0,-34 0 16,17 0 0,1-18 15,-19 18 0,1 0 16,0 0 0,-18-18 15</inkml:trace>
  <inkml:trace contextRef="#ctx0" brushRef="#br0">16016 6438 0,'0'18'15,"0"-1"0,-18 36 16,18-17 0,0 34 16,0-34 0,0 34 15,0-35 0,18-17 16,35 35 16,0-35 0,-18-1 0,1-17 15,16 0 16,19 0 0,-53 0 15</inkml:trace>
  <inkml:trace contextRef="#ctx0" brushRef="#br0">17515 6703 0,'0'-18'16,"0"1"0,-17 17 16,-1 0 0,1 0 15,-19 17 16,19 1 0,-1-1 0,0 36 16,18-17 0,0 17 15,0-36 0,18 18 16,35 1 0,-18-36 15,-17 17 0,17-17 0,0 0 16,1 0 16,-19-17 0,1 17 15</inkml:trace>
  <inkml:trace contextRef="#ctx0" brushRef="#br0">14817 7426 0,'0'18'31,"17"-1"16,-17 19 0,18-19 15,0 1 0,-1-18 16,1 0 0</inkml:trace>
  <inkml:trace contextRef="#ctx0" brushRef="#br0">14975 7514 0,'0'0'16,"0"18"0,18-1 0,0-17 15</inkml:trace>
  <inkml:trace contextRef="#ctx0" brushRef="#br0">15558 7779 0,'0'0'0,"-36"-18"15,1 18 0,-18 18 16,18-1 0,-1 54 16,19-18 0,-1 53 15,18-36 0,18-17 16,17 0 0,-17-18 0,70 36 16,-35-53 0,0-1 15,0-17 0,17 18 0,18-36 16,-35 1 0,18-36 15,-36 17 0,-17-52 16,-18 53 16,-35-53 0,-1 52 15,-52-52 0,35 35 16,-53 0 0,53 36 16,-35 17 0,53 0 15,0 35 0,17 0 16,36 36 15,17-36 0,36 18 16,-36-35 0,53 17 16,-35-35 0,17 18 15,-34-18 0,-19 0 16,1-18 0</inkml:trace>
  <inkml:trace contextRef="#ctx0" brushRef="#br0">15998 7567 0,'-17'-18'15,"34"18"16,1 0 0,17 0 16,-17 0 0,35-17 15,-35 17 0,35-18 16,-36 18 0,-17 18 31,-17-18 0</inkml:trace>
  <inkml:trace contextRef="#ctx0" brushRef="#br0">16087 7585 0,'0'0'0,"0"17"0,17 36 15,-17-17 16,0 16 16,0-16 0,0-1 15,0-17 0</inkml:trace>
  <inkml:trace contextRef="#ctx0" brushRef="#br0">16104 8343 0,'18'0'31,"-18"-17"16,35 17 16,-17 0 15,0 0 0,-1 0 16,1 0 0,-1 0 0,1 0 16,0-18 0,-1 18 15</inkml:trace>
  <inkml:trace contextRef="#ctx0" brushRef="#br0">16210 8167 0,'0'17'15,"0"1"16,0 0 0,-17 17 16,17-17 0,0 35 15,0-18 0,17 18 16,1-36 0,17 19 16,-17-36 0,17 17 15,-17-17 0,35 0 16,-36 0 15,1 0 16</inkml:trace>
  <inkml:trace contextRef="#ctx0" brushRef="#br0">16916 8061 0,'17'-18'15</inkml:trace>
  <inkml:trace contextRef="#ctx0" brushRef="#br0">16916 8061 0,'0'0'0,"17"-35"16,-17 52 62,18 1 16,0-18 0,-1 35 15,1-35 0,0 18 16,17-18 16,-18 0 0,1 0 15,17-18 0,-17 1 0,0-1 16,-1-17 0,1 17 16,-18-17 0,0 17 15,-18-17 16,1 17 0,-1 1 0,0-1 0,-35 0 15,36 1 16,-54 34 0,54-17 16,-54 53 0,36-17 15,17 34 0,1-35 16,34 54 16,1-54 0,17 0 15,-17 0 0,35-17 0,-18 17 16,18-17 0,-18-18 0,71 18 15,-71-18 0,36 0 16,-54 0 0,1 0 16,-36 0 15,1 0 16</inkml:trace>
  <inkml:trace contextRef="#ctx0" brushRef="#br0">17586 8361 0,'0'-18'16,"0"1"0,0-1 15,-18 18 16,1 0 16,-19 35 0,19-17 15,-1-1 0,18 1 16,0 17 0,0-17 16,0 0 0,18-1 0,35 19 15,-18-36 0,18 0 16,-35 0 0,17 0 15,-18-18 0,1 18 0</inkml:trace>
  <inkml:trace contextRef="#ctx0" brushRef="#br0">17851 7444 0,'0'0'0,"0"-18"0,0 36 31,-36 35 16,19-36 0,-1 36 15,0-35 16,18 17 0,18-35 15</inkml:trace>
  <inkml:trace contextRef="#ctx0" brushRef="#br0">18027 7497 0,'0'0'15,"-18"17"0,18 1 0,-17 17 0,17-17 16,-18-1 0,0 19 0,1-19 15</inkml:trace>
  <inkml:trace contextRef="#ctx0" brushRef="#br0">18450 8149 0,'18'0'47,"0"0"0,-1 0 16,18 0 0,-17 0 16,35 0 0,-18 18 15,54-18 0,-37 0 16,1 0 0,18 17 15,-1-17 0,89 0 16,-88 18 0,88 17 16,-71-17 0,70 17 15,-52-17 0,-18 0 16,18-18 0,0 17 0,106-17 16,-89 0 0,124 0 15,-123 0 0,123 0 16,-106-17 0,0 17 15,18-18 0,-1 18 16,19-18 0,17 18 0,194-35 16,-194 17 0,0 18 15,18-17 0,158-1 16,-194 0 0,-17 18 0,159-17 16,-19-1 15,-157 18 0,122 0 16,-140 0 0,-1 0 0,-17 0 15,0 0 0,0 0 16,-1 0 0,-34-17 16,17 17 0,53-36 0,-70 19 15,88-1 0,-71 0 16,0 1 0,0 17 16,-17-18 0,17 0 0,-17-17 15,52-18 0,-17 0 16,-71 18 0,53-53 15,-52 35 0,-1 0 16,0-18 0,18-70 16,18-17 15,-36 69 0,0 1 0,36-88 16,-1-1 16,-52 107 15,-18-1 16,0 1 0,0 34 15,0 1 0,0 18 16,0-1 0,0-17 16,0 17 0,-18 0 15,1 1 0</inkml:trace>
  <inkml:trace contextRef="#ctx0" brushRef="#br0">26670 6756 0,'0'0'15,"35"0"0,1-18 0,-1 0 0,53-34 16,-53 16 15,1 1 0,17-36 16,-18 36 0,0-53 16,-17 53 0,-1 17 15,1 0 0,-18 1 0,18-1 16,-1 18 0,1 18 16,17 17 0,0 0 15,36 36 0,-18-36 16,35 53 0,-35-52 15,35 17 16,-52-36 0</inkml:trace>
  <inkml:trace contextRef="#ctx0" brushRef="#br0">27728 5362 0,'-17'0'16,"17"-17"31,0 34 47,0 1 16,0 0 0,17 34 15,-17-34 0,18 17 0,0 1 16,-18-1 0,35 18 16,-35-18 0,18 18 15,-18-35 0,0 17 16,0-17 0,-18-1 15,-17-17 16,17 18 0,0-18 0,-17 0 16,17 0 0,-17 0 15,18 0 0,-1 0 0,0 0 16,1 0 0,-1-18 16</inkml:trace>
  <inkml:trace contextRef="#ctx0" brushRef="#br0">9155 4057 0,'-18'-18'0,"0"18"16,1-17 0,-36 17 0,0 0 16,-88 0 0,53 0 15,-1 17 16,-16-17 0,16 18 0,-17-18 15,1 18 0,-1-1 0,-88 19 16,88-19 0,35 1 16,1-1 0,35 1 0,17 17 15,36-17 0,-1 17 0,18-17 16,1 17 0,34 0 0,1-17 16,17 0 0,0-1 0,0 1 15,-17 0 0,35 17 16,-71-17 0,-35 17 0,-18 35 15,-34-34 0,-19 17 16,0 0 0,1-1 16,-106 37 0,105-36 15,-70 52 0,106-69 16,-18 34 16,70-35 0,54 18 0,-1-35 15,107 0 16,-71-18 0,-1 0 15,1 0 0,0 0 0,-18 0 16,89-18 0,-124 18 0,0 18 16,-53-1 15,-36 1 16</inkml:trace>
  <inkml:trace contextRef="#ctx0" brushRef="#br0">7849 5838 0,'0'18'16,"18"17"16,-18 1 0,18-1 0,-1 36 15,-17-36 0,18 18 16,0-36 16</inkml:trace>
  <inkml:trace contextRef="#ctx0" brushRef="#br0">7796 5592 0,'0'-18'0,"0"0"16,18 18 15,0 0 0,-1-17 0</inkml:trace>
  <inkml:trace contextRef="#ctx0" brushRef="#br0">8114 5786 0,'18'0'16,"-1"0"15,1 0 0,17-18 16,0 18 0,-17 0 16,0 0 0,-1 0 15</inkml:trace>
  <inkml:trace contextRef="#ctx0" brushRef="#br0">8149 5927 0,'35'17'16,"1"-17"0,-19 0 0,19 0 15,-19 0 0,19 0 0,16 18 16,-34-18 0</inkml:trace>
  <inkml:trace contextRef="#ctx0" brushRef="#br0">8749 5715 0,'0'0'0,"0"53"16,0-18 0,0 0 15,0 18 16,0-17 0,18-1 16,-18-17 0,17-1 0,-17 1 15,18-18 0</inkml:trace>
  <inkml:trace contextRef="#ctx0" brushRef="#br0">7497 3440 0,'0'0'16,"0"-18"0,17 0 0,-17 36 16,0 0 15,0 17 0,0 0 16,0 0 0,0 1 0,0-1 15,18 18 0,-18-35 16,35-1 0</inkml:trace>
  <inkml:trace contextRef="#ctx0" brushRef="#br0">7761 3545 0,'0'0'16,"-18"36"0,18-19 0,0 1 16,18 0 0,35-18 15,-35-18 0,35-17 16,-18-1 0,-17 19 16,-18-18 0,0 17 15,-18-17 0,-17 17 16,-18 18 15,0 18 16,17 17 0</inkml:trace>
  <inkml:trace contextRef="#ctx0" brushRef="#br0">8132 3581 0,'0'0'0,"-18"17"15,-17 19 16,17-19 0,18 1 16,-18 0 15</inkml:trace>
  <inkml:trace contextRef="#ctx0" brushRef="#br0">8308 3510 0,'0'18'16,"-18"-1"0,18 1 15,0 0 0,0-1 16,18 1 0,0-18 15,-1 0 16,1 0 0,-1-18 16,1 1 0,-18-1 15,0 0 0,0 1 0,-35-18 16,17 17 0,-17 0 16,17 18 15,1 0 0,-1 0 0,18 18 16,-18-18 0</inkml:trace>
  <inkml:trace contextRef="#ctx0" brushRef="#br0">8502 3493 0,'-18'17'0,"36"-34"0,-36 52 16,36-35 15,0 17 0,17-17 16,-17 0 0,34-17 16,-52-1 0,36 1 15,-36-1 0,0 0 16,-18 1 0,0-1 16,-17 0 0,18 18 15,-19 0 0,19 0 16,-1 0 0,18 36 15,18-19 16</inkml:trace>
  <inkml:trace contextRef="#ctx0" brushRef="#br0">8749 3563 0,'0'18'15,"0"-36"0,0 53 0,18-35 16,-18 18 0,17-18 0,1 0 16,35 0 15,-36-18 16,1-17 16,-18 0 0,-18 17 15,-17-17 0,0 17 16,0 1 15,17 34 16,0-17 0</inkml:trace>
  <inkml:trace contextRef="#ctx0" brushRef="#br0">10530 4145 0,'0'0'16,"18"-17"0,-18-1 0,-35 0 15,0 18 0,-54 0 16,19 18 16,-1 0 0,-17-18 0,0 17 15,17 18 0,-17-17 0,-71 17 16,106-17 0,-35 35 15,71-35 0,17 17 16,0-18 0,35 1 0,35 35 16,-17-35 0,0-1 15,18 1 0,-18 0 0,0-1 16,0 1 0,-18-18 16,0 17 0,-17 19 0,-18-19 15,-36 54 0,1-36 16,0 1 0,0-1 0,-1 0 15,-34 18 0,52-35 16,-17 17 16,35-17 0,18-1 15,-1 1 0,18-1 0,71-17 16,-35 0 0,70 0 16,-53 0 0,36 0 15,-71 0 0,-1 0 16,-34 18 0</inkml:trace>
  <inkml:trace contextRef="#ctx0" brushRef="#br0">9807 5821 0,'0'0'15,"18"70"0,0-34 16,-1 34 0,-17-17 16,0-18 0,0 1 0,0-1 15,0 0 0,-17-17 16,-1 0 0,0-18 15,1-18 16,-1 0 0,0-17 0,-35-18 16,36 0 0,-36-53 15</inkml:trace>
  <inkml:trace contextRef="#ctx0" brushRef="#br0">9666 5433 0,'18'0'0,"-36"0"0,53 0 16,-17 0 0,0 0 16</inkml:trace>
  <inkml:trace contextRef="#ctx0" brushRef="#br0">9984 5556 0,'0'0'15,"17"0"0,1 0 0,35 18 16,-36-18 0,1 0 16,17 0 15,-17 18 0,-36-18 16</inkml:trace>
  <inkml:trace contextRef="#ctx0" brushRef="#br0">9984 5715 0,'35'18'15,"-70"-36"0,88 36 16,-18-18 0,0-18 16,18 0 0,-35 18 15</inkml:trace>
  <inkml:trace contextRef="#ctx0" brushRef="#br0">10372 5627 0,'0'0'16,"17"35"0,1-17 0,0 35 15,-18-18 0,0-17 0,17-1 16,-17 1 0,0-1 16,18 1 0</inkml:trace>
  <inkml:trace contextRef="#ctx0" brushRef="#br0">9754 3387 0,'0'53'0,"0"-36"16,0 19 0,0 16 16,18-16 0,-18-19 0,18 36 15,-18-35 0,17 0 16,1-1 0</inkml:trace>
  <inkml:trace contextRef="#ctx0" brushRef="#br0">9931 3581 0,'0'0'16,"0"35"0,17-17 0,1 17 15,0-17 0,17-18 16,-17-18 0,-1 18 16,1-18 0,-1 1 0,-17-19 15,0 19 0,-17-36 16,-18 35 16,17 1 0,0 17 15,1 0 0,-1 0 0</inkml:trace>
  <inkml:trace contextRef="#ctx0" brushRef="#br0">10195 3493 0,'0'0'16,"0"17"0,-17 1 0,17-1 15,17 1 0,1 0 0,0-18 16,-1 0 0,1 0 16,-1 0 0,1-18 15,-18 0 16,0-17 0,0 18 16,-18-19 15,18 19 0,-17 17 16</inkml:trace>
  <inkml:trace contextRef="#ctx0" brushRef="#br0">10495 3440 0,'-17'0'15,"17"17"16,-18 1 0,18 17 16,0-17 0,0-1 15,18 19 0,17-19 16,-18-17 0,1-17 0,17-1 15,-35-17 16,18 0 0,-18-18 16,0 17 0,-18 19 15,-17-1 0,17 0 16,-17 18 16,0 36 0,35-19 15,0 1 0</inkml:trace>
  <inkml:trace contextRef="#ctx0" brushRef="#br0">10742 3404 0,'0'18'0,"0"0"15,0-1 16,0 1 0,18 17 16,17-35 0,-17 0 15,-1-17 0,1-1 16,0-35 0,-18 35 16,0 1 15,-18-19 0,0 19 0,-17-1 16,0 0 0,-36 36 15,36 0 0,0-1 16</inkml:trace>
  <inkml:trace contextRef="#ctx0" brushRef="#br0">10178 3775 0,'0'0'0,"0"17"16,0 1 16,-18 17 15,0-17 0,1 0 16</inkml:trace>
  <inkml:trace contextRef="#ctx0" brushRef="#br0">26405 3969 0,'-17'0'15,"17"-18"16,0 0 16,0-34 0,17 34 15,-17-53 0,0 36 16,18-18 0,17-53 15,1-17 16,34-36 16,-17 71 0,0 0 0,0 17 15,70-70 0,-52 88 0,-18 0 16,17 18 0,-17 0 0,36-18 16,-54 35 15,-18 0 0,1 1 0,0-1 16,-18-17 15,-18 17 16</inkml:trace>
  <inkml:trace contextRef="#ctx0" brushRef="#br0">27093 2399 0,'0'0'16,"18"-18"0,17 1 0,53-1 15,-35 18 16,0-18 0,71 36 0,-71-18 16,-18 18 15,-17-1 0,-1 19 0,1 16 16,-36 1 0,-35 18 15,36-36 0,-54 36 16,53-54 0,1 19 16,17-19 0,-18 1 0</inkml:trace>
  <inkml:trace contextRef="#ctx0" brushRef="#br0">28099 2099 0,'-53'53'15,"35"-18"0,-17 71 16,17-53 0,36 35 15,17-35 0,0-18 16,54 18 0,-36-53 16,17 0 0,-17 0 0,0-17 15,18-54 0,-54 36 16,1-71 16,-36 71 0,1-18 15,-19 18 0,1-1 0,-18 19 16,18-19 0,0 36 0,-18-17 15,35 17 0,0 17 16</inkml:trace>
  <inkml:trace contextRef="#ctx0" brushRef="#br0">28875 1746 0,'70'0'15,"-140"0"0,176 0 16,-71 0 0,-17 18 16,-18 0 0,0-1 0,-18 18 15,0 1 0,1 17 16,-1-18 0,0 18 15,18-36 0,0 36 16,0-17 0,36-1 16,-36-17 0</inkml:trace>
  <inkml:trace contextRef="#ctx0" brushRef="#br0">29034 2381 0,'17'36'15,"-34"-72"0,34 89 0,-17-35 16</inkml:trace>
  <inkml:trace contextRef="#ctx0" brushRef="#br0">29069 1693 0,'18'0'15,"-18"-17"0,-18 17 16,0-18 16,1 18 0,-19-18 15,-17 18 0,1-17 16,-1 17 0,-53 0 16,18 17 15,35 19 0,0-1 16,35-17 0</inkml:trace>
  <inkml:trace contextRef="#ctx0" brushRef="#br0">29122 1623 0,'-18'0'47,"18"53"16,-17-36 0,-1 54 16,0-36 0</inkml:trace>
  <inkml:trace contextRef="#ctx0" brushRef="#br0">11889 4551 0,'0'-18'16,"0"-35"0,-18 36 15,18-54 16,0 36 0,-35-36 16,17 36 0,-17-18 15,0 53 0,-18 0 16,17 35 0,-52 71 16,70-35 0,-17 105 15,35-70 0,0-18 16,18 18 0,17-18 0,36 53 15,-36-88 0,36 53 16,-36-88 0,-18 17 16,1-17 0,0-1 0,-54-17 31</inkml:trace>
  <inkml:trace contextRef="#ctx0" brushRef="#br0">11465 5168 0,'36'-17'0,"-72"34"0,107-34 16,17-19 0,-35 36 16,35-35 15,-35 35 0,-18-18 16</inkml:trace>
  <inkml:trace contextRef="#ctx0" brushRef="#br0">12559 4269 0,'-18'-36'16,"36"72"0,-53-89 0,17 53 16,-35 0 0,18 17 15,-18 89 0,18-35 16,17-1 0,0 36 16,1 0 0,-1 88 0,18-123 15,35 87 16,-17-87 0,17-18 15,-17 0 0,17 0 0,0-36 0,1 19 16,52-19 0,-70-17 16</inkml:trace>
  <inkml:trace contextRef="#ctx0" brushRef="#br0">12577 4710 0,'17'35'16,"-34"-70"0,52 105 15,-18-52 0,54 52 16,-36-34 0,1-1 0,52 35 15,-35-17 0,17 18 16,-34-53 0,34 34 16,-52-34 15,17 0 0</inkml:trace>
  <inkml:trace contextRef="#ctx0" brushRef="#br0">13000 4516 0,'0'0'16,"-35"35"0,17 18 0,-17 35 15,-1-17 0,1 52 16,17-70 0,-17 0 16,18 0 0,-1-18 0,18 36 15,0-36 16,0 0 0,18-35 16</inkml:trace>
  <inkml:trace contextRef="#ctx0" brushRef="#br0">13247 5098 0,'0'35'0,"17"-17"16,-17-1 0,0 1 15,18 35 0,-18-36 16,18 19 0,-18-19 16,0 1 0,-18-36 31</inkml:trace>
  <inkml:trace contextRef="#ctx0" brushRef="#br0">13229 4921 0</inkml:trace>
  <inkml:trace contextRef="#ctx0" brushRef="#br0">13547 5239 0,'0'0'16,"17"17"0,-17 1 15,18 0 0,-18-1 16,18 19 0,-18-19 0,0 19 15,0-1 0,0 35 16,0-34 0,0-1 0,0-17 16,0 34 15,0-16 0,-18-19 16,0-17 16,-17-17 15,17-1 0,-17-35 16,0 18 0,-18-53 15</inkml:trace>
  <inkml:trace contextRef="#ctx0" brushRef="#br0">13494 5098 0,'0'0'0,"17"0"16,-17-18 15</inkml:trace>
  <inkml:trace contextRef="#ctx0" brushRef="#br0">13653 4286 0,'0'0'16,"17"0"0,18 53 15,-17-18 0,17 1 16,1 17 0,-1 17 0,0 1 0,18-1 15,0 89 0,-35-71 16,-1 0 0,1 71 16,-18-88 0,0 70 15,-18-88 0,1-18 16,-19 53 16,1-52 0,-18 34 0,18-52 15</inkml:trace>
  <inkml:trace contextRef="#ctx0" brushRef="#br0">11395 5750 0,'-18'18'16,"18"0"0,0 34 15,0-34 0,18 53 16,-1-36 0,36 18 16,-35-35 0,35-1 15,35 1 0,18-18 16,-53 0 0,0 0 15,70 0 16,-17 0 0,-35 17 16,34 19 0,-52-1 15,0-17 0,18 52 16,-36-52 0,0 52 16,-35-52 0,0 0 15,0-1 0,-17 1 0,17 0 0,-18-18 16,0 0 15,18-18 16,0 0 0,0-17 0,18 0 16,35-18 0,-35 35 15,70-35 0,-53 36 16,53 17 16,-35 0 0,-18 0 15,18 17 0,-17-17 0,52 36 16,-53-36 0,71 0 15,-53 0 0,0 0 16,53-36 0,-53 19 0,-1-19 16,-16 19 15,17-19 0,-18 19 0,-17-1 0,-1 1 16,-17-1 0,-17 18 16,-19 18 0</inkml:trace>
  <inkml:trace contextRef="#ctx0" brushRef="#br0">12153 6738 0,'-35'18'0,"17"-18"16,-35 35 15,36-17 0,-19-1 0,-52 54 16,35-36 0,-70 71 15,35-53 0,-89 70 16,89-34 0,-141 69 16,123-52 0,-70 70 15,105-70 0,-52 71 16,87-89 0,-34 53 16,52-70 0,0-19 15,1 19 0,17-18 0,-18 70 16,18-52 15,-17 35 0,17-53 16,0 0 0,-18 35 16,18-53 0,0 0 15,0-17 0,0 0 16,18-18 0,-18 17 16</inkml:trace>
  <inkml:trace contextRef="#ctx0" brushRef="#br0">10866 9278 0,'0'0'16,"0"18"0,0 17 16,-18 71 0,0-53 15,1 17 0,17-17 16,-18 0 0,18 18 16,18-54 0,-1 1 15,1-18 0,0-18 16,17 1 0,-18-1 0,19-53 15,-36 54 0,35-36 16,-35 35 0,18 1 16,-1 34 0,19 19 15,-19-19 0,19 1 16,-19-1 0,1 1 0,17-18 16,0 18 0,-17-18 0,35-18 15,-35 0 16,-18-17 0,0 18 15,0-19 0,-18 19 0,0-1 16,-35-35 0,36 53 16,-1-18 0</inkml:trace>
  <inkml:trace contextRef="#ctx0" brushRef="#br0">11412 9631 0,'18'0'15,"0"0"0,17 0 16,-17 0 0,34-35 16,-34 17 0,0 0 0,-1 1 15,-17-1 0,0 0 16,-17-17 0,-19 17 15,-16 18 0,16 0 16,1 0 0,17 18 16,-17 17 0,35-17 0,-18 17 15,18 1 0,36 34 16,-19-52 0,89 17 16,-53-35 0,35 0 15,-35 0 0,0-35 16,-53 17 0,18 0 15,-18 1 0,-18-1 16,18 53 16,0-17 15,0 17 0,18-17 0,-1 0 16,1 17 0,35-17 16,-35-1 0,-1-17 15,1 0 0</inkml:trace>
  <inkml:trace contextRef="#ctx0" brushRef="#br0">11818 9525 0,'0'0'0,"-18"-18"0,18-17 15,0 17 0</inkml:trace>
  <inkml:trace contextRef="#ctx0" brushRef="#br0">12047 9578 0,'-17'35'16,"-1"-17"0,0-1 15,18 1 0,-17 17 0,17-17 0,0 0 16,35-1 0,0-17 16,1-17 15,-19 17 0,1-18 16,17-17 0,-35 52 31,18 54 16,-18-36 0,0 89 15,17-54 0,-17-17 16,18 53 0,-36-18 16,18-70 0,-17-1 15,-1 1 16,-17-18 0,17-18 15,1-52 0,17 35 16,-18-36 0,18 18 0,18-123 16,-18 70 0,17-159 15,1 142 0</inkml:trace>
  <inkml:trace contextRef="#ctx0" brushRef="#br0">12241 9102 0,'36'35'0,"-72"-70"0,89 105 0,-35-17 16,0 35 0,17 71 15,-35-71 0,18-17 0,-1 52 16,-17-70 0,0 0 16,0-35 15,0-36 16,18-35 0,-18 18 16,17-36 0,1 36 15,0 17 0,-1-17 16,1 18 0,-18 34 31,18 1 16,-18-1 0,0 1 15,0 0 0,17-18 16,1 0 16,-18-18 15,18 0 0,-1 18 16,18-17 15,18-1 16,-35 18 0,35-35 16,-35 17 0,17-17 15,-35 17 0,0-17 16,0 17 0,0 1 0,-18-18 16</inkml:trace>
  <inkml:trace contextRef="#ctx0" brushRef="#br0">12735 9313 0,'0'0'0,"0"18"16,-17 17 16,17 1 0,0-1 0,0 71 15,0-71 16,0 18 0,0-18 0,0 18 16,0-18 0,17-17 15,1 0 0</inkml:trace>
  <inkml:trace contextRef="#ctx0" brushRef="#br0">12947 9596 0,'0'0'15,"-18"35"0,18-18 0,0 19 0,18-1 16,-18-17 0,18-1 15,-1-17 16,-17-17 0</inkml:trace>
  <inkml:trace contextRef="#ctx0" brushRef="#br0">13000 9419 0,'-18'0'15,"36"0"0,-18 0 16</inkml:trace>
  <inkml:trace contextRef="#ctx0" brushRef="#br0">13141 9737 0,'18'35'0,"-36"-70"0,53 88 16,-17-36 0,0 1 0,-1 17 15,1-17 0,17 35 16,-35-36 16,0 19 0,-18-1 15,-17 0 0,0 0 16,-36 1 0,36-19 15,-35 1 16,52-18 0,0 0 0,18-18 16,0-17 0,36-35 15,16 17 0,-16-18 16,34 18 0,-17 0 0,18 0 16,-1 18 0,-17 0 0,53-18 15,-71 35 0,-35 1 16</inkml:trace>
  <inkml:trace contextRef="#ctx0" brushRef="#br0">11024 10566 0,'0'0'16,"-17"0"0,17-18 31,17 18 0,36 0 16,0 0 0,-18 0 0,54-18 15,-54 18 0,18 0 16,-36 0 15,1-17 0</inkml:trace>
  <inkml:trace contextRef="#ctx0" brushRef="#br0">11201 10301 0,'17'88'15,"-17"-35"0,0 18 0,0-18 16,0 0 0,18 52 16,-18-69 0,0-1 0,18 0 15,17 1 16</inkml:trace>
  <inkml:trace contextRef="#ctx0" brushRef="#br0">11430 10724 0,'18'36'0,"-36"-72"0,53 72 16,1-36 0,-1 0 16,0-18 0,36-17 15,-54 17 0,1-17 16,0 17 0,-18 1 15,-18-1 0,0 18 0,-17-35 16,17 35 0,-35 17 16,36-17 0,-1 36 15,1-19 0,17 19 16,17 16 0,1-16 16,52-1 0,-17-35 15,36 18 0,-54-18 16,0-18 0,-17 18 15,-1 0 0,-17-35 16,0 17 0,-35-17 16,35 17 0,-18 18 15,1-35 0,17 17 16,17-17 16,1 17 0,0 1 15,-1 17 0,1-18 0,0 18 16,-1 0 0,1 0 15</inkml:trace>
  <inkml:trace contextRef="#ctx0" brushRef="#br0">12065 10777 0,'0'18'0,"0"-36"0,18 54 0,-18-19 15,0-34 32,17-1 15,-17 0 0,0 1 0,0-19 16,18 1 0,-18 18 0,18-19 16,-18 19 0,17-1 15,1 36 0,-1-1 16,-17 19 0,18 16 15,-18-34 0,18 17 16,-18-17 0,17-18 16,1 0 15,0-18 16,-1 1 0,1-19 0,17 1 16,-17 18 15,0-1 0,-18 0 0,17 18 0,-17 18 16,18 17 15,-18 0 0,0-17 16,0 17 0,17-17 0,1 17 16,0-35 0,17 18 15</inkml:trace>
  <inkml:trace contextRef="#ctx0" brushRef="#br0">10495 11324 0,'-35'-53'0,"70"106"0,-88-141 15,0 53 0,18 35 16,17 0 0,1 35 0,-1 18 16,18 70 15,18-34 0,17 69 16,0-69 0,18 69 15,-17-87 0,16 35 16,-34-71 0,0 0 16,-18-17 0,-18-18 15,-17 0 0,0-18 0,-18 1 16,17-19 0,-17 1 0,-52-18 16,69 35 0,1-17 15,17 18 0,18-1 16,53 0 0,0 18 15,53-17 16,-35 17 0,34 0 16</inkml:trace>
  <inkml:trace contextRef="#ctx0" brushRef="#br0">10760 11377 0,'0'0'16,"-36"106"0,36-36 0,-17 54 16,17-53 0,17 34 15,19-69 0,34 52 16,-34-71 0,-1 19 15,0-19 0,0 1 16,18-18 0,-35 0 16</inkml:trace>
  <inkml:trace contextRef="#ctx0" brushRef="#br0">11060 11659 0,'0'0'16,"70"71"0,-35-36 0,54 36 15,-36-54 0,35 36 16,-53-35 0,0 0 16,1-1 0,-19 1 0,18-18 15</inkml:trace>
  <inkml:trace contextRef="#ctx0" brushRef="#br0">11359 11606 0,'0'0'0,"-52"89"0,34-36 16,0-1 0,1 37 15,17-36 0,0-18 16,17-18 0,1 19 0,35-19 16,-36-17 0</inkml:trace>
  <inkml:trace contextRef="#ctx0" brushRef="#br0">11659 11994 0,'36'36'16,"-72"-72"0,72 89 0,-19-53 0,-17 18 15,18-18 0,0 0 16,-18-18 0</inkml:trace>
  <inkml:trace contextRef="#ctx0" brushRef="#br0">11677 11800 0</inkml:trace>
  <inkml:trace contextRef="#ctx0" brushRef="#br0">11889 12047 0,'35'71'16,"-70"-142"0,88 195 0,-36-54 16,-17-17 0,18-35 15,-18 17 0,0 1 0,-18-1 16,1-35 0,-1 17 15,0-17 0,-17-35 16,35 18 0,-18-1 16,1 0 0,-1-17 0,18-18 15</inkml:trace>
  <inkml:trace contextRef="#ctx0" brushRef="#br0">11853 11730 0,'0'0'16,"0"18"0,0-1 0,18-17 16,-18 18 0,18-1 15,-1-17 0,1 0 0</inkml:trace>
  <inkml:trace contextRef="#ctx0" brushRef="#br0">12136 11377 0,'0'0'16,"52"106"0,-34-36 0,35 72 16,-35-72 0,-1 71 15,-17-70 0,-17 35 16,17-71 15,-36 35 0,36-34 16,-17-36 0</inkml:trace>
  <inkml:trace contextRef="#ctx0" brushRef="#br0">12594 11765 0,'53'-17'0,"-106"34"0,124-34 16</inkml:trace>
  <inkml:trace contextRef="#ctx0" brushRef="#br0">12647 11994 0,'0'0'0,"18"0"0,17-17 15,0 17 0,-17-18 0,0 1 16</inkml:trace>
  <inkml:trace contextRef="#ctx0" brushRef="#br0">13106 11677 0,'0'0'16,"-36"53"0,19-18 0,17 36 15,0-18 0,17-18 16,1 0 0,17 0 15,36 1 0,-36-36 16,71 0 0,-53 0 16,0-36 0,-18 19 0,0-18 15,18-18 16,-53 17 0,-35-34 16,17 35 0,-70-36 15,35 36 0,-53-1 16,54 36 0,-19 0 15,36 0 0</inkml:trace>
  <inkml:trace contextRef="#ctx0" brushRef="#br0">14817 11800 0,'0'0'15,"17"53"0,1-17 0,17 17 16,1-18 16,-19-18 0,18 1 15,-17-36 16,-18-17 15,-18 18 0,1-36 16,-1 17 0,1 1 0,-1 0 16</inkml:trace>
  <inkml:trace contextRef="#ctx0" brushRef="#br0">15187 11501 0,'0'-53'15,"0"106"0,0-124 0,-18 0 16,18 36 0,-17-18 16,-1 53 0,1-17 15,-1 34 0,0 36 16,18 0 0,0 0 15,18 18 0,0-1 0,17 54 16,-18-71 0,19 35 16,-1-35 0,-17 0 15,-18-36 0,17 1 16,-34-18 0,-1-18 16,0 1 15,1-19 16,17 19 0,17-1 15,1 0 0,53 1 16,-36 17 0,35 0 16,-34 0 0,-19 0 15,1 0 0,0 0 16</inkml:trace>
  <inkml:trace contextRef="#ctx0" brushRef="#br0">16810 11395 0,'0'17'0,"18"1"15,-18 17 0,17 18 16,18 0 0,1 0 0,-1 18 16,-17-18 0,17-1 0,0-16 15,0-1 0,1 0 0,-19 1 16,36-19 0,-35 1 15,0-18 0,-1-18 0,-17 1 16</inkml:trace>
  <inkml:trace contextRef="#ctx0" brushRef="#br0">17092 11536 0,'-53'88'15,"106"-176"0,-141 229 0,35-18 16,18-70 0,17 0 0,18 18 16,0-36 0,35 0 15,18-35 0,-17 0 16</inkml:trace>
  <inkml:trace contextRef="#ctx0" brushRef="#br0">17427 11871 0,'0'35'0,"0"-70"0,0 88 15,0-18 0,18-35 16,-18 18 0,35-18 16,-17 0 0,-1 0 15</inkml:trace>
  <inkml:trace contextRef="#ctx0" brushRef="#br0">17427 11606 0,'0'-17'16,"0"34"0,-17-34 0,34 17 16,1 0 15</inkml:trace>
  <inkml:trace contextRef="#ctx0" brushRef="#br0">17692 11871 0,'35'106'0,"-70"-212"0,88 265 16,-18-53 0,-17-54 15,-1 37 0,-17-54 16,0 0 0,0-17 15,-17 0 0,-1-18 16,0-18 16,1 0 0,-19-35 15,19 36 0,-1-19 0,1 1 16,-1-18 0</inkml:trace>
  <inkml:trace contextRef="#ctx0" brushRef="#br0">17709 11712 0,'0'-17'16,"0"34"0,18-52 0,-18 17 15,18 18 16</inkml:trace>
  <inkml:trace contextRef="#ctx0" brushRef="#br0">18203 11624 0,'0'0'0,"36"0"15,34 0 16,-52 0 0,17 18 0,-17-18 16,-1 0 0</inkml:trace>
  <inkml:trace contextRef="#ctx0" brushRef="#br0">18221 11783 0,'35'35'15,"-17"-35"0,35 18 16,-36-18 0,1 0 16</inkml:trace>
  <inkml:trace contextRef="#ctx0" brushRef="#br0">18891 11571 0,'0'0'16,"-70"53"0,52-18 0,-17 36 15,35-18 0,17 17 16,1-34 0,35 17 15,-18-36 0,53-17 16,-35 0 0,36-35 16,-54 17 0,0-35 15,-17 36 0,-18-54 16,-18 36 16,-17-36 0,0 36 15,-36-36 0,53 36 16,-17 35 0,17 0 0,1 0 15,17 18 0</inkml:trace>
  <inkml:trace contextRef="#ctx0" brushRef="#br0">19491 11942 0</inkml:trace>
  <inkml:trace contextRef="#ctx0" brushRef="#br0">22631 11148 0,'0'17'15,"17"1"16,1 0 0,0-1 16,-1 1 0,36 17 0,-35-35 15</inkml:trace>
  <inkml:trace contextRef="#ctx0" brushRef="#br0">22895 11218 0,'0'0'0,"18"0"0,-18 18 16,18 0 0,-1-1 0,18 19 16,1-19 15</inkml:trace>
  <inkml:trace contextRef="#ctx0" brushRef="#br0">23460 11501 0,'-71'0'0,"142"0"0,-177-18 16,35 36 0,36-1 16,17 1 0,1 52 15,17-17 0,17-17 16,1-1 0,17 0 0,18 0 16,0-17 0,106 17 15,-89-35 0,1 0 0,35-35 16,-71 17 0,-17-52 15,-36 35 16,-70-36 0,35 53 16,-53-35 0,53 53 15,-35 0 0,53 0 16,17 18 0,36 0 16</inkml:trace>
  <inkml:trace contextRef="#ctx0" brushRef="#br0">24359 11342 0,'0'0'0,"-17"0"0,17 17 15,-18 1 0,18 17 0,18 54 16,-18-37 0,17 37 16,1-36 0,0 0 15,-1-18 0,1 0 0,35 36 16,-36-54 0,1 19 15,0-36 0</inkml:trace>
  <inkml:trace contextRef="#ctx0" brushRef="#br0">24677 11853 0,'0'0'15,"0"36"0,17-19 0,1-17 16,0 18 0,17-18 0,18 0 16,-18 0 0,0-18 15,-17 1 0,0-1 0,-18-17 16,0 17 0,-53-35 16,35 36 0,-52-19 15,34 36 0,-17 0 16</inkml:trace>
  <inkml:trace contextRef="#ctx0" brushRef="#br0">25083 11748 0,'-71'35'15,"142"-70"0,-160 87 0,89-34 0,0 17 16,0-17 0,53 35 16,-35-53 0,17 18 15,0-18 0,18 0 16,-35-18 0,0 18 0,-1-35 16,-17-1 0,-17 1 15,17 0 0,0 17 16,0 1 0,0 34 31,35 36 0,-17 0 16,-1-18 0,1 1 15,-18 16 0,35 54 16,-35-70 0,0-1 0,0 0 16,-18 0 0,1 1 0,-1-19 15,-17 1 0,0 0 16,17-18 0,-35-18 15,18 18 0,-18-53 16,18 35 0,-1-17 16,19 17 0,-1-17 15,36 18 0,17-1 16</inkml:trace>
  <inkml:trace contextRef="#ctx0" brushRef="#br0">25947 11553 0,'-35'-17'0,"70"34"0,-88-52 15,0 35 16,35 0 0,-35 53 0,36-18 16,-1 1 0,18 52 15,18-53 0,17 36 16,0-54 0,54 19 16,-54-36 0,0 0 15,0 0 0,1-18 0,-1-17 16,-17-1 15,-18-16 0,0 34 16,-53-53 0,35 36 16,-35-18 0,35 35 15,-17 1 0,35-1 16,18 36 16</inkml:trace>
  <inkml:trace contextRef="#ctx0" brushRef="#br0">26405 11236 0,'-17'35'16,"17"-17"0,0 0 15,17 17 0,-17-18 16,18-17 0</inkml:trace>
  <inkml:trace contextRef="#ctx0" brushRef="#br0">26617 11236 0,'0'0'0,"0"18"16,0 17 15,0-17 0,0 17 16,0-18 0</inkml:trace>
  <inkml:trace contextRef="#ctx0" brushRef="#br0">27076 11642 0,'17'-18'15,"1"18"0,0 0 0,-1 0 16,36 0 0,-35 0 16,17 0 15</inkml:trace>
  <inkml:trace contextRef="#ctx0" brushRef="#br0">27146 11783 0,'0'0'16,"53"0"0,-18 0 0,54-18 15</inkml:trace>
  <inkml:trace contextRef="#ctx0" brushRef="#br0">27975 11624 0,'0'0'0,"-17"35"0,-1 1 16,0 52 0,18-53 15,0 18 0,18-18 0,0 1 16,17-1 0,0-18 15,71 19 0,-53-36 16,53-18 0,-36 0 16,36-34 0,-53 34 15,-18-17 0,-17-1 0,-18-34 16,-18 35 0,-70-36 16,18 36 15,-71-1 0,88 19 16,-18 17 0,0 0 0,36 17 15</inkml:trace>
  <inkml:trace contextRef="#ctx0" brushRef="#br0">14852 11871 0,'18'0'63,"-1"0"47,-17-18 31,18 18 15,-18-17 16,-18 17 16,1 0 15,-1 0 16,0 0 16,1 0 0,-19 17 15,19-17 0,-1 18 16,0-18 0,1 18 0,-18 17 15,35 0 0,0 18 16,0-18 0,17 1 16,1-19 15,35 19 0,-18-19 16,18-17 0,-18 0 16,1 0 0,-19-17 0,1-1 15,-1 0 0,1 1 16,0-19 0,-18 19 15,0-36 0,-18 35 16,-17-17 16,17 17 0,1 18 0,-36-35 15,35 35 0,-17-18 16,17 18 0,0 0 16</inkml:trace>
  <inkml:trace contextRef="#ctx0" brushRef="#br0">10248 11924 0,'-17'0'0,"-1"0"31,18 18 0,-18-18 15,18-18 0,-17 18 16,17-18 47,17 18 0,1 0 16,35-17 0,-36 17 15,54-18 0,-18 18 16,18-18 0,-36 18 15,35-17 16,-34 17 0,-1 0 16,-17 0 0,-18-18 15,-18 18 16,0 0 0</inkml:trace>
  <inkml:trace contextRef="#ctx0" brushRef="#br0">10389 11359 0,'0'-17'15,"0"-1"16,-17 18 0,17-17 16,0-1 15,0 0 0,-18 1 16,0 17 0,18-18 0,-17 0 16,-1 1 0,0 17 15,1 0 16,17 17 15,0 36 16,17-17 0,-17-1 16,0 0 0,18 0 0,-18 18 15,18 0 0,-18 0 0,17 0 16,1 71 0,-18-54 16,18 54 15,-1-54 0,-17-17 16,18 0 0,-18 0 0,35 35 15,-17-53 0,17 18 16,-17-35 0,-1 0 16,-17-1 0,18-17 0,-18 18 15,0-36 16,0 1 16,-18-1 0,18 0 0</inkml:trace>
  <inkml:trace contextRef="#ctx0" brushRef="#br0">10125 11889 0,'17'-18'32,"19"0"0,-1 18 15,71-53 16,-53 36 0,70-1 15,-88 1 0,36 17 16,-53 0 0,-18 17 16</inkml:trace>
  <inkml:trace contextRef="#ctx0" brushRef="#br0">9701 12312 0,'-53'0'15,"18"18"0,-35 35 16,34-18 0,1 18 16,0-18 0,17 18 0,-17 0 0,17 17 15,-17 89 16,17-88 0,18 17 0,18 106 15,35 18 16,-18-107 0,18-16 16,71 69 0,-54-87 0,89 35 15,-71-71 0,0 0 16,-17 1 0,17-19 16,-17 18 0,-19-17 0,1-18 15,-17 18 0,34-18 16,-52 0 0</inkml:trace>
  <inkml:trace contextRef="#ctx0" brushRef="#br0">10372 13705 0,'0'0'16,"35"89"0,-17-54 0,35 18 15,-18-18 0,0-17 16,36 35 0,-54-18 16,19-17 0,-36 17 0,17 0 15,-34 18 0,-1-18 16,-53 1 16,36-1 0,-18-17 15,18-18 0,-18 17 0,18 1 16,-18-1 0,17 1 0</inkml:trace>
  <inkml:trace contextRef="#ctx0" brushRef="#br0">11289 14023 0,'0'-18'16,"18"18"15,17 0 0,0 0 16,71-17 0,-53 17 16,35 0 0,-35 0 15,18 0 16,-54 0 0,1 0 16</inkml:trace>
  <inkml:trace contextRef="#ctx0" brushRef="#br0">11553 13741 0,'18'123'0,"-36"-246"0,54 299 15,-19-35 0,-17-70 16,18-1 0,-18 36 15,18-71 0,-18 18 16,17-35 0,1-18 16</inkml:trace>
  <inkml:trace contextRef="#ctx0" brushRef="#br0">11836 13688 0,'0'0'0,"35"123"0,-17-52 16,-1 17 0,1 53 15,-18-70 0,0 35 16,0-71 0,0-18 0,0-52 31,0-35 16,0 17 0,0 17 16,18-34 0,-1 35 15,1 17 0,-1 18 0,1-18 16,0 36 0,-1 0 15,1 34 16,0-34 0,-18 17 0,17-17 16,-17 17 0,18 1 15,0-19 0,-1 1 16,1-36 0</inkml:trace>
  <inkml:trace contextRef="#ctx0" brushRef="#br0">12294 14093 0,'0'0'15,"0"53"0,18-17 0,-18-19 16,18 36 0,-18-35 16,17 17 0</inkml:trace>
  <inkml:trace contextRef="#ctx0" brushRef="#br0">12259 13811 0,'0'0'0,"0"36"15,0-19 0,18 1 16</inkml:trace>
  <inkml:trace contextRef="#ctx0" brushRef="#br0">12559 13970 0,'0'0'16,"-35"35"0,17-17 0,0 17 15,18 0 16,0-17 0,36 35 16,-1-35 0,0-1 15,0 1 0,1 0 0,17-1 16,-36 1 0,1 0 16,-36-18 15,1 17 16,-19-17 0,19 0 0,-36 18 15,35-18 0,-17 17 16</inkml:trace>
  <inkml:trace contextRef="#ctx0" brushRef="#br0">13159 14270 0,'0'18'16,"0"-1"0,0 1 0,-18-1 15,18 19 0,-18-19 0,18 1 16,-17 0 0</inkml:trace>
  <inkml:trace contextRef="#ctx0" brushRef="#br0">13811 14041 0,'0'52'16,"0"-104"0,0 140 0,0-53 0,18 18 15,-18-35 0,18 17 16</inkml:trace>
  <inkml:trace contextRef="#ctx0" brushRef="#br0">13741 13776 0,'0'-35'16,"0"70"0,17-70 16,-17 52 15</inkml:trace>
  <inkml:trace contextRef="#ctx0" brushRef="#br0">14111 13935 0,'-18'0'16,"18"17"0,-17-17 0,-1 36 15,18-19 0,-17 1 16,17 17 0,0-17 15,0-1 0,17 1 16,1 0 0,-1-18 16,1 17 0,0-17 0,-1 0 15,-17 18 0,-17 0 32,-19-18 0,19 17 15,-1-17 0,1 0 16,-1 18 0</inkml:trace>
  <inkml:trace contextRef="#ctx0" brushRef="#br0">14817 14199 0,'0'18'0,"-18"17"16,18-17 0,-18 17 0,1-17 15,-19 35 0,19-18 16,-1 0 0,1-35 16</inkml:trace>
  <inkml:trace contextRef="#ctx0" brushRef="#br0">15628 14076 0,'0'0'0,"-18"-18"0,1 18 15,-36 35 0,35-17 16,1 0 0,-1 17 0,18-17 16,-18-1 0,18 19 15,0-19 0,18 1 0,0 0 16,17-18 15,18-36 0,-36 36 16,19-53 0,-19 36 16,-17-19 0,0 1 15,-17 0 0,-1 35 16,-17-18 0,17 18 16,-17 0 15,17 18 0</inkml:trace>
  <inkml:trace contextRef="#ctx0" brushRef="#br0">15752 13458 0,'0'0'16,"-18"36"0,0-1 0,18 0 0,18 106 15,0-70 16,34 52 0,-16-52 16,17 17 0,-18-53 15,0 36 0,-35-53 16,0-1 0</inkml:trace>
  <inkml:trace contextRef="#ctx0" brushRef="#br0">15681 14058 0,'35'18'0,"-70"-36"0,17-17 16,36 17 0,35 1 16,-18 17 0,18 0 15,53-18 0,-53 36 16,-18-18 0</inkml:trace>
  <inkml:trace contextRef="#ctx0" brushRef="#br0">16439 14146 0,'-17'53'16,"34"-106"0,-52 142 0,18-54 15,-1-17 0,0 17 0,1-18 16</inkml:trace>
  <inkml:trace contextRef="#ctx0" brushRef="#br0">17110 13952 0,'0'0'16,"-71"-17"0,36 17 0,-36 17 15,36 19 0,-35 17 16,52-18 0,0 0 15,18-17 0,18 17 0,17-17 16,-17-1 0,52-17 16,-34 0 0,-19 0 15,19-17 0,-1-1 0,0-35 16,-35 35 0,18-34 16,-18 34 0,0 0 15,-18 1 0,18-1 16,-18 36 15,18-1 0,18 36 16,0-35 0,17 35 16,-17-36 0,17 1 15,18 17 0,-36-35 16,1 18 0</inkml:trace>
  <inkml:trace contextRef="#ctx0" brushRef="#br0">17762 14182 0,'0'35'15,"0"-17"0,-35 17 16,35-17 0,-18-1 16,1-17 0,-1 18 0,-17 17 15,35-17 16,-18-1 0</inkml:trace>
  <inkml:trace contextRef="#ctx0" brushRef="#br0">18115 14217 0,'0'0'0,"18"0"15,-1-18 16</inkml:trace>
  <inkml:trace contextRef="#ctx0" brushRef="#br0">18521 14146 0,'17'0'16,"1"0"16</inkml:trace>
  <inkml:trace contextRef="#ctx0" brushRef="#br0">18874 14146 0,'0'0'16,"35"0"0,-35-17 16</inkml:trace>
  <inkml:trace contextRef="#ctx0" brushRef="#br0">19121 14129 0,'0'-18'0</inkml:trace>
  <inkml:trace contextRef="#ctx0" brushRef="#br0">11977 15575 0,'-18'0'0,"-17"0"16,17 0 0,-17 0 0,0 18 16,-1 17 0,19-17 0,-1 70 15,18-53 0,0 0 16,18-17 0,-1 0 0,19-1 16,-1 1 0,0-18 0,53-18 15,-35-17 0,-17 0 16,-19-18 0,19 18 0,-36-18 15,17 0 0,-17 0 16,-35-71 0,0 71 16,-36-52 0,36 52 15,0 0 0,-1 18 0,1 17 16,0 0 0,35 36 16,0 35 15,17 0 0,19 70 16,-19-70 0,36 71 15,-18-71 0,36 35 16,-36-35 0,36-18 16,-36-17 0,18-1 15</inkml:trace>
  <inkml:trace contextRef="#ctx0" brushRef="#br0">12241 15416 0,'0'0'0,"-17"36"0,17-1 16,0 36 0,17-36 15,1 35 16,17-52 0,18 35 0,-17-53 16,34 18 15,-52-18 0,35-36 16,-53 19 0,0-1 15,0 0 0,0 1 0,-18-36 16,0 35 0,-17 1 16,35-1 0,-18 18 15,18 18 16,18-18 16,-18 17 0,35 18 0,-17-17 15,0 0 0,-1 17 16,-17-17 0,18-1 0,-18 1 15,0 0 0,18-1 16,-18-34 16,17-1 0,-17 0 0,0-17 15,0 17 0,0 1 16,0-1 16,0 0 15,0 1 0,0-1 16,0-35 15,0 36 0,0-19 16,0 19 0,18-36 16,-18 35 0,17 18 15,1-18 0,0 18 0,17 18 0,-17 0 16,17 35 0,0-36 16,0 19 0</inkml:trace>
  <inkml:trace contextRef="#ctx0" brushRef="#br0">12859 15505 0,'17'17'15,"1"36"16,-18-35 0,35 35 16,-35-36 0,18 19 15,0-36 16</inkml:trace>
  <inkml:trace contextRef="#ctx0" brushRef="#br0">12912 15381 0,'-18'0'0,"36"0"15,-18 0 0,0 18 16</inkml:trace>
  <inkml:trace contextRef="#ctx0" brushRef="#br0">13194 15540 0,'0'-18'16,"-18"18"0,1 0 15,-1 18 16,18 0 16,-18 34 0,18-34 15,0 17 0,0-17 0,18 17 16,0-17 0,-1-18 16,1 0 0,0 0 0,-1-18 15,1 18 0,-1-35 16,-17 0 0,0 17 15,0 0 0,0 1 16,0-18 0,-17 35 16,17-18 0,0 36 15,17-18 0,-17 35 0,18-18 16,0 1 0,-18 0 16,17-1 0,19 19 15,-19-19 0,1 1 16,-36-36 15,18 1 16,0-1 0,0-17 16,18 17 0,-18 0 15,18 18 0,-1-17 0,18 17 16,-17 0 0,17 17 16,-17-17 0,17 18 15,1 0 0,-36-1 16,35-17 15,-17 18 0,-18 0 16,-18-1 0</inkml:trace>
  <inkml:trace contextRef="#ctx0" brushRef="#br0">10336 16598 0,'-17'0'0,"34"0"31,-17-17 0,36-1 16,-19 18 0,36-35 15,-17 17 0,-1 0 16,0 1 0,18-1 16,53-35 0,-53 36 15,70-54 0,-52 53 16,-18-17 0,17 0 0,1 0 16,35-18 15,-71 35 0,0 0 16,-17 18 0,-36 0 15,1 0 16,-1 0 0,0 0 16,1 18 0,-1-18 15</inkml:trace>
  <inkml:trace contextRef="#ctx0" brushRef="#br0">11113 16016 0,'17'0'15,"1"0"0,17 0 16,-17 0 0,17 0 16,0 0 0,1 0 0,16 18 15,-34-18 0,35 17 16,-18-17 0,-17 18 15,0-18 0,-18 18 16,-18 52 16,-35 1 0,35-36 15,-17 18 0,-35 18 16,52-36 0</inkml:trace>
  <inkml:trace contextRef="#ctx0" brushRef="#br0">9860 15134 0,'-17'0'0,"34"0"31,1 0 0,-1-17 15,36-19 16,-17 19 0,52-36 16,-53 17 0,71-16 15,-53 34 0,35-53 16,-17 36 0,34-18 16,-52 18 0,18-18 15,-36 35 0,18 1 16,-35-1 0,-18 36 47,-18-18 15</inkml:trace>
  <inkml:trace contextRef="#ctx0" brushRef="#br0">10601 14499 0,'0'18'16,"0"-36"0,18 36 0,-1-18 16,1 0 0,52-18 15,-34 18 0,52 0 16,-35 0 0,35 0 15,-53 0 0,-17 0 16,17 0 0,-17 18 16,-36 17 0,18-17 15,-53 17 16,36 0 0,-54 18 16,53-18 0,-17 1 0,18-1 15,-36 18 0</inkml:trace>
  <inkml:trace contextRef="#ctx0" brushRef="#br0">11677 14764 0,'0'0'0,"18"0"31,-1 0 16,-17-18 0,18 18 15,0 0 0,17 0 16,-18 0 16,1 0 0,0 0 0,52 18 15,-34-18 0,52 0 16,-35 0 0,52 0 15,-52 0 0,53 0 16,-53 0 0,53 17 16,-35-17 0,-19 0 15,1 18 0,18-18 0,52 0 16,-52 0 16,52 0 0,-52 0 15,0 0 0,-1-18 0,18 18 16,-17 0 0,105-17 15,-70 17 0,106-18 16,-106 0 0,105 1 16,-105-1 0,70 1 15,-87-1 0,-1 18 16,71 0 16,35 0 0,-106 0 0,0 0 15,124 0 16,17 0 0,-106 0 15,1-18 0,141 18 16,-1-17 16,-105-1 0,141 0 0,-142 1 15,-16 17 0,122-18 16,-70 0 16,-106 18 0,53 18 15,-70 0 0,0-1 16,-54 1 0</inkml:trace>
  <inkml:trace contextRef="#ctx0" brushRef="#br0">11889 16210 0,'17'0'31,"19"0"16,52 0 16,-35 0 0,17 0 0,107 0 15,-89 0 0,141 0 16,-105 0 0,-1-17 16,1 17 0,17 0 0,88 0 15,-123 0 16,-18 0 0,35 0 15,-70 0 0,-17 0 16,-19 17 0,-17 1 16</inkml:trace>
  <inkml:trace contextRef="#ctx0" brushRef="#br0">18380 4974 0,'17'0'16,"36"0"16,-17 0 0,52 0 15,-35 0 0,-18 0 0,0 0 16,1 0 0,-1 0 0,0 0 15,0 0 0,-17 0 16</inkml:trace>
  <inkml:trace contextRef="#ctx0" brushRef="#br0">18697 4710 0,'0'88'15,"0"-176"0,0 229 0,0-88 0,18 0 0,-18-1 16,18 1 0,-18 0 16,35 35 0,-18-70 15,-17 0 0</inkml:trace>
  <inkml:trace contextRef="#ctx0" brushRef="#br0">19173 4374 0,'0'18'16,"18"53"16,-18-36 15,35 88 0,-35-34 16,36 52 0,-19-88 16,1 52 15,-18-69 0,18-1 16,-18-17 0,0-1 0,0-34 31,0-36 0,17 35 16,19-35 0,-1 36 15,18 17 0,-18 17 16,18 18 16,-35-17 0,-1 35 15,-17-35 0,-17 17 16,-36 0 0,17-17 15,-34-18 16,35 0 0,-18 0 16,35 0 0,0-18 15</inkml:trace>
  <inkml:trace contextRef="#ctx0" brushRef="#br0">19844 5168 0,'0'18'62,"17"17"0,1 0 16,-18-17 0,18 35 15,-18-35 0,17 17 16,-17-17 16,18-1 0,-18 1 15</inkml:trace>
  <inkml:trace contextRef="#ctx0" brushRef="#br0">19808 4904 0,'0'-18'15,"0"0"16,18 18 0</inkml:trace>
  <inkml:trace contextRef="#ctx0" brushRef="#br0">20708 4992 0,'0'0'0,"18"0"32,17 0 15,0 0 0,53 0 16,-52 0 0,17-18 15,-18 18 0,0 0 0,18-17 16</inkml:trace>
  <inkml:trace contextRef="#ctx0" brushRef="#br0">20902 4745 0,'0'70'15,"0"-140"0,18 176 0,-18-36 16,17-34 16,1 34 0,-18-35 15,18 18 0,-18-35 16</inkml:trace>
  <inkml:trace contextRef="#ctx0" brushRef="#br0">21414 4198 0,'0'35'0,"17"36"16,-17-18 0,18 17 15,17 71 0,0 1 16,1-72 0,-19-17 15,1 18 16,0-18 0,-18-36 16,0-34 31,-18-19 0,18 19 0,0-19 0,18-17 16,-1 36 0,19-1 15,-19 1 0,36 17 16,-18 17 0,1 1 0,-19-1 15,19 19 0,-19-1 16,-17 0 0,0-17 16,-17 0 0,-1-1 0,-17 1 15,-1-1 0,1 1 16,17-18 0,-17 18 0,0-18 16,17 0 0,1-18 15,17 0 0,35 1 16</inkml:trace>
  <inkml:trace contextRef="#ctx0" brushRef="#br0">22154 5080 0,'0'0'16,"36"88"0,-19-53 0,1 18 16,0 53 0,-1-53 15,-17 35 0,0-52 16,-17-1 0,17-17 0,-18 17 16,-17-18 15,17-17 0,-35-17 16,36-1 0,-1 1 15,0-36 0,1 17 0,-19-87 16,19 35 0</inkml:trace>
  <inkml:trace contextRef="#ctx0" brushRef="#br0">22066 4921 0,'36'0'16,"-19"0"0,1 0 15</inkml:trace>
  <inkml:trace contextRef="#ctx0" brushRef="#br0">22296 4039 0,'-18'0'16,"0"71"15,18-36 0,-17 0 16,17 54 15,0-1 0,0-53 0</inkml:trace>
  <inkml:trace contextRef="#ctx0" brushRef="#br0">26793 5997 0,'18'0'109,"0"0"16,-1 0 16,36 0 0,-17 0 15,52 0 0,-35 0 16,0 0 0,88 0 16,-71 18 0,1-18 0,17 0 15,-17-18 0,-1 18 0,54-17 16,-71 17 15,17 0 0,-52 0 16</inkml:trace>
  <inkml:trace contextRef="#ctx0" brushRef="#br0">19473 2946 0,'0'0'0,"0"17"110,0 1 15,0 0 0,-17 35 16,17-18 0,-18 35 16,18-17 0,0 35 15,0-52 0,0 17 16,0 35 0,-18 0 15,18-35 0,-17 35 16,17-53 0,-18 36 16,18-36 0,-17 18 15,17-35 16,-18-1 0,18 1 16,-18-18 62</inkml:trace>
  <inkml:trace contextRef="#ctx0" brushRef="#br0">19121 3669 0,'17'0'16,"-17"18"15,18 17 16,-1-18 0,1 19 0,0-1 0,-18 0 16,35 36 15,-17-54 0,17 36 16,-17-53 0,35 18 16,-36-18 0,18-18 0,1-17 15,52-18 0,-53 18 16,0 0 15,-17 17 0,0 18 16</inkml:trace>
  <inkml:trace contextRef="#ctx0" brushRef="#br0">21890 2716 0,'0'18'47,"0"17"15,0 1 0,0-1 0,-18 71 16,1-36 0,-1 18 16,0 1 0,1-1 0,-1 35 15,18-70 0,0 0 16,0-18 0,18-17 16,-18 0 15</inkml:trace>
  <inkml:trace contextRef="#ctx0" brushRef="#br0">21643 3298 0,'0'0'16,"0"71"0,0-36 0,18 36 16,-18-36 0,17 0 15,-17 1 0,18-19 0,-1 19 16,1-36 0,35 0 16,-35-18 15,-1 18 0,19-18 0,-19 1 16,19-1 0,-19 0 15,1 1 0,-1 17 16</inkml:trace>
  <inkml:trace contextRef="#ctx0" brushRef="#br0">19209 2399 0,'17'0'31,"1"0"0,17-18 16,1 18 16,17-17 0,-18-1 15,18 0 0,-36 18 16,19-17 0,-19 17 16,-34-18 15</inkml:trace>
  <inkml:trace contextRef="#ctx0" brushRef="#br0">19315 2152 0,'0'0'0,"0"53"15,-18-18 0,18 0 0,0 1 16,18-1 0,-1 53 16,1-53 0,0-17 0,34 35 15,-16-35 0,17-1 16,-18-17 0,35 0 16,-52-17 0,35-1 15,-35 0 16,-1 18 0</inkml:trace>
  <inkml:trace contextRef="#ctx0" brushRef="#br0">21908 2134 0,'0'-17'16,"-18"17"16,0 0 15,-17 0 0,17 17 16,-17 1 0,35 0 15,-18 35 0,18-18 16,18 18 16,0-36 0,17 19 15,0-19 0,53 1 16,-35-18 0,18-18 16,-36 18 0,-17 0 15,-1 0 0,1-17 0</inkml:trace>
  <inkml:trace contextRef="#ctx0" brushRef="#br1">15275 2840 0,'0'18'78,"0"-1"16,18 1 0,-18-1 0,0 54 16,18-18 0,-18 88 15,17-53 16,-17-17 0,18 17 0,-18 0 16,0 53 0,0-70 15,17 52 0,-17-70 16,-17 35 0,17-52 15,0 17 16,0-36 0,17 1 16,-17-36 15,0 1 16</inkml:trace>
  <inkml:trace contextRef="#ctx0" brushRef="#br1">15152 3757 0,'-18'0'15,"18"18"16,35 35 0,-35-18 16,53 35 0,-35-34 15,35 17 0,-35-18 16,-1-17 0,18-1 16,1-17 15,-1-17 0,0-19 16,-17 1 0,17-36 15,-17 36 0,0 0 0,-1 0 16,-17-1 0</inkml:trace>
  <inkml:trace contextRef="#ctx0" brushRef="#br1">16828 3052 0,'-18'17'31,"18"18"16,0 1 0,-35 70 16,17 17 15,18-52 0,0 70 16,0-71 0,0 54 15,0-71 0,18 52 16,-18-69 0,0 17 16,0-36 0,0 1 15,0 0 16,0-36 0,0 0 16,-18 1 15</inkml:trace>
  <inkml:trace contextRef="#ctx0" brushRef="#br1">16581 3828 0,'0'0'16,"17"17"0,-17 1 0,35 17 16,-35 0 0,36 18 15,-36-17 0,17-1 16,-17 0 0,18 1 0,0 16 15,-1-34 0,19 0 16,-19-1 0,1-34 16,0-1 0,-1 0 15,18-17 0,-17 0 0,35-36 16,-35 36 16,-1 0 0,-17 17 15,18 18 0,-18-18 0</inkml:trace>
  <inkml:trace contextRef="#ctx0" brushRef="#br1">22207 13388 0,'-17'-35'16,"34"70"0,-52-88 0,17 35 0,1 1 15,-1 17 0,-17 0 16,0 0 0,-1 17 0,-17 1 15,18 17 0,-35 53 16,34-17 0,1 53 16,17-72 0,18 72 15,36-71 0,34 35 16,-17-70 0,71 17 16,-71-35 0,88-18 15,-88 1 0,52-54 16,-69 36 0,-19-53 15,-17 35 16,-17-71 0,-19 54 16,-34-54 0,17 71 15,-35-17 0,35 70 16,-18 17 0,54 19 16,17 34 15,17-17 0,54 18 16,-18-36 0,0 0 15,-18-17 0,18 0 0,0-1 16,-18 1 0,-17-18 0,-1 0 16</inkml:trace>
  <inkml:trace contextRef="#ctx0" brushRef="#br1">22719 13899 0,'18'0'16,"-18"36"0,0-19 15,17 19 16,-17-19 0,18 1 0,-1 35 16,-17-18 15,18-35 0</inkml:trace>
  <inkml:trace contextRef="#ctx0" brushRef="#br1">22684 13653 0,'17'0'32</inkml:trace>
  <inkml:trace contextRef="#ctx0" brushRef="#br1">23918 13988 0,'-53'88'16,"106"-176"0,-141 264 15,53-141 0,35 1 0,-18-1 16,1 0 0,17-17 16</inkml:trace>
  <inkml:trace contextRef="#ctx0" brushRef="#br1">24377 13847 0,'71'-18'16,"-142"36"0,177-54 0,-71 19 0,0-1 15,1-17 0,-1-1 0,0 1 16,-17 18 0,-18-19 0,17 1 16,-17 17 0,-17 1 0,-1-1 15,-35 18 16,18 0 0,0 18 0,-1-1 16,-16 1 0,-1 35 15,17-18 0,19 53 16,17-52 0,17 34 15,36-35 0,-17-17 16,16 0 0,19-1 0,35 1 16,-53-18 0,35 0 15</inkml:trace>
  <inkml:trace contextRef="#ctx0" brushRef="#br1">25030 13970 0,'0'0'16,"35"88"0,-17-53 0,-1 18 15,1 0 0,17 36 16,-35-54 16,-35-18 15,0-34 0</inkml:trace>
  <inkml:trace contextRef="#ctx0" brushRef="#br1">24853 13688 0,'18'-18'0,"-1"1"16,1 17 0,17 0 15</inkml:trace>
  <inkml:trace contextRef="#ctx0" brushRef="#br1">26617 13564 0,'-35'0'0,"70"0"0,-88 0 15,36 18 0,-36 53 16,53-36 0,-18 0 16,18 0 0,0-17 0,18 17 0,-1-17 15,36 17 16,-35-35 0,35 0 15,-18-17 0,0-19 16,-17 1 0,0-18 16,-18 35 0,0 1 15,0-1 0,0 1 16,0 34 0,0 18 16,0-17 0,17 0 15,1-1 0,-18 1 16,17 0 0,1-1 0,17-17 15,-17 0 16,-18-35 0,0 17 16,18-17 0,-18 17 15,17 1 0,1 17 16,0 0 0,-1 0 16,19 17 15,-19-17 0,1 0 0,35 0 16,0-17 15,-36-1 0,1 18 16,0-17 0,-1-1 16,-34 0 0,-19 1 15,19 17 0,-1 17 16,-17 19 0,35-1 16,53 18 15,17-36 16,1 1 15,-1-36 0,1-17 16</inkml:trace>
  <inkml:trace contextRef="#ctx0" brushRef="#br1">28628 13441 0,'-35'-18'15,"70"36"0,-88-36 0,35 18 16,1 0 0,-1 18 0,0-1 15,18 36 16,0-35 0,53 35 16,-35-35 0,17-1 15,1 1 0,-1-18 0,0 18 16,-17-1 0,-1-17 16,-17 18 0,-17-1 15,-1 1 0,-17-18 16,17 0 0,-17 0 15,17 0 16,18-18 0</inkml:trace>
  <inkml:trace contextRef="#ctx0" brushRef="#br1">28875 13564 0,'0'36'15,"0"-72"0,0 89 0,0 0 16,0-35 0,18 35 16,-1-36 0,1 1 15,-1-18 0,36 0 16,-35 0 0,35-35 16,-35 17 0,-1-17 15,-17 17 0,18 1 0,-18-1 16,0 36 15,0 34 0,0-16 16,0 70 0,17-36 16,1 36 0,0-71 15,-1 36 0,-17-54 16,18 19 16,-36-36 0,-17-18 15,17-17 0,-17 17 16,-18-52 0,36 17 15,-1 17 0,0-17 0,18 1 16</inkml:trace>
  <inkml:trace contextRef="#ctx0" brushRef="#br1">29475 13600 0,'0'0'15,"-18"53"0,18-36 0,-18 18 16,18-17 0,18-36 31,-18-17 16,18 18 0,-18-1 16,0 0 0,0 1 15,17-1 0,1 18 16,0 0 0,-1 0 15,-17 18 0,18-18 0,-18 17 16,17-17 0,-17 18 16,18-18 15,-36 0 16,18-18 16,36 18 15,-19 0 16,1 0 0,0-17 15,-1 17 0,1 0 16,-18 17 0,0 1 16,0 0 15,0-1 16,18-17 16</inkml:trace>
  <inkml:trace contextRef="#ctx0" brushRef="#br1">29951 13688 0,'-18'53'0,"36"-106"0,-36 123 16,18-34 0,0-72 31,18 19 16,-18-19 0,17 1 16,19-35 0,-19 52 15,19-35 0,-19 53 16,1-18 0,0 18 15,-18 18 16,0 0 0,0-1 0,0 19 0,0-1 16,-18 0 15,18-17 16,18-18 0,17-18 31,-17 18 0,-18-17 16,17 17 0,1 0 15,-18-18 0,0 36 32,17-1 15,1-17 0,0 18 16,17-1 0,0-17 16,-17 0 0,0 0 0,-1 0 15,1-17 0,-1-1 16,-17 1 15,-17-1 0,17 0 16,-18 18 16,1 18 15,34 17 16,-17-17 0,35 17 16,-17-17 0,35-1 15,-35-17 0,17 0 16,-35-17 0,18 17 15,-18-18 0,0 0 0,-18-17 16,0 18 0,18-19 16,-17 36 0,17-17 15,17 17 16,1 0 0,0 0 16,34 0 0,-34 0 15,17 0 0,1 0 0,-1 0 16,-17-18 0,17 18 0,0-35 15,-35 17 16,-17 0 16</inkml:trace>
  <inkml:trace contextRef="#ctx0" brushRef="#br1">30656 13441 0,'0'0'16,"-17"88"0,17-53 0,0 18 15,17 35 0,-17-52 0,18-19 16,0 1 0,-1 0 16,19-18 15</inkml:trace>
  <inkml:trace contextRef="#ctx0" brushRef="#br1">30850 13794 0,'18'17'0,"-36"-34"0,54 34 16,-19-17 16,-17-17 0,18-19 15,0 19 0,-18-19 16,17 19 0,-17-18 15,18 17 0,0 0 16,-1 18 0,1 18 16,-1 0 15,1-18 0,0 17 16</inkml:trace>
  <inkml:trace contextRef="#ctx0" brushRef="#br1">31150 13723 0,'-17'0'15,"34"0"0,-17 18 0,0-1 16,18 1 0</inkml:trace>
  <inkml:trace contextRef="#ctx0" brushRef="#br1">31221 13511 0,'0'0'0,"0"-35"16,17 53 31</inkml:trace>
  <inkml:trace contextRef="#ctx0" brushRef="#br1">31380 13670 0,'-18'18'15,"36"-36"0,-54 53 0,54-17 0,-18 0 16,18 17 0,17-17 0,35 17 16,-34-17 0,34-18 15,-34 0 0,-1 0 16,-18 0 0</inkml:trace>
  <inkml:trace contextRef="#ctx0" brushRef="#br1">20144 16104 0,'-18'0'15,"18"18"47,18-18 0,-18 18 16,17-18 0,1 0 0,-18 17 15,18-17 16,17 0 0,-18 0 0,1 0 0,17 0 16,18-17 0,-17-1 15,16 0 0,-34 1 16,17-36 0,-35 35 15,18-17 16,-36 0 0,1-18 16,-1 17 0,-17 19 0,-36-19 15,1 1 16,17 35 0,-35 18 16,52-1 0,-34 54 15,35-36 0,-1 53 16,36 1 15,18-54 0,35 71 16,-18-71 0,53 36 16,-17-54 0,35 19 15,-53-36 0,35 17 16,-71-17 0,19 0 16,-19 0 0,-34 0 31</inkml:trace>
  <inkml:trace contextRef="#ctx0" brushRef="#br1">20761 16387 0,'0'-18'16,"18"18"15,-18 18 47,0-1 16,0 18 0,0-17 0,0 17 15,0-17 0,0 17 0,17 1 16,-17-19 0,18 1 16,17-1 0,-17 1 0,17-18 15,-17 0 16,-1-35 0,1 17 15,-18-35 0,0 36 16,0-1 0,0 36 31,18-18 0,-18 17 0,17 1 16,19 0 16,-1-1 0,18-17 15,-36 0 0,36-17 16,-53-1 0,0 0 15,0 1 0,0-1 0,-35-35 16,17 35 0,-35 1 16,18 17 0,18 0 15,-1-18 0</inkml:trace>
  <inkml:trace contextRef="#ctx0" brushRef="#br1">20690 15240 0,'0'-18'16,"0"-35"0,-17 36 15,-1-18 0,18 17 16,-17 18 0,-19 0 15,36 18 0,-17 34 16,-1-16 0,18 17 16,0 0 0,0-1 0,35 54 15,-17-53 0,17 18 16,-17-36 0,17 0 16,-17-17 0,17 0 0,0-1 15,-17-17 16</inkml:trace>
  <inkml:trace contextRef="#ctx0" brushRef="#br1">21008 15311 0,'-18'-53'16,"36"106"0,-53-124 0,-18 0 15,35 54 0,-17-18 16,17 35 0,1 0 0,-1 35 16,18 18 0,0 35 15,18-18 16,34 36 0,-34-53 15,35 35 0,-18-52 16,-17-1 0,0-17 0,-18 17 16,17-35 0,-17 18 15,-17-36 0,-1 0 16,0 1 0</inkml:trace>
  <inkml:trace contextRef="#ctx0" brushRef="#br1">20867 15558 0,'0'-18'16,"17"53"0,-34-52 0,34-19 0,1 36 0,17-17 15,1 17 16,-1-18 0,0 18 16,0 0 0</inkml:trace>
  <inkml:trace contextRef="#ctx0" brushRef="#br1">21149 15522 0,'18'36'15,"-1"-19"16,1-17 16,0 18 0</inkml:trace>
  <inkml:trace contextRef="#ctx0" brushRef="#br1">21325 15628 0,'18'-18'16,"-18"1"16,0-1 0,0 1 15,0-19 0,18 19 0,-18-1 16,0 0 0,17 1 16,1 17 0,0 17 15,-18 1 0,17 35 16,1-35 0,0 34 15,-1-34 0,1 17 16</inkml:trace>
  <inkml:trace contextRef="#ctx0" brushRef="#br1">21572 15540 0,'-17'35'15,"34"-70"0,-34 88 0,17-36 16,0 1 16,17 0 0,1-18 15,0 0 0,-1 0 16,1-18 0,0-17 16,-18 17 0,0-17 15,0 17 16,0 1 0,0 34 31,17 1 16,1 0 0,-1-1 0,1-17 15,0 18 0,-1-18 0,19 0 16,-36-18 16</inkml:trace>
  <inkml:trace contextRef="#ctx0" brushRef="#br1">21766 15205 0,'0'70'15,"0"-140"0,0 176 0,18-18 16,0-53 15,17 36 0,-17-36 16,-18-17 0,35 34 16,-35-34 15,18-18 0</inkml:trace>
  <inkml:trace contextRef="#ctx0" brushRef="#br1">21890 15046 0,'0'0'0,"35"35"15,0-17 0,1 17 16,-1 0 0,0 18 0,1 0 16,16 53 0,-34-71 15,0 18 0,-18 36 16,0-37 0,-36 1 15,19-35 0,-18 0 16</inkml:trace>
  <inkml:trace contextRef="#ctx0" brushRef="#br1">22895 15893 0,'0'0'16,"18"17"0,0 1 0,-1-18 15,1 0 0,-1 0 0,36 0 16,-17 0 16,17 0 0</inkml:trace>
  <inkml:trace contextRef="#ctx0" brushRef="#br1">23036 16087 0,'36'35'15,"-72"-70"0,89 70 0,18-17 16,-36-18 0,0 0 16,-17 0 0,17-18 0</inkml:trace>
  <inkml:trace contextRef="#ctx0" brushRef="#br1">24994 15399 0,'0'17'32,"18"-17"15,0 0 0,17 18 0,18-18 16,0 0 16,-18 0 0,0 0 0,1-18 15,-1 18 0,-18-17 0,36-19 16,-35 1 0,17-18 15,-35 36 16,0-36 0,0 35 16,-35-35 15,17 36 0,-52-1 0,35 18 16,-18 0 0,0 0 0,0 0 16,18 18 0,-18-1 15,-36 36 0,72-18 16,17 54 0,0-37 15,70 37 0,-34-54 16,17 0 0,-1 1 0,19-19 16,-18 18 0,0-17 0,53 0 15,-53-1 16,17-17 0,-52 0 16,17 0 0,-53 0 15,1 18 16,-1-18 15</inkml:trace>
  <inkml:trace contextRef="#ctx0" brushRef="#br1">25823 15663 0,'0'-17'16,"0"34"31,0 19 0,0-19 15,0 1 0,0 0 0,0 17 16,18-35 0,0 17 16,-1-17 15,19 0 0,-19 0 16,1-35 0,-1 35 16,-17-17 0,18-1 15,0 18 16,-1 18 0,1-18 15,0 17 0,-1 1 0,19 17 16,-19-17 0,36-18 16,-35 0 0,-1-18 15,-17 0 16,0 1 0,0-1 0,-17 1 16,-1-19 0,0 1 15,1 35 0,-1-18 0,1 18 16</inkml:trace>
  <inkml:trace contextRef="#ctx0" brushRef="#br1">26635 15487 0,'17'0'16,"54"-18"15,-36 1 0,18 17 16,-18-18 0,18 18 0,18-18 16,-36 18 15,0 0 0</inkml:trace>
  <inkml:trace contextRef="#ctx0" brushRef="#br1">26846 15381 0,'18'71'16,"-36"-142"0,36 177 0,0-35 15,-1-36 0,1 0 16,17 36 0,-17-54 16,17 19 0</inkml:trace>
  <inkml:trace contextRef="#ctx0" brushRef="#br1">27958 15064 0,'0'-53'16,"0"35"15,0 0 0,0-17 0,-53 18 16,35-1 0,-70 36 16,53-1 0,-71 54 15,71-18 0,-18 52 16,35-52 0,18 71 16,35-89 0,1 18 15,34-18 0,1 1 16,87-1 0,-69-35 15,69 0 0,-105-18 16,18-17 0,-36 17 0,0-17 16,-17-36 0,-36 19 15,-52-37 16,35 54 0,-71-53 16,35 53 0,-70-36 15,88 71 0,-53-18 16,71 36 0,0 0 15,35 17 0,0-17 16,17 17 0,1 0 0,53 18 16,-36-18 0,71 1 15,-71-19 0,53 19 16,-53-19 0,1-17 16,-19 18 0</inkml:trace>
  <inkml:trace contextRef="#ctx0" brushRef="#br1">28469 15452 0,'-17'17'16,"17"1"0,0 35 16,0-35 0,35 52 15,-35-52 0,17 17 16,1-17 0,0-1 0,-1-17 16,1 0 0,17-17 15,-17-1 0,0-17 16,-18-1 0,17 19 15,-17-1 0,0 1 16,0 34 0,18-17 16,-1 35 15,1 1 0,0-19 0,35 1 16,-36 0 16,1-18 0,0 0 0,-1 0 15,1-18 0,-18-35 16,0 35 0,-18-52 15,1 52 0,-1-35 16,0 36 0,1-1 16</inkml:trace>
  <inkml:trace contextRef="#ctx0" brushRef="#br1">24924 16334 0,'17'0'16,"19"0"16,17 0 15,0 0 0,52 0 16,-34-18 0,123 18 15,-71 0 0,160-18 16,-107 18 0,0-17 16,459-19 15,-388 19 0,247-1 16,-264 18 0,16-17 16,-34 17 0,0 0 0,-18-18 15,106 0 16,-194 18 0,-18 0 0,0-17 15,-53 17 0,-52 17 16,-19 1 0,1 0 16</inkml:trace>
  <inkml:trace contextRef="#ctx0" brushRef="#br1">27217 16651 0,'0'0'16,"17"0"0,36 18 16,0-18 0,71 17 15,-71 1 0,70 17 16,-70-17 0,0 35 15,-53-18 0,-18 36 16,-17-36 0,-35 36 16,17-36 15,0 18 0,35-36 0,0 1 16,36 0 0,0-18 16,52 17 0,-17-17 15,53-17 0,-35 17 16,-19-18 0,1 18 0,-17 0 15,-1-18 16,-17 18 0</inkml:trace>
  <inkml:trace contextRef="#ctx0" brushRef="#br1">29916 4957 0,'-18'0'15,"18"-18"0,18 18 16,52 0 16,54-18 0,-36 18 15,106-17 16,-88 17 0,105-18 16,-87 18 0,-18 0 15,-1 0 0,-16 0 0,34 0 16,-70 0 0,-18 0 15,-52 18 0</inkml:trace>
  <inkml:trace contextRef="#ctx0" brushRef="#br1">30339 4480 0,'-35'36'16,"-18"-19"16,17 18 0,-87 54 15,70-54 0,-18 0 16,19 1 0,16-1 0,-34 18 15,52-36 0,0 19 16,36-19 0,17 19 16,18-19 0,18 18 0,88 18 15,-71-17 0,88 17 16,-105-36 0,-18 18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1-04-12T08:55:0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16792 7214 0,'-17'0'0,"34"0"32,36 18 15,-18-18 0,54 0 16,-36 0 0,70 0 16,-70 0 0,70 0 15,-52 0 0,35-18 16,-71 18 0,36-17 15,-54 17 0,19 0 16,-54 0 16,0-18 15</inkml:trace>
  <inkml:trace contextRef="#ctx0" brushRef="#br0">17180 6932 0,'18'-18'16,"-36"18"15,1 0 16,-1 18 0,-17 0 15,-1-1 0,1 1 16,0 17 0,0-17 0,-36 35 16,36-36 0,-36 36 15,54-35 0,-36 17 16,35-17 16,18 17 0,18-17 15,17 0 0,71 52 16,-36-17 15,-17-35 0,0 17 16</inkml:trace>
  <inkml:trace contextRef="#ctx0" brushRef="#br0">16757 8343 0,'18'0'16,"17"18"16,0-18 0,53 0 15,-17-18 16,-1 18 0,1 0 0,0-17 16,-1 17 0,1 0 15,-18-18 0,0 18 0,17 0 16,-35 0 0,-17 0 15</inkml:trace>
  <inkml:trace contextRef="#ctx0" brushRef="#br0">17074 8061 0,'0'0'0,"-17"0"15,-36 35 16,-18 1 16,36-19 0,-18 1 0,18 17 15,-18-17 0,18 17 0,-18 0 16,35 1 0,18-19 16,0 1 0,18-1 0,35 54 15,0-36 0,70 18 16,-52-35 15,-18 0 0,52 17 16</inkml:trace>
  <inkml:trace contextRef="#ctx0" brushRef="#br0">16792 9719 0,'18'0'16,"35"0"16,0 0 0,53-18 15,-36 18 0,1-17 16,-1-1 0,1 0 0,70 18 15,-106 0 0,53-17 16,-52 17 0,-19 0 16,1 0 0,0 0 15</inkml:trace>
  <inkml:trace contextRef="#ctx0" brushRef="#br0">17127 9402 0,'0'0'15,"0"-18"0,-17 18 0,-19 18 16,-34 17 16,35 0 0,-18 0 0,0 1 15,-18 17 16,36-18 0,0-18 0,-1 36 15,36-35 0,18 17 16,17-35 0,1 18 16,17-18 0,-1 18 0,19-18 15,-18 17 0,53 1 16,-53 0 0</inkml:trace>
  <inkml:trace contextRef="#ctx0" brushRef="#br0">16757 10866 0,'18'0'16,"-36"0"0,71 0 0,-18 0 0,89 0 16,-36 0 0,0-18 0,0 18 15,71-35 16,-88 35 0,52-18 16,-88 0 0,1 18 0,-1 0 15,-18-17 16</inkml:trace>
  <inkml:trace contextRef="#ctx0" brushRef="#br0">17039 10513 0,'18'-18'16,"-36"1"15,1 17 0,-1 17 16,-17-17 0,-1 18 0,-17 17 15,-52 18 16,52-18 0,-53 18 16,71-18 0,-18 18 15,53-17 0,0-19 16,17 19 0,36-19 0,53 18 16,-35-17 0,70 17 15,-71-17 0,36 0 16</inkml:trace>
  <inkml:trace contextRef="#ctx0" brushRef="#br0">22789 4621 0,'0'-17'0,"0"34"47,18 54 15,0-36 0,-18 18 0,17 0 0,1 88 16,0-70 16,-18 35 0,0-1 0,0 160 15,0-106 0,0 17 16,-18 18 0,18 212 15,0-194 0,0 211 16,0-211 0,0 193 16,0-228 0,0-1 15,18-17 0,-18-18 0,0 0 16,-18 124 0,18-142 16,-18 89 15,18-106 0,-17-1 0,17-16 16,-18-1 0,18-35 0,-18 0 15,18-53 0,0-53 16</inkml:trace>
  <inkml:trace contextRef="#ctx0" brushRef="#br0">22595 4939 0,'0'0'0,"0"-18"16,0 1 0,0-36 16,18 0 0,0 18 15,35-71 16,-36 53 0,19 0 0,-19 0 15,1 0 0,-18 18 0,17-1 16,1 19 0,0 17 16,-1 35 15,19 0 0,-19 1 16,54 34 0,-36-35 16,0 1 0,1-1 15,-1-17 0,0 17 0,36 36 16,-54-36 0</inkml:trace>
  <inkml:trace contextRef="#ctx0" brushRef="#br0">22190 9031 0,'17'0'15,"1"0"0,70 0 16,-35 0 0,18 0 0,-1-18 16,124 18 15,-70 0 0,123 18 16,-106-18 0,18 18 0,176 17 15,-159-35 0,212 35 16,-176-35 16,-1 18 0,19-18 0,-1 18 15,18-1 0,0-17 16,0 18 0,0 17 0,282 18 16,-264-35 0,193 35 15,-246-18 0,123-17 16,-70-1 15,-89-17 0,-105 0 16,-36 0 0,0-17 0,-35-1 16,-18-35 15,-17 35 0,0 1 0,0-1 16,-1 0 16</inkml:trace>
  <inkml:trace contextRef="#ctx0" brushRef="#br0">28187 9013 0,'0'0'0,"18"0"16,52 0 0,-35 0 16,71 36 0,-53-1 15,18 0 0,-36-17 0,71 53 16,-18-1 15,-53-52 0,1 17 16,-36 18 0,0-35 16,-18-18 0,-53 35 15,1-35 0,-36 17 16,53 1 0,0 0 0,18-1 16,-18 1 15</inkml:trace>
  <inkml:trace contextRef="#ctx0" brushRef="#br0">29157 9895 0,'-53'-17'16,"18"34"0,-36 19 15,36-19 0,0 36 16,17-17 0,1-1 0,17-18 16,17 1 0,18 17 15,-17-35 0,17 0 16,1-17 0,-1-1 0,35-35 16,-34 18 0,-19 0 15,1 17 0,0-17 0,-18 17 16,-18 36 15,0 70 16,18-18 0,0 72 16,0-54 0,18 35 15,-18-70 0,18 35 16,-18-52 0,0 17 16,0-36 0,-36 1 15,19-36 0,-36 1 16,0-19 0,-18-17 15,36 18 0,-35-35 16</inkml:trace>
  <inkml:trace contextRef="#ctx0" brushRef="#br0">29492 10142 0,'0'0'0,"18"-17"16,0-1 0,-18 0 16,0 1 0,0-1 15,0-17 0,0 17 16,0 1 0,-18 17 0,18-18 15,-18 36 16,1-1 0,17 1 16,-18 0 0,36 17 15,-1 0 0,1-17 16,0-1 0,-1-17 0,18 0 16,1 0 0,-19 0 15,-17-17 16,0-1 15,0 0 0,0 1 16,18 17 31,0 17 16,-1-17 0,19 0 16,-19 18 15,-17 0 0,18-1 16,-1 19 0,-17-19 15,18 36 16</inkml:trace>
  <inkml:trace contextRef="#ctx0" brushRef="#br0">30074 10019 0,'-35'-18'16,"70"36"0,-105-36 0,34 36 16,19-18 0,-1 18 15,1 17 0,17-18 0,0 19 16,17-1 16,-17-17 0,18-1 0,-1 1 15,19-18 0,17 0 16,-18-18 0,-17 1 0,-1-1 15,19-35 0,-36 18 16,0-36 16,0 18 0,-18-17 0,0-54 15,18 36 0,-17 18 16,-1 17 0,-17-36 16,17 89 0,0 0 15,1 36 0,-1-1 0,18 18 16,0 88 15,18-70 0,17 52 16,-17-70 0,17 0 16,0 0 0,1-18 0,16 36 15,-16-54 0,-1 19 16,-17-19 0</inkml:trace>
  <inkml:trace contextRef="#ctx0" brushRef="#br0">30321 10107 0,'18'0'0,"17"0"15,0 0 16,-17-35 16,-18 0 15,-18 35 0,-17-18 16,18 18 0,17 18 15,-18-1 0,18 18 16,0-17 0,18 0 16,-1-1 0,18 1 0,36 0 15,-36-18 0,53-18 16,-70 18 0,0-18 16,-18 1 0,17 17 0,-17-18 15,0 0 0,0 1 16,18 17 0,0-18 0,52 18 15,-34 0 0,-1 0 16,0 18 0,0-18 16,36 0 15,-53 0 0</inkml:trace>
  <inkml:trace contextRef="#ctx0" brushRef="#br0">21643 3863 0,'0'-18'15,"0"1"16,0-1 16,18 18 0,-18 18 31,17-18 16,-34 0 0,34 0 93,-17 35 16,18 0 0,-18-17 16,0 17 0,17 0 0,1 36 15,-18-53 0,18 17 16,-36-53 31,18-17 16,-18 0 0,1 17 0,-1-17 15,18-53 0,-17 52 16,34-17 16,1 36 0,-18-1 0,53 0 15,-36 18 0,36 0 16,-17 18 0,-19 0 15,36 17 0,-35-35 16</inkml:trace>
  <inkml:trace contextRef="#ctx0" brushRef="#br0">22119 3828 0,'-17'35'16,"-1"0"0,18-17 0,-18 17 16,36-17 0,0 17 15,-1-35 16,1 0 0,-1 0 0,19-18 16,-19 1 0,19-36 15,-36 35 0,0-52 16,-18 52 0,-17-35 15,-1 35 0,19 1 16,-1-1 0,-17 18 0,0 0 16,35 18 15</inkml:trace>
  <inkml:trace contextRef="#ctx0" brushRef="#br0">22296 3704 0,'0'35'16,"0"-17"0,0 17 15,17 1 0,36-1 16,-18-17 16,1-18 0,-1 17 15,-17-17 0,17 0 0,18-35 16,-36 17 0,-17-17 15,0 17 0,-17-17 16,17 0 0,-18 17 16,1 1 0,17 34 15,17 36 16,1-18 0,35 54 16,-36-54 0,19 0 15,-1 36 16,-35-36 0,18 0 15,-36-17 0,-17 0 16,-18-18 16,17 0 0,-16-18 0,16 18 0,1-18 15,-53 1 0,70-1 16,0 0 16,18 1 0</inkml:trace>
  <inkml:trace contextRef="#ctx0" brushRef="#br0">22948 3722 0,'0'0'16,"-35"0"0,17 0 0,-35 35 15,36-17 16,17 17 15,0-17 0,35-1 16,18 1 0,-35-18 16,-1 0 0,36-18 15,-35 18 0,-18-17 16,0-19 0,0 19 16,-18-1 0,0 0 15,18 36 16,0 0 15,18-1 0,35-17 16,-35 0 0,52-17 16,-34-1 0,34-52 15,-52 34 0,-1 1 16,-17-71 0,-17 71 16,-19-89 15,1 71 0,0-17 0,-36-18 16,36 52 0,17 19 15,1 17 0,17 35 16,17 71 0,1-36 16,17 1 0,1 0 0,17-1 15,52 54 16,-52-89 0,53 35 16,-53-34 0,18 17 15,-54-18 0,-17-17 16</inkml:trace>
  <inkml:trace contextRef="#ctx0" brushRef="#br0">22137 9384 0,'17'0'31,"1"-18"16,0 18 0,-1-17 16,1 17 15,17-18 0,18 0 16,35-17 15,-52 17 0,17-17 16,17 18 0,-17-1 0,18-17 16,70-18 0,-53 35 15,0 0 0,106-52 16,-88 52 0,123-70 16,-105 53 0,123-36 15,-124 36 0,1 0 16,-1-1 0,18 1 0,106-18 15,-123 18 0,123-18 16,-124 35 0,124-52 16,-106 34 0,159-52 15,-159 53 0,177-71 16,-160 71 0,160-53 16,-177 35 15,124-18 0,-142 36 16,89-36 0,-106 36 15,52 0 0,-70 17 16,-17 1 0,17-1 16,-17 0 0,70-17 15,-88 17 0,35 1 16,-70 17 0,-1 0 0,-17-18 16,0 0 31,18 18 0,-18-35 15,18 35 0,-18-17 16,0-1 0</inkml:trace>
  <inkml:trace contextRef="#ctx0" brushRef="#br0">28258 7320 0,'0'0'16,"52"-17"0,-16 17 16,17 0 0,-36 17 15,19 1 0,-1-1 0,53 19 16,-53-19 0,1 1 16,-1-18 0,0 18 0,18-18 15,-35 0 16,17 0 0,-17 0 15,-1 17 0,-17 1 16,-35 35 16,17-36 0,-35 72 15,18-36 0,17-18 16,-17 18 0,18 0 0,-54 17 16,36-34 0,-1-1 15</inkml:trace>
  <inkml:trace contextRef="#ctx0" brushRef="#br0">29192 7620 0,'0'18'16,"18"-18"16,0 0 15,17 17 0,0-17 16,0-17 15,1 17 0,-1-36 16,-17 19 0,-1-1 16,1 0 0,0 1 0,-1-36 15,-17 35 0,18 1 16,-36-19 0,18 19 16,-35-19 0,17 36 15,-52-17 16,52 17 0,-52 17 15,17-17 0,17 18 16,1 0 0,-35 35 0,52-18 16,18 0 0,-18 0 15,18 1 0,18-1 0,0 18 16,17-18 0,0 0 0,18 1 16,35-1 0,18 0 15,-53-35 0,0 0 16,17 0 15,-34-17 0,-19 17 0,1-18 16,-36 18 0,1 0 16</inkml:trace>
  <inkml:trace contextRef="#ctx0" brushRef="#br0">29916 7602 0,'0'-17'0,"0"34"0,0-52 15,0 17 0,-18 18 16,18 18 16,0 17 15,0 1 0,0 17 16,18-18 0,17 18 16,-35-36 0,35 1 15,-17 0 0,-1-1 0,19-17 16,-19 0 15,1-17 0,-18-1 16,0 0 0,18-17 16,-18 17 0,0 1 15,17 34 16,1 1 16,0 0 0,17-1 15,-18-17 0,36 0 16,-35 0 0,0-17 0,-18-36 15,-18 18 0,18 17 16,-53-35 16,35 18 0,-17 17 0,0-17 15,17 35 0,1 0 16</inkml:trace>
  <inkml:trace contextRef="#ctx0" brushRef="#br0">30462 7673 0,'0'18'16,"0"-1"0,0 1 0,-17 17 16,17-17 0,-18-1 15,18 1 16,0 0 0,0-1 15</inkml:trace>
  <inkml:trace contextRef="#ctx0" brushRef="#br0">30709 7461 0,'0'18'16,"0"0"0,0-1 0,18 36 15,0-18 0,-1 1 16,-17-1 0,36 35 15,-19-17 0,-17-35 16,0 0 0,0-1 0</inkml:trace>
  <inkml:trace contextRef="#ctx0" brushRef="#br0">23319 9437 0,'17'17'15,"-17"1"0,18-18 16,0 18 16,-18-36 62,-18 0 16,18 1 0,-18-18 0,1 17 15,-1 0 0,0-17 16,1 0 0,-19-18 0,-34-35 16,-1 17 0,18 18 15,-17-35 0,-89-88 16,71 70 0,-18 18 0,-70-124 16,105 124 15,18-1 0,0 1 16,0 0 0,0 0 0,-52-106 15,52 88 0,17 0 0,-16-17 16,-1 17 0,0-18 0,-71-105 16,36 123 15,-71-123 0,89 123 16,-18 0 0,-89-88 16,107 124 0,-54-36 15,89 53 0,-18 18 16,35-1 0,-17-17 15,17 36 0,1-1 0,17-17 16,-18 17 0,18 1 16,18 17 15,-1 0 16,1 17 0,0 1 0,-1 0 16</inkml:trace>
  <inkml:trace contextRef="#ctx0" brushRef="#br0">20867 6421 0,'-18'0'0,"36"0"0,-36-18 31,18-88 15,-17 53 0,-1-17 0,-35-54 16,18 54 0,-18-54 16,35 54 0,1 17 15,17 0 0,-18 0 0,18 0 16,0-35 0,0 52 16,0 19 0,18-1 15,-18 1 0,35 17 16,0 17 0,36 1 15,-36-1 0,18 1 0,35 17 16,-53-17 0,53 0 16,-35-18 0,-35 17 15</inkml:trace>
  <inkml:trace contextRef="#ctx0" brushRef="#br0">22878 9966 0,'-18'0'16,"18"-18"63,0 1 0,0-19 15,18 1 0,-18 0 0,17-53 16,1 17 0,17-52 15,-17 34 16,35-87 0,-36 88 16,54-159 0,-36 106 15,53-177 0,-35 142 16,0 0 0,18-1 16,52-211 0,-52 194 15,70-176 0,-70 176 16,34-142 0,-52 178 15,0 17 0,-18 0 16,1 17 0,-1 1 0,0-1 16,1 18 0,-19 0 0,18-70 15,-17 123 0,0-35 16,-18 35 0,17 0 16,-17 18 0,0 17 15,0 1 0,0-1 16,0 0 0</inkml:trace>
  <inkml:trace contextRef="#ctx0" brushRef="#br0">23918 5080 0,'0'0'16,"0"-18"0,18 1 0,35-36 16,0 0 0,-18 18 15,89-71 0,-19 35 16,-69 36 0,-1 0 16,-17 35 0,17-18 15,-17 36 0,-1 17 16,-17-17 0,18 17 15,-1 18 0,1-36 16,17 36 0,-17-35 16,0 17 0,-1-17 15,1 0 0,0 17 0,-1-18 0</inkml:trace>
  <inkml:trace contextRef="#ctx0" brushRef="#br0">24924 4551 0,'17'17'16,"19"-17"0,-19 0 16,19-17 0,17-1 0,-18 1 0,0-19 15,0 1 0,36-36 16,-53 36 0,-18-18 0,0 36 16,0-19 0,-36 19 15,19-19 0,-36 36 0,17-17 0,-34 17 16,-36 35 15,53-17 0,-17 70 16,52-53 0,18 0 16,0 1 0,53 52 15,0-53 0,17 0 0,54 1 16,-36-36 0,53 17 16,-17-52 15,-72 17 0,19-17 16,-36 35 0,-17-17 0</inkml:trace>
  <inkml:trace contextRef="#ctx0" brushRef="#br0">26017 4339 0,'0'18'16,"0"35"15,0-18 0,18 18 16,0-18 15,-1-17 0,1-1 0,-18 1 16,18-18 0,-1 0 0,1 0 16,-1-18 0,1-17 15,-18 18 0,0-1 16,0 0 16,18 36 31,17 0 0,-17-1 15,35-17 0,-18 0 16,18-17 0,-36-1 16,19-17 15,-36 17 0,-18-35 16,-17 35 0,0-34 16,-1 34 0,1 18 15,17 0 0,1 0 0,17 18 16</inkml:trace>
  <inkml:trace contextRef="#ctx0" brushRef="#br0">26582 4498 0,'17'35'16,"-17"0"15,-17 1 0,-1-19 0,1 36 16,-1 0 16</inkml:trace>
  <inkml:trace contextRef="#ctx0" brushRef="#br0">26758 4233 0,'0'0'0,"18"0"31,-1-17 16,1 17 0,17 0 0,1 0 15,-19 0 0,19 35 16,-19-17 15,-17 17 16,0 0 0,-17-17 0,17-1 16,-18 19 0,18-19 15,18-17 16,-1 18 0,1-18 16,0 0 0,-1-18 15,1 18 0,17 0 16,-17 0 0</inkml:trace>
  <inkml:trace contextRef="#ctx0" brushRef="#br0">15416 16140 0,'0'-18'0</inkml:trace>
  <inkml:trace contextRef="#ctx0" brushRef="#br0">15363 16034 0,'0'17'94,"0"1"16,0 0 0,0-1 0,0 19 15,0-19 16,0 19 16,18-19 0,-18 1 15,18-1 0,-18 1 0,17 0 16,1-1 15,-18 1 0,18 0 16,-1-18 0,19 17 16,-1-17 0,-17 18 15,17-18 0,-18 0 0,54-18 16,-36 18 0,36-17 16,-54-1 0,54 0 15,-36 18 0,18-17 16,-35 17 0,17-18 15,-17 18 0,17-18 16,-17 18 0,17 0 16,-17 0 15,-1 0 0,1 0 16,17 0 0,-17 18 16,17 0 0,-17-1 15,-1 19 16,-17-19 0,18 19 15,-18-19 0,0 18 16,0-17 0,-18 0 16,18-1 0,0-34 31,-17-1 16,17 0 0,17-17 15,-17 18 0,18-19 16,0 19 15,-1 17 16,1-18 16,0 18 0,-1 0 0,1 0 15,35 0 0,-18 0 16,18 18 0,-18-18 16,0 0 0,36 35 15,-18-17 0,-18-1 0,53 18 16,-52-35 15,17 18 0,-18-18 16,53 0 0,-17-35 16,-36 0 0,35-36 15,-34 36 0,-19-36 16,-17 36 0,-35 0 16,17 17 0,-70 0 15,53 36 0</inkml:trace>
  <inkml:trace contextRef="#ctx0" brushRef="#br0">16104 16828 0,'0'-18'0,"18"18"16,-18-18 16,-18 18 0,1 0 15,-36 0 16,35 0 0,-17 18 16,-53 35 0,52-18 15,-17-17 0,1 17 0,-1 0 16,0-17 0,17 17 0,-16 0 15,-19 36 0,36-36 16,-1 18 0,36-18 16,0 36 15,0-53 0,53 52 16,-17-52 0,17 17 16,-1 0 0,1 1 0,18-1 0,-1 0 15,54 18 16,-54-35 0,1-1 0,-18 1 15,18-18 0,34 35 16,-52-35 0,-17 18 0,-1-18 16,0 18 0,-17-18 15,-1 17 0,1 1 0,0 0 16,-36-18 16,0 17 0,1 1 15,-1-1 0</inkml:trace>
  <inkml:trace contextRef="#ctx0" brushRef="#br0">17427 17445 0,'0'18'0,"18"34"15,-18-16 0,35 105 16,-35-71 0,18 19 16,-1 52 0,-17-71 15,18-17 0,-18-18 0,0-17 16,0 0 0,0-36 15,-18-35 16,18 0 16,0-70 0,0 70 15,0-18 0,0-17 0,0 18 16,0-19 0,18 36 0,-18 1 16,18-19 15,-1 53 0,1 18 0,0 0 16,-1 0 0,36 53 15,-35-17 0,52 52 16,-52-35 0,35 88 16,-35-88 0,17 70 15,-18-70 16,-17-18 0,18 18 0,-18 0 16,18-35 0,-18-1 15,0 1 0,-18-18 16,18-18 15</inkml:trace>
  <inkml:trace contextRef="#ctx0" brushRef="#br0">17586 17939 0,'18'-18'0,"-1"0"16,36 1 0,-35-1 15,17 18 0,-17 0 0,-1 0 16</inkml:trace>
  <inkml:trace contextRef="#ctx0" brushRef="#br0">18221 17533 0,'0'0'0,"-18"-18"16,1 36 16,17 17 0,-18 1 15,18 52 16,0-35 0,18 0 0,-1-18 15,19 53 0,-1-53 16,35 1 0,-34-19 16,17-17 0,0 0 0,-18 0 15,53-53 16,-53 36 0,18-54 16,-35 36 0,-18-53 15,-18 35 0,-52-35 16,34 35 0,-69-18 15,34 54 0,18-1 16,0 18 0,0 0 0,-17 18 16,52-1 0,0 54 15,36-36 0,35 36 16,-35-36 0,70 0 16,-53-17 0,53 17 15,-70-35 16,17 18 0,18-18 15,-18 0 0,-17 0 16</inkml:trace>
  <inkml:trace contextRef="#ctx0" brushRef="#br0">18979 17939 0,'0'0'15,"18"17"0,-18 1 16,0 0 0,18 35 16,-18-18 0,0 0 15,17-17 0,-17-1 0,18 19 16,0-36 0,-1-18 16</inkml:trace>
  <inkml:trace contextRef="#ctx0" brushRef="#br0">19050 17745 0,'18'0'0,"-18"17"15,17-17 0</inkml:trace>
  <inkml:trace contextRef="#ctx0" brushRef="#br0">17127 17304 0,'-17'0'0,"-1"0"15,0 0 0,1 35 16,-1 18 0,18 0 15,0 53 0,0-36 16,18 1 0,35 70 16,-18-71 0,0 1 15,1 0 0,16-18 0,54 35 16,-35-71 0,-1 1 16,19 0 0,-19-18 0</inkml:trace>
  <inkml:trace contextRef="#ctx0" brushRef="#br0">19103 17304 0,'0'0'15,"18"17"16,34 36 16,-16 0 0,-1 0 15,18 0 0,-18 18 0,53 52 16,-70-52 0,17-1 15,1 54 0,-36-71 16,0 35 16,-18-35 0,-17 0 15,17-18 0,-35-17 16,36-18 0</inkml:trace>
  <inkml:trace contextRef="#ctx0" brushRef="#br0">19438 17110 0,'-18'17'0,"36"-17"16,35 0 15,-18 0 16,18 0 0,18 0 15,-36-17 0,0 17 16,-17 0 0,0-18 0</inkml:trace>
  <inkml:trace contextRef="#ctx0" brushRef="#br0">19597 17216 0,'35'52'15,"-70"-104"0,70 122 0,-17-52 16,17 35 16,-35-36 0,18 19 15,-18-19 0</inkml:trace>
  <inkml:trace contextRef="#ctx0" brushRef="#br0">20214 17286 0,'-17'-18'15,"-1"18"0,0 0 16,-17 36 15,17-19 0,18 36 16,0 53 0,0-53 16,0 35 0,18-17 15,0-1 0,17 1 0,0 52 16,0-87 0,18 52 16,-17-70 0,-19-1 15,54 1 0,-36-18 16,-17-18 0</inkml:trace>
  <inkml:trace contextRef="#ctx0" brushRef="#br0">20638 17639 0,'17'123'15,"-34"-246"0,52 299 0,-18-123 0,1 71 16,-18-89 0,18 0 16,-18-17 0,0 17 15,0-52 16,0-54 16,-18 36 0,0-71 15,18 53 0,-17-18 0,17 1 16,0-71 0,0 88 15,35 0 0,-17 53 16,17-18 0,-17 18 16,-18 18 0,35 0 0,-17 70 15,-1-35 16,1 70 0,-1-70 16,1 0 0,0 35 15,-1-53 0,1 1 0,17 17 16,-17-36 15,0 1 0,-1-18 16</inkml:trace>
  <inkml:trace contextRef="#ctx0" brushRef="#br0">20779 17903 0,'17'0'15,"1"-17"16,0-1 0,17 1 0,0-1 16,-17 18 0,-1 0 15</inkml:trace>
  <inkml:trace contextRef="#ctx0" brushRef="#br0">21043 17357 0,'0'0'0,"-17"0"0,34 0 15,1 0 16,-1 0 15,19 0 16,-19 0 0</inkml:trace>
  <inkml:trace contextRef="#ctx0" brushRef="#br0">21343 17127 0,'0'0'16,"18"0"15,35-17 16,-36 17 0,19-18 16,-1 18 0,18-18 15,-36 18 0,1 0 16,0 0 0,-1 0 0,-17 18 16,-17-18 15</inkml:trace>
  <inkml:trace contextRef="#ctx0" brushRef="#br0">21537 17127 0,'0'0'15,"0"53"0,18-35 0,-18 35 16,0-18 0,0-17 16,0 17 0,0-17 0,17 35 15,1-53 16</inkml:trace>
  <inkml:trace contextRef="#ctx0" brushRef="#br0">21731 17851 0,'-18'17'16,"18"1"31,0-1 16,36 1 15,-19-18 0,1 0 16,0 0 0,17 0 0,36-18 16,-54 1 0,18-1 0,1 1 15,-19-1 0,1-17 16,-18-1 0,-18 1 15,1 17 16,-36-34 0,35 52 16,-35-36 0,18 36 15,0 18 0,-1 0 16,19-1 0,-1 1 0,-17 17 0,17-17 16,1 52 15,17-34 0,0-19 16,17 18 0,1 1 0,17 34 15,-17-52 0,52 17 16,-17-35 0,18 0 16,-36 0 0,0 0 15,1-17 0,-19 17 0,1-18 16</inkml:trace>
  <inkml:trace contextRef="#ctx0" brushRef="#br0">22296 18027 0,'0'35'0,"0"-70"0,17 123 0,18 0 16,-17-35 0,17 35 15,-35-52 0,18-1 16,-18 0 0,0 1 15,-18-19 0,-17-17 16,0-17 16,17-1 0,-17-17 0,0-1 15,-1 1 0,1 0 16</inkml:trace>
  <inkml:trace contextRef="#ctx0" brushRef="#br0">22102 17815 0,'17'0'16,"-34"0"0,52 0 0,-18 0 15,1 0 0</inkml:trace>
  <inkml:trace contextRef="#ctx0" brushRef="#br0">22348 17268 0,'18'0'16,"17"36"15,-17 17 0,70 53 16,-52-54 0,16 37 16,1-19 0,-17 1 0,-1-1 15,18 54 16,-53-71 0,0 35 16,0-53 0,-35 36 15,-1-36 0,-34 0 16</inkml:trace>
  <inkml:trace contextRef="#ctx0" brushRef="#br0">23230 17709 0,'0'0'0,"18"0"15,17-17 0,1-1 16,34-35 15,-35 36 0,1-1 0,-19 18 16,1 0 0</inkml:trace>
  <inkml:trace contextRef="#ctx0" brushRef="#br0">23389 17992 0,'0'0'16,"53"17"0,-18-17 0,18-35 15,-35 17 0,17 1 16,-17-1 0</inkml:trace>
  <inkml:trace contextRef="#ctx0" brushRef="#br0">24324 17515 0,'0'-17'47,"0"-1"15,-18 18 16,1-17 31,-1 17 0,0 17 16,-17 1 0,35-1 16,-17 1 0,-1 0 0,18 17 15,0 53 0,0-35 16,18-18 0,-1 18 15,1-17 0,35-1 16,-18-18 0,18 1 0,0 0 0,0-1 16,0-17 0,70-17 15,-88-1 0,54-35 16,-54 18 0,-17 0 16,-1-1 0,-17-17 0,-17 1 15,-19-54 0,1 53 16,-53-35 0,35 52 15,-18 1 0,1 0 16,17-1 0,-71 1 16,89 35 0,-18 35 15,36 1 0,34 17 16,18-18 0,1 0 16,17 1 0,0-1 0,0-18 15,-18 1 0,18 0 0,35 17 16,-53 0 0,0-35 15,-17 18 0,17-18 0,-17 0 16,0 0 0</inkml:trace>
  <inkml:trace contextRef="#ctx0" brushRef="#br0">25100 17886 0,'18'70'15,"-36"-140"0,36 158 0,-1-53 16,-17 18 0,18-35 16,-18 0 0,18-18 15,-36 0 16</inkml:trace>
  <inkml:trace contextRef="#ctx0" brushRef="#br0">25030 17586 0,'17'-18'31,"1"1"0</inkml:trace>
  <inkml:trace contextRef="#ctx0" brushRef="#br0">24959 17039 0,'0'0'16,"18"0"15,35-17 16,-36-1 0,19 18 16,-1 0 0,18 0 15,-36 0 0,19 0 16</inkml:trace>
  <inkml:trace contextRef="#ctx0" brushRef="#br0">25135 17074 0,'18'53'16,"-36"-106"0,36 142 0,0-54 15,-1 0 0,-17-17 16,0-1 0</inkml:trace>
  <inkml:trace contextRef="#ctx0" brushRef="#br0">25665 17956 0,'0'0'16,"0"18"0,-18-18 16,18 18 0,0-36 15,-18 0 0,18-52 16,0 35 0,18-18 16,0-88 0,-18 70 15,17-88 16,-17 89 0,18-54 0,0 89 15,-1-18 16,1 18 0,-1 17 16,1 18 0,0 18 15,-1 52 16,-17-17 0,18 0 0,17 88 16,-17-70 0,35 52 15,-18-52 0,18-1 16,-35-34 0,17-1 15,-35-17 16,0-36 16</inkml:trace>
  <inkml:trace contextRef="#ctx0" brushRef="#br0">25770 17692 0,'53'-18'16,"-17"-17"0,17-18 16,-36 35 0,18 1 15</inkml:trace>
  <inkml:trace contextRef="#ctx0" brushRef="#br0">26053 17039 0,'17'0'16,"19"-17"0,-19 17 15,18-18 16,1 18 0,-1-18 0,0 18 16,-17-17 0,17 17 0,-17-18 15,0 18 0,-18-18 0</inkml:trace>
  <inkml:trace contextRef="#ctx0" brushRef="#br0">26211 17074 0,'0'0'0,"0"36"0,18-1 16,17 36 16,-35-54 0,18 18 0,0-17 15,-1-18 0</inkml:trace>
  <inkml:trace contextRef="#ctx0" brushRef="#br0">26582 17939 0,'0'0'0,"0"35"0,0-17 16,0-1 16,0-34 0,0-36 15,0 17 0,0 1 16,17 0 16,-17-18 0,0-18 0,18-70 15,0 53 0,-18 18 0,0-1 16,0-17 0,0-36 15,0 89 0,0 0 0,17 17 16,-17 1 0,18 17 16,0 0 0,-18 35 15,17 0 0,1 18 0,17 53 16,-17-53 0,17 17 16,-17 1 0,17-1 0,-17 1 15,35 70 16,-36-88 0,1 35 15,0-70 0,-18 17 16,0-17 0,-18-36 16,18 0 15</inkml:trace>
  <inkml:trace contextRef="#ctx0" brushRef="#br0">26617 17692 0,'0'0'16,"18"0"0,17-18 15,-17 18 0,17-17 16,0-1 0,0 0 0,-17 1 16,17 17 0,-17 0 15,0 0 0</inkml:trace>
  <inkml:trace contextRef="#ctx0" brushRef="#br0">26935 17039 0,'0'0'0,"-18"18"0,36-18 31,17 0 16,-17-18 0,-1 18 16,18 0 0,18 0 15,-35 0 0,35 0 16,-35 0 0,-1-17 0,-17-1 15</inkml:trace>
  <inkml:trace contextRef="#ctx0" brushRef="#br0">27323 16739 0,'0'0'16,"0"-17"0,17 17 0,19-18 15,-1 18 16,18-18 0,-18 18 16,18-17 0,-35 17 15,17 0 16</inkml:trace>
  <inkml:trace contextRef="#ctx0" brushRef="#br0">27499 16775 0,'0'0'16,"0"70"0,0-35 0,18 1 15,-1 34 16,-17-34 0,18 16 16,-18-34 0,18 0 0,-18-1 15,17 1 0</inkml:trace>
  <inkml:trace contextRef="#ctx0" brushRef="#br0">27781 17568 0,'18'18'15,"0"-18"16,17 0 16,-18 0 0,54-35 15,-36 17 0,53-17 16,-52 17 0,17-35 15,-36 18 0,1 17 0,-18 1 16,-18-19 16,1 19 0,-19-1 15,1 18 0,0 0 0,0 0 0,-1 0 16,-34 35 0,34-17 16,1 0 0,-18 70 15,53-35 16,18-18 0,35 71 15,-18-71 0,18 0 16,35 1 0,-35-36 16,-18 0 0,54 0 15,-36-18 16,-36 18 0,18-35 0</inkml:trace>
  <inkml:trace contextRef="#ctx0" brushRef="#br0">28575 17798 0,'0'0'0,"0"53"15,18-18 0,-18 18 0,35 35 16,-17-53 16,17 53 0,-18-52 15,1-19 0,0 36 16,-18-35 0,-18 0 15,0-18 0,-17 0 16,18 0 0,-36-36 16,17 19 0,1-19 15,17 1 0,-17 0 0,0-71 16</inkml:trace>
  <inkml:trace contextRef="#ctx0" brushRef="#br0">28610 17392 0,'0'0'0,"36"-18"0,34 1 15,-52-1 0,-1 0 0,19 1 16</inkml:trace>
  <inkml:trace contextRef="#ctx0" brushRef="#br0">25453 18380 0,'0'17'15,"18"-17"32,17-35 0,-18 0 15,54-53 16,-36 35 0,18-18 0,18-35 16,-1 18 0,89-159 15,-53 106 0,106-106 16,-107 124 0,1-1 0,106-123 15,-106 124 16,-18 35 0,53-71 16,-106 106 0,1 18 0,-36 17 15,0 0 0,-18 18 16,-53 18 16</inkml:trace>
  <inkml:trace contextRef="#ctx0" brushRef="#br0">26123 18009 0,'71'-35'15,"-142"70"0,177-105 0,-53 17 0,70-88 16,-52 53 0,88-106 16,-71 105 0,88-105 15,-87 88 0,-1 18 16,0 0 0,-18 0 16,-17 17 0,-17 36 0,-1 0 0,-35 17 15,0 0 0,-18 36 16,1 0 0</inkml:trace>
  <inkml:trace contextRef="#ctx0" brushRef="#br0">26564 17939 0,'53'-88'16,"-106"176"0,159-229 15,-35 52 0,52-87 16,-35 88 0,-17 17 0,17 1 16,35-54 0,-70 89 15,-17 0 0</inkml:trace>
  <inkml:trace contextRef="#ctx0" brushRef="#br0">24465 18627 0,'-17'0'16,"17"17"15,0 1 47,17-18 0,1 0 31,-1 18 16,1-18 0,0 0 0,-1 0 16,19 0 0,34 0 15,-35 0 0,54-18 16,16 0 15,-69 18 0,-1 0 0,0 0 16,1 0 0,-19 0 0,19 18 16,-19-18 15</inkml:trace>
  <inkml:trace contextRef="#ctx0" brushRef="#br0">27958 18538 0,'70'0'16,"-35"0"0,107 18 15,-72-18 16,1 0 0,17 0 0,71 0 16,-106 0 0,35 0 15,-53 0 0,-17 0 16</inkml:trace>
  <inkml:trace contextRef="#ctx0" brushRef="#br0">15240 14764 0,'0'-18'62,"18"0"0,-18 1 16,0-1 0,17-17 15,-17 17 0,18-17 16,0 35 0,-18-18 16,35 1 0,-18 17 15,1 0 0,88 0 16,-18 0 15,0 0 16,18 0 16,-53 0 0,0 0 0,0-18 0,17 0 15,-34 1 0,-19-1 16,19-17 0,-19 17 16,-17-35 15,0 18 0,0 17 0,0-17 16,-17 0 0,17 17 15,-18-17 0,18 0 0,-18-18 16,1 17 0,17 19 16,-18 17 0,18 17 15,0 1 0,0 35 16,0-35 0,0 17 16,0 0 0,0 1 0,35 16 15,-35-16 0,53 17 16,-35-36 0,17 19 15,53-1 16,-17-18 0,-18 1 0,70 0 16,-70-18 0,18 0 15,-1 0 0,1-18 0,0 0 16,34 18 0,-52-17 16,18 17 15,-36 0 0,18 0 16,-35 0 0,-1 17 15,1-17 0,0 0 0,-1 36 16,1-19 0,-18 1 16,17 0 0,-17-1 0,0 36 15,18-18 0,-18-17 16,35 35 16,-17-18 15</inkml:trace>
  <inkml:trace contextRef="#ctx0" brushRef="#br0">141 7056 0,'0'0'16,"0"35"0,0-18 0,18 1 0,17 0 16,-17-18 15,-1 17 0,1 1 16,0-18 0,-1 18 16,-17-1 0</inkml:trace>
  <inkml:trace contextRef="#ctx0" brushRef="#br0">141 8061 0,'-18'18'15,"18"-1"16,18 1 0,0 0 15,-1-1 0,1 18 16,0-17 0,17 0 0,-17 17 16,17 0 0,-17-17 15,17-18 0,-18 0 16</inkml:trace>
  <inkml:trace contextRef="#ctx0" brushRef="#br0">88 9313 0,'0'0'15,"-17"0"0,17 18 0,0 0 16,17 35 0,1-18 16,17 0 0,0-17 15,-17 17 0,17-17 0,1-1 0,-19 1 16,36 0 0,-18-1 16</inkml:trace>
  <inkml:trace contextRef="#ctx0" brushRef="#br0">123 10689 0,'0'0'0,"-17"0"0,17-17 47,17 34 0,1 1 15,17-1 0,18 36 16,0-35 0</inkml:trace>
  <inkml:trace contextRef="#ctx0" brushRef="#br0">176 11836 0,'0'17'15,"53"19"0,-35-19 16,17 1 0,18 17 16,-18-17 0,-17 17 0,35 0 15</inkml:trace>
  <inkml:trace contextRef="#ctx0" brushRef="#br0">141 12665 0,'-18'17'15,"36"-34"0,-18 52 16,35 18 16,-17-18 0,17-17 0,-17 17 15,35 0 0,-18 1 16,18-1 0,-35-17 16,-1 17 0</inkml:trace>
  <inkml:trace contextRef="#ctx0" brushRef="#br0">159 13529 0,'0'18'16,"17"-1"15,19 1 0,-19 0 16,1 17 0,17 0 15,1-17 0,-19-18 16,1 17 0,17 1 16,-17-18 0,-18 18 15</inkml:trace>
  <inkml:trace contextRef="#ctx0" brushRef="#br0">229 14305 0,'18'0'0,"-18"-17"15</inkml:trace>
  <inkml:trace contextRef="#ctx0" brushRef="#br0">318 14517 0,'0'-18'32</inkml:trace>
  <inkml:trace contextRef="#ctx0" brushRef="#br0">370 14728 0,'0'0'16,"0"18"31,0 0 16,0-1 15,-17 1 0,17 0 16,0-1 15</inkml:trace>
  <inkml:trace contextRef="#ctx0" brushRef="#br0">388 14905 0,'0'53'16,"0"-106"0,-18 106 15,18-36 0,18-17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  <a:endParaRPr lang="en-US" sz="2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6" Type="http://schemas.openxmlformats.org/officeDocument/2006/relationships/customXml" Target="../ink/ink3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/>
            <p:cNvSpPr txBox="1"/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NLP and Word Embeddings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4630612" y="4026189"/>
            <a:ext cx="73198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/>
              <a:t>GloVe</a:t>
            </a:r>
            <a:r>
              <a:rPr lang="en-US" sz="6600" dirty="0"/>
              <a:t> word vectors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 err="1"/>
              <a:t>GloVe</a:t>
            </a:r>
            <a:r>
              <a:rPr lang="en-US" dirty="0"/>
              <a:t> (global vectors for word representation)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3742" y="1508443"/>
            <a:ext cx="11392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I want a glass of orange juice to go along with my cereal.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97" y="6480433"/>
            <a:ext cx="788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[Pennington et. al., 2014. </a:t>
            </a:r>
            <a:r>
              <a:rPr lang="en-US" dirty="0" err="1">
                <a:latin typeface="Century Schoolbook" charset="0"/>
                <a:ea typeface="Century Schoolbook" charset="0"/>
                <a:cs typeface="Century Schoolbook" charset="0"/>
              </a:rPr>
              <a:t>GloVe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: Global vectors for word representation]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Ink 3"/>
              <p14:cNvContentPartPr/>
              <p14:nvPr/>
            </p14:nvContentPartPr>
            <p14:xfrm>
              <a:off x="2133720" y="2095560"/>
              <a:ext cx="8096400" cy="4546800"/>
            </p14:xfrm>
          </p:contentPart>
        </mc:Choice>
        <mc:Fallback xmlns="">
          <p:pic>
            <p:nvPicPr>
              <p:cNvPr id="4" name="Ink 3"/>
            </p:nvPicPr>
            <p:blipFill>
              <a:blip r:embed="rId2"/>
            </p:blipFill>
            <p:spPr>
              <a:xfrm>
                <a:off x="2133720" y="2095560"/>
                <a:ext cx="8096400" cy="4546800"/>
              </a:xfrm>
              <a:prstGeom prst="rect"/>
            </p:spPr>
          </p:pic>
        </mc:Fallback>
      </mc:AlternateContent>
      <p:sp>
        <p:nvSpPr>
          <p:cNvPr id="5" name="Text Box 4"/>
          <p:cNvSpPr txBox="1"/>
          <p:nvPr/>
        </p:nvSpPr>
        <p:spPr>
          <a:xfrm>
            <a:off x="5203190" y="3422015"/>
            <a:ext cx="419100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accent1"/>
                </a:solidFill>
              </a:rPr>
              <a:t>j</a:t>
            </a:r>
            <a:endParaRPr lang="en-US" sz="2400" b="1">
              <a:solidFill>
                <a:schemeClr val="accent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759315" y="3439160"/>
            <a:ext cx="419100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accent1"/>
                </a:solidFill>
              </a:rPr>
              <a:t>i</a:t>
            </a:r>
            <a:endParaRPr lang="en-US" sz="2400"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Ink 3"/>
              <p14:cNvContentPartPr/>
              <p14:nvPr/>
            </p14:nvContentPartPr>
            <p14:xfrm>
              <a:off x="1003320" y="584280"/>
              <a:ext cx="10401480" cy="5600880"/>
            </p14:xfrm>
          </p:contentPart>
        </mc:Choice>
        <mc:Fallback xmlns="">
          <p:pic>
            <p:nvPicPr>
              <p:cNvPr id="4" name="Ink 3"/>
            </p:nvPicPr>
            <p:blipFill>
              <a:blip r:embed="rId2"/>
            </p:blipFill>
            <p:spPr>
              <a:xfrm>
                <a:off x="1003320" y="584280"/>
                <a:ext cx="10401480" cy="56008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59303" cy="1325563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A note on the featurization view of word embeddings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46643" y="5169113"/>
                <a:ext cx="9069021" cy="705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charset="0"/>
                      </a:rPr>
                      <m:t>inimize</m:t>
                    </m:r>
                    <m:r>
                      <a:rPr lang="en-US" sz="2800" b="0" i="0" smtClean="0">
                        <a:latin typeface="Cambria Math" panose="02040503050406030204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is-IS" sz="2800" i="1" smtClean="0">
                            <a:latin typeface="Cambria Math" panose="0204050305040603020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charset="0"/>
                          </a:rPr>
                          <m:t>10</m:t>
                        </m:r>
                        <m:r>
                          <a:rPr lang="en-US" sz="2800" b="0" i="1" smtClean="0">
                            <a:latin typeface="Cambria Math" panose="0204050305040603020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charset="0"/>
                          </a:rPr>
                          <m:t>000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is-IS" sz="2800" i="1">
                                <a:latin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charset="0"/>
                              </a:rPr>
                              <m:t>𝑗</m:t>
                            </m:r>
                            <m:r>
                              <a:rPr lang="en-US" sz="2800" i="1" smtClean="0">
                                <a:latin typeface="Cambria Math" panose="02040503050406030204" charset="0"/>
                              </a:rPr>
                              <m:t>=</m:t>
                            </m:r>
                            <m:r>
                              <a:rPr lang="en-US" sz="2800" i="1" smtClean="0">
                                <a:latin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charset="0"/>
                              </a:rPr>
                              <m:t>1</m:t>
                            </m:r>
                            <m:r>
                              <a:rPr lang="en-US" sz="2800" i="1">
                                <a:latin typeface="Cambria Math" panose="02040503050406030204" charset="0"/>
                              </a:rPr>
                              <m:t>0</m:t>
                            </m:r>
                            <m:r>
                              <a:rPr lang="en-US" sz="2800" b="0" i="1" smtClean="0">
                                <a:latin typeface="Cambria Math" panose="02040503050406030204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charset="0"/>
                              </a:rPr>
                              <m:t>000</m:t>
                            </m:r>
                          </m:sup>
                          <m:e>
                            <m:r>
                              <a:rPr lang="en-US" sz="2800" b="0" i="1" smtClean="0">
                                <a:latin typeface="Cambria Math" panose="0204050305040603020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800" b="0" i="1" smtClean="0">
                                            <a:latin typeface="Cambria Math" panose="0204050305040603020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2800" b="0" i="1" smtClean="0">
                                            <a:latin typeface="Cambria Math" panose="02040503050406030204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sz="2800" b="0" i="1" smtClean="0">
                                            <a:latin typeface="Cambria Math" panose="0204050305040603020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sz="2800" b="0" i="1" smtClean="0">
                                            <a:latin typeface="Cambria Math" panose="02040503050406030204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  <m:r>
                                      <a:rPr lang="en-US" sz="2800" b="0" i="1" smtClean="0">
                                        <a:latin typeface="Cambria Math" panose="02040503050406030204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en-US" sz="2800" b="0" i="1" smtClean="0">
                                            <a:latin typeface="Cambria Math" panose="0204050305040603020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800" b="0" i="0" smtClean="0">
                                            <a:latin typeface="Cambria Math" panose="02040503050406030204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latin typeface="Cambria Math" panose="0204050305040603020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latin typeface="Cambria Math" panose="02040503050406030204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43" y="5169113"/>
                <a:ext cx="9069021" cy="705899"/>
              </a:xfrm>
              <a:prstGeom prst="rect">
                <a:avLst/>
              </a:prstGeom>
              <a:blipFill rotWithShape="1">
                <a:blip r:embed="rId1"/>
                <a:stretch>
                  <a:fillRect l="-3" t="-30" r="2" b="8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/>
          <p:cNvGrpSpPr/>
          <p:nvPr/>
        </p:nvGrpSpPr>
        <p:grpSpPr>
          <a:xfrm>
            <a:off x="509164" y="1434923"/>
            <a:ext cx="5421848" cy="3015102"/>
            <a:chOff x="621671" y="1010001"/>
            <a:chExt cx="8272196" cy="5226449"/>
          </a:xfrm>
        </p:grpSpPr>
        <p:grpSp>
          <p:nvGrpSpPr>
            <p:cNvPr id="67" name="Group 66"/>
            <p:cNvGrpSpPr/>
            <p:nvPr/>
          </p:nvGrpSpPr>
          <p:grpSpPr>
            <a:xfrm>
              <a:off x="621671" y="1685056"/>
              <a:ext cx="8272196" cy="4551394"/>
              <a:chOff x="650929" y="1830823"/>
              <a:chExt cx="8272196" cy="4551394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>
                <a:off x="650929" y="2554134"/>
                <a:ext cx="827219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1828800" y="1830823"/>
                <a:ext cx="0" cy="4551394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5536171" y="1010001"/>
              <a:ext cx="10759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King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(4914)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77254" y="1010001"/>
              <a:ext cx="12731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Woman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(9853)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215506" y="1010001"/>
              <a:ext cx="10759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Man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(5391)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097919" y="1010001"/>
              <a:ext cx="110639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Queen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(7157)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88205" y="2376775"/>
            <a:ext cx="824265" cy="1684340"/>
            <a:chOff x="3238766" y="2404426"/>
            <a:chExt cx="824265" cy="1684340"/>
          </a:xfrm>
        </p:grpSpPr>
        <p:sp>
          <p:nvSpPr>
            <p:cNvPr id="77" name="TextBox 76"/>
            <p:cNvSpPr txBox="1"/>
            <p:nvPr/>
          </p:nvSpPr>
          <p:spPr>
            <a:xfrm>
              <a:off x="3238766" y="2404426"/>
              <a:ext cx="597286" cy="301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-0.95</a:t>
              </a:r>
              <a:endParaRPr lang="en-US" sz="28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238766" y="2830643"/>
              <a:ext cx="526620" cy="301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0.93</a:t>
              </a:r>
              <a:endParaRPr lang="en-US" sz="28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38766" y="3329695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0.70</a:t>
              </a:r>
              <a:endParaRPr lang="en-US" sz="28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238766" y="3786924"/>
              <a:ext cx="526620" cy="301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0.02</a:t>
              </a:r>
              <a:endParaRPr lang="en-US" sz="28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20581" y="2361070"/>
            <a:ext cx="598311" cy="1669986"/>
            <a:chOff x="4344733" y="2404426"/>
            <a:chExt cx="598311" cy="16699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4344733" y="2404426"/>
                  <a:ext cx="598311" cy="3018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panose="02040503050406030204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charset="0"/>
                          </a:rPr>
                          <m:t>97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4733" y="2404426"/>
                  <a:ext cx="598311" cy="30184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4344733" y="2816289"/>
                  <a:ext cx="598311" cy="3018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panose="02040503050406030204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charset="0"/>
                          </a:rPr>
                          <m:t>95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4733" y="2816289"/>
                  <a:ext cx="598311" cy="30184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TextBox 83"/>
            <p:cNvSpPr txBox="1"/>
            <p:nvPr/>
          </p:nvSpPr>
          <p:spPr>
            <a:xfrm>
              <a:off x="4344733" y="3315341"/>
              <a:ext cx="526620" cy="301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0.69</a:t>
              </a:r>
              <a:endParaRPr lang="en-US" sz="28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344733" y="3772570"/>
              <a:ext cx="526620" cy="301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0.01</a:t>
              </a:r>
              <a:endParaRPr lang="en-US" sz="28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78623" y="2358625"/>
            <a:ext cx="936475" cy="1668399"/>
            <a:chOff x="1205494" y="2358625"/>
            <a:chExt cx="936475" cy="16683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1205494" y="2358625"/>
                  <a:ext cx="7328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charset="0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494" y="2358625"/>
                  <a:ext cx="732893" cy="52322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1205494" y="2776307"/>
                  <a:ext cx="936475" cy="297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panose="02040503050406030204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charset="0"/>
                          </a:rPr>
                          <m:t>01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494" y="2776307"/>
                  <a:ext cx="936475" cy="297363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TextBox 97"/>
            <p:cNvSpPr txBox="1"/>
            <p:nvPr/>
          </p:nvSpPr>
          <p:spPr>
            <a:xfrm>
              <a:off x="1205494" y="3278211"/>
              <a:ext cx="824265" cy="297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0.03</a:t>
              </a:r>
              <a:endParaRPr lang="en-US" sz="28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205494" y="3729661"/>
              <a:ext cx="824265" cy="297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0.09</a:t>
              </a:r>
              <a:endParaRPr lang="en-US" sz="28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85483" y="2352634"/>
            <a:ext cx="920813" cy="1692944"/>
            <a:chOff x="2398298" y="2364826"/>
            <a:chExt cx="920813" cy="1692944"/>
          </a:xfrm>
        </p:grpSpPr>
        <p:sp>
          <p:nvSpPr>
            <p:cNvPr id="100" name="TextBox 99"/>
            <p:cNvSpPr txBox="1"/>
            <p:nvPr/>
          </p:nvSpPr>
          <p:spPr>
            <a:xfrm>
              <a:off x="2410173" y="2364826"/>
              <a:ext cx="367408" cy="435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</a:t>
              </a:r>
              <a:endParaRPr lang="en-US" sz="28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398298" y="2802963"/>
              <a:ext cx="920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0.02</a:t>
              </a:r>
              <a:endParaRPr lang="en-US" sz="28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398298" y="3290633"/>
              <a:ext cx="824265" cy="2975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0.02</a:t>
              </a:r>
              <a:endParaRPr lang="en-US" sz="28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398298" y="3760183"/>
              <a:ext cx="824265" cy="2975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0.01</a:t>
              </a:r>
              <a:endParaRPr lang="en-US" sz="2800" dirty="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16608" y="2348749"/>
            <a:ext cx="1231427" cy="315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entury Schoolbook" charset="0"/>
                <a:ea typeface="Century Schoolbook" charset="0"/>
                <a:cs typeface="Century Schoolbook" charset="0"/>
              </a:rPr>
              <a:t>Gender</a:t>
            </a:r>
            <a:endParaRPr lang="en-US" sz="240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16608" y="2803075"/>
            <a:ext cx="994183" cy="315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Royal</a:t>
            </a:r>
            <a:endParaRPr lang="en-US" sz="2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16608" y="3257401"/>
            <a:ext cx="726481" cy="315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Age</a:t>
            </a:r>
            <a:endParaRPr lang="en-US" sz="2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16608" y="3711728"/>
            <a:ext cx="873957" cy="315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Food</a:t>
            </a:r>
            <a:endParaRPr lang="en-US" sz="2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Ink 4"/>
              <p14:cNvContentPartPr/>
              <p14:nvPr/>
            </p14:nvContentPartPr>
            <p14:xfrm>
              <a:off x="25560" y="1111320"/>
              <a:ext cx="11131920" cy="5613840"/>
            </p14:xfrm>
          </p:contentPart>
        </mc:Choice>
        <mc:Fallback xmlns="">
          <p:pic>
            <p:nvPicPr>
              <p:cNvPr id="5" name="Ink 4"/>
            </p:nvPicPr>
            <p:blipFill>
              <a:blip r:embed="rId7"/>
            </p:blipFill>
            <p:spPr>
              <a:xfrm>
                <a:off x="25560" y="1111320"/>
                <a:ext cx="11131920" cy="5613840"/>
              </a:xfrm>
              <a:prstGeom prst="rect"/>
            </p:spPr>
          </p:pic>
        </mc:Fallback>
      </mc:AlternateContent>
      <p:sp>
        <p:nvSpPr>
          <p:cNvPr id="6" name="Text Box 5"/>
          <p:cNvSpPr txBox="1"/>
          <p:nvPr/>
        </p:nvSpPr>
        <p:spPr>
          <a:xfrm>
            <a:off x="6790690" y="5292090"/>
            <a:ext cx="419100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tx1"/>
                </a:solidFill>
              </a:rPr>
              <a:t>+</a:t>
            </a:r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25400" y="2348865"/>
            <a:ext cx="156845" cy="3173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5930900" y="2423795"/>
            <a:ext cx="527685" cy="2280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5572125" y="3874135"/>
            <a:ext cx="6533515" cy="82994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sz="1200" b="1"/>
              <a:t>When we are using the algorithm to learn word embedding</a:t>
            </a:r>
            <a:r>
              <a:rPr lang="en-US" sz="1200"/>
              <a:t>( the feature associated with each word), </a:t>
            </a:r>
            <a:r>
              <a:rPr lang="en-US" sz="1200" b="1"/>
              <a:t>The feature might not be interpretable</a:t>
            </a:r>
            <a:r>
              <a:rPr lang="en-US" sz="1200"/>
              <a:t>. This is because, there is no guarantee that the first axis of the embedding vector is aligned with the axis that has a meaning such as gender, royal and etc. In reality, the first and second vector might be like e</a:t>
            </a:r>
            <a:r>
              <a:rPr lang="en-US" sz="1200" baseline="-25000"/>
              <a:t>w1</a:t>
            </a:r>
            <a:r>
              <a:rPr lang="en-US" sz="1200"/>
              <a:t> and e</a:t>
            </a:r>
            <a:r>
              <a:rPr lang="en-US" sz="1200" baseline="-25000"/>
              <a:t>w2 </a:t>
            </a:r>
            <a:r>
              <a:rPr lang="en-US" sz="1200"/>
              <a:t> They might not even orthogonal. </a:t>
            </a:r>
            <a:endParaRPr lang="en-US" sz="1200"/>
          </a:p>
        </p:txBody>
      </p:sp>
      <p:sp>
        <p:nvSpPr>
          <p:cNvPr id="14" name="Text Box 13"/>
          <p:cNvSpPr txBox="1"/>
          <p:nvPr/>
        </p:nvSpPr>
        <p:spPr>
          <a:xfrm>
            <a:off x="1403985" y="6264910"/>
            <a:ext cx="3914775" cy="4603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sz="1200"/>
              <a:t>Here is the explaination, if we multiply a A to the two vector, we can rotate them but the result remians the same..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1028</Words>
  <Application>WPS Presentation</Application>
  <PresentationFormat>Widescreen</PresentationFormat>
  <Paragraphs>80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Arial</vt:lpstr>
      <vt:lpstr>Century Schoolbook</vt:lpstr>
      <vt:lpstr>Century</vt:lpstr>
      <vt:lpstr>Cambria Math</vt:lpstr>
      <vt:lpstr>Calibri Light</vt:lpstr>
      <vt:lpstr>Calibri</vt:lpstr>
      <vt:lpstr>微软雅黑</vt:lpstr>
      <vt:lpstr>Arial Unicode MS</vt:lpstr>
      <vt:lpstr>Office Theme</vt:lpstr>
      <vt:lpstr>NLP and Word Embeddings</vt:lpstr>
      <vt:lpstr>GloVe (global vectors for word representation)</vt:lpstr>
      <vt:lpstr>Model</vt:lpstr>
      <vt:lpstr>A note on the featurization view of word embeddings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nanka</cp:lastModifiedBy>
  <cp:revision>329</cp:revision>
  <dcterms:created xsi:type="dcterms:W3CDTF">2017-07-10T20:19:00Z</dcterms:created>
  <dcterms:modified xsi:type="dcterms:W3CDTF">2021-04-13T00:56:08Z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