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1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09T08:54: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26458 18380 0,'0'0'0,"18"-18"0,70-35 16,-35 18 0,88-53 15,-35 35 0,-18 0 16,212-124 0,-124 107 16,-52-1 15,-53 18 16,-36 36 0,-53 34 15,-35 1 16</inkml:trace>
  <inkml:trace contextRef="#ctx0" brushRef="#br0">26723 18009 0,'-18'36'0,"36"-72"0,-36 89 15,-17-17 0,-18 34 16,18-35 0,-18 18 15,-18 18 0,36-18 16,17 0 0,18-36 16,0 1 0,36-18 15,-1 0 0,53 0 16,-35 0 0,0 0 0,53 0 16,-53 0 15,17 18 0,-34-18 16,-19 17 0</inkml:trace>
  <inkml:trace contextRef="#ctx0" brushRef="#br0">9190 8731 0,'0'-35'16,"0"17"15,-18-17 0,1 35 16,-1-18 0,0 18 16,-17 0 0,-18 53 0,18-17 15,-18 52 16,35-35 0,1-18 0,17 53 15,17-35 0,36 0 16,-18-18 0,18-35 16,-17 0 0,17 0 0,35-35 15,-35 17 0,0-52 16,-18 35 16,-35-54 0,0 54 15,-18-18 0,1 36 0,-19-19 16,-34 19 0,-1 17 15,18 35 16,36-17 0,17 17 16</inkml:trace>
  <inkml:trace contextRef="#ctx0" brushRef="#br0">9701 8908 0,'0'0'0,"0"17"0,-17 19 16,17-19 0,0 1 15,0-1 0,-18-17 16,0-35 15,18 0 0,-17-36 16,17 36 0,-18-35 16,18 34 0,35-34 15,-17 52 0,35 0 16,-35 18 0,35 18 16,-18 0 15,-17-18 0,34 53 16,-34-36 0</inkml:trace>
  <inkml:trace contextRef="#ctx0" brushRef="#br0">10301 8749 0,'0'0'16,"0"-35"0,-18 17 0,-17-17 16,18 35 0,-36 0 15,17 17 0,-17 19 16,36-1 0,17 35 15,0-34 0,35 52 16,-17-70 0,17 17 16,0-35 0,1 17 0,52-17 15,-53-17 16,18-18 0,-18-1 16,-35-17 0,0 18 15,-17-18 0,-1 18 16,-35 0 15,35 17 0,1 18 16,17 18 0,0 35 16,17-18 0,19 18 15,-19-18 0,1 0 16,35 36 16,-18-54 0,-17-17 15,-36-17 16,1-18 15,-1-1 0,-17 19 16,35-1 16</inkml:trace>
  <inkml:trace contextRef="#ctx0" brushRef="#br0">10619 8872 0,'0'36'16,"0"-72"0,0 89 0,0-35 15,0 0 0,-18-1 16,0-17 15,18-17 16,-17-1 0,17-35 16,17 18 0,1-18 15,0 18 0,35-1 16,-36 19 0,36-1 16,-35 18 0,17 35 15,-35 1 0,18-19 16,-18 18 0,0 1 0,17 17 15,-17-18 0,0-17 16,18-1 0</inkml:trace>
  <inkml:trace contextRef="#ctx0" brushRef="#br0">11077 8784 0,'0'0'16,"0"-17"0,-17-1 0,-1 18 16,-17 35 15,17 0 0,0 36 16,18-36 0,0 36 16,18-54 0,17 19 15,-17-36 0,35 0 16,-35-18 0,-1-35 15,1 36 0,-18-36 16,-18 17 0,18 19 16,-17-1 0,17 36 15,0-1 16,17 19 0,-17-1 0,18 18 16,17 70 0,-35-52 15,35 52 16,-17-70 0,0 35 15,-18-35 0,-36 0 16,1-35 0,0 0 16,0-1 0,-18-17 0,-36-17 15,36 17 0,-35-36 16,35 19 0,18-1 16,17 0 0,-17 1 0,18-1 15</inkml:trace>
  <inkml:trace contextRef="#ctx0" brushRef="#br0">11430 8943 0,'18'0'32,"-1"-18"15,1 1 0,0-1 16,-1-17 0,1 17 0,-18-17 0,17 0 16,-17-1 0,0 19 0,0-36 15,-35 53 0,-18 0 16,18 17 0,0 1 15,-1 17 0,19 1 16,-1 16 0,18 19 16,18-36 0,52 36 15,-34-54 0,69 1 16,-34-18 0,-18 0 16,53-18 0,-71 18 15,36-35 0</inkml:trace>
  <inkml:trace contextRef="#ctx0" brushRef="#br0">15187 8890 0,'35'71'0,"-70"-142"0,106 194 15,-36-17 0,0-35 16,18 35 0,-35-53 16,-1 35 15,-17-53 0,0 0 16,0-17 0,-17 0 0,-54-18 15,18 0 0,18-18 16,-18 0 0,0 1 0,0-19 16,-35-52 0,53 35 15,-18-52 0,53 52 16,-18-71 0,36 71 16,0-35 0,-1 53 15,1-1 0</inkml:trace>
  <inkml:trace contextRef="#ctx0" brushRef="#br0">15558 8731 0,'0'18'0,"0"0"15,-18 34 16,18-34 0,0 0 0,0 17 16,0-17 0,18-1 0,-1 1 15,18 0 0,-17-18 16,35-18 0,-35 18 16,17-35 0,-17 17 15,-1 0 0,-17-17 0,0 17 16,18 1 0,-18-1 15,0 1 0,0-1 16,-18 18 16,18 18 0,0 17 15,0 0 0,18-17 0,-18 17 16,17-17 0,1-1 16,17 36 0,-17-35 15,0-18 0,17 17 16,-35 1 0,35-18 15</inkml:trace>
  <inkml:trace contextRef="#ctx0" brushRef="#br0">16140 8837 0,'0'71'16,"0"-54"0,17 19 0,1 16 15,-18-34 16,35 0 0,-17-18 16</inkml:trace>
  <inkml:trace contextRef="#ctx0" brushRef="#br0">16087 8590 0,'0'-17'0,"0"34"0</inkml:trace>
  <inkml:trace contextRef="#ctx0" brushRef="#br0">15064 8502 0,'0'0'0,"0"-18"0,17 1 15,19-1 0</inkml:trace>
  <inkml:trace contextRef="#ctx0" brushRef="#br0">16563 8714 0,'0'-18'0,"-18"18"15,1 0 0,-1 35 16,0-17 0,1 0 16,17 34 0,0-34 15,0 17 16,0-17 0,17 17 0,1-17 0,17 17 16,-17-17 0,52-18 15,-52 0 0,35 0 16,-35-18 0,-1 1 15</inkml:trace>
  <inkml:trace contextRef="#ctx0" brushRef="#br0">16792 8890 0,'18'0'15,"-36"0"0,54 0 0,-1 0 16,18-35 0,-36 17 16,36-17 15,-35 17 0,-18 1 0,0-1 16,0 0 0,-53-17 16,35 35 0,-70 0 15,53 0 0,0 18 16,17-1 0,0 19 0,1 16 15,34-16 0,36 34 16,-17-34 0,69-1 16,-52-35 0,35 17 15,-52-34 0,17-1 16,-36 18 0,-17-17 16,-17 17 15,-1 0 16</inkml:trace>
  <inkml:trace contextRef="#ctx0" brushRef="#br0">21325 7461 0,'18'0'31,"70"0"0,-35-17 16,88 17 0,-70-18 15,-18 18 0,70-35 16,-70 35 0,0-18 16,-35 18 0,-36-18 15,0 18 0,-34 0 16</inkml:trace>
  <inkml:trace contextRef="#ctx0" brushRef="#br0">21625 7056 0,'0'17'15,"18"1"0,-18 70 16,0-35 0,0 0 16,0 17 0,0-17 0,0 18 15,18-1 0,-1 36 16,1-53 0,17 18 15,-17-54 0,35 19 16</inkml:trace>
  <inkml:trace contextRef="#ctx0" brushRef="#br0">22260 7602 0,'0'0'16,"0"-17"0,0-1 0,-17-17 16,-1 17 15,-17 18 16,17 0 0,-17 35 15,17-17 16,18 0 0,-17 35 16,17-18 0,0-17 15,17-1 0,1 1 0,35 17 16,-18-35 0,18 0 16,-35 0 0,17-35 15,-18 17 0,-17-17 16,0 17 0,-17-17 15,17 17 0,-18 18 16,18 18 16,18 17 0,-1-17 15,19 35 16,-19-36 0,19 1 16,-19-18 0,1 0 0,-18-18 15,0 1 16,-18-1 0,18-17 0,-35-18 15,35 35 16,0-17 0,0 17 0,18 1 16,17-1 0,18 18 15,-18 0 0,-17 0 16,35 18 0,-18-18 16</inkml:trace>
  <inkml:trace contextRef="#ctx0" brushRef="#br0">22737 7585 0,'0'0'0,"-36"17"16,36 1 0,-17 0 0,17 35 16,17-36 0,1 36 15,0-53 0,-1 18 16,18-18 0,-17-18 15,0 18 0,-18-35 16,17 17 0,-17 1 0,0-36 16,-17 17 0,17 19 15,0-1 0,0 36 16,0 17 0,17 0 16,19 71 15,-1-18 0,0-35 16,-17 0 0,-18 35 15,0-52 0,-18 17 16,-17-36 0,0 1 16,-1-18 0,1 0 0,17-18 15,1-17 0,-1 17 16,-17-35 0,17 18 16,18-18 0,18 18 15</inkml:trace>
  <inkml:trace contextRef="#ctx0" brushRef="#br0">23054 7708 0,'35'-17'15,"-70"34"0,88-52 16,-18-18 0,1 35 15,-19-17 0,-17 17 16,-35-17 0,17 18 16,-52 17 0,34 0 15,-17 35 0,36 0 16,17 18 16,0-18 0,53 18 15,-18-35 0,0-1 0,18 1 16,-17-18 0,16 0 0,-16 0 15,17 0 16,-36-18 0,1 18 16</inkml:trace>
  <inkml:trace contextRef="#ctx0" brushRef="#br0">23389 7373 0,'0'0'0,"18"0"16,35 18 16,-36-18 15,54-18 0,-36 18 16,18-18 0,-35 18 15,-1 0 0,-17-17 16,-35 17 16,17 0 0</inkml:trace>
  <inkml:trace contextRef="#ctx0" brushRef="#br0">23460 7056 0,'0'17'15,"0"-34"0,-18 69 0,18 1 16,0-35 0,18 35 16,-18-18 0,17 18 0,-17 53 15,18-35 0,0 17 16,-1-53 0,1 0 15,0 1 0,17-19 0,0 18 16,0-35 0,1 0 16,-19 0 15,1-17 16,-18-1 0</inkml:trace>
  <inkml:trace contextRef="#ctx0" brushRef="#br0">23813 6914 0,'0'-17'15,"0"34"0,0-52 16,17 35 0,18 0 16,1 18 0,34 17 15,-34-17 0,16 17 16,-16 0 0,-19 18 15,-17-35 0,-35 52 16,17-34 0,-17 17 16,18-36 15,-1 1 0,0 0 0,18-1 16,0 18 0,18-35 16,-18 18 0,18-18 0,-1 18 15</inkml:trace>
  <inkml:trace contextRef="#ctx0" brushRef="#br0">24095 7585 0,'0'0'15,"17"17"0,1-17 16</inkml:trace>
  <inkml:trace contextRef="#ctx0" brushRef="#br0">21519 8149 0,'0'0'0,"0"-17"15,36-1 0,-1 18 16,0-18 0,71 1 16,-18 17 0,1 0 15,16 0 0,19 0 0,176 0 16,-124-18 0,194 18 16,-175-18 0,175 1 15,-211 17 0,123-18 16,-194 18 0,53 0 15,-106 0 0,1 18 16,-36-1 16,-18 1 0,0 0 15,1-18 0</inkml:trace>
  <inkml:trace contextRef="#ctx0" brushRef="#br0">22860 8520 0,'0'0'0,"18"-18"0,-18 53 31,0-17 0,17 35 0,-17 0 16,36 53 15,-19-54 0,36 37 16,-35-36 0,-1-18 15</inkml:trace>
  <inkml:trace contextRef="#ctx0" brushRef="#br0">9172 10442 0,'-17'0'0,"-54"18"15,53-18 0,-17 18 16,17 17 0,-17 18 16,18-18 0,34 18 15,1-18 0,17-17 16,36 17 0,-18-35 0,0 0 16,-1-18 0,-16 1 15,-1-1 0,18-17 16,-53 0 0,0-18 15,-18 35 0,-17-35 16,0 36 0,-18-19 16,18 19 0,17 17 15,0 0 0,18-18 16</inkml:trace>
  <inkml:trace contextRef="#ctx0" brushRef="#br0">9684 10742 0,'0'0'0,"0"-18"16,0 1 0,-18-18 16,18-1 0,0 1 0,0-36 15,0 36 0,-18 0 16,18 0 0,0 17 0,18 0 15,0 18 0,17 0 16,0 18 16,18 0 0,-17-1 15,-1 1 0,18-18 0</inkml:trace>
  <inkml:trace contextRef="#ctx0" brushRef="#br0">10248 10442 0,'0'0'0,"-17"-17"15,-1 17 0,0-18 16,-17 18 0,17 0 16,-17 35 0,35 1 15,-18 34 0,18-52 16,18 17 0,0-17 0,-1-1 15,36 19 0,-17-36 16,16 0 16,-34-18 0,17-17 15,-35 17 0,18-35 16,-18 35 0,-18-34 16,1 34 0,17 0 15,17 36 16,1 17 15,0-17 0,-1 17 16,1-35 0,35 35 16,-35-35 0,-1 18 0,1-18 15,-18-18 32,0 36 62,17-18 16,1 0 15,-18-18 0,18-17 16,-18 17 0,17-17 16,1 0 0,0 0 15,17 17 0,-17 0 16,-1 1 0,1 17 15,17 0 0,-17 0 16,-1 17 0,1 19 16,0-1 15,-1 0 0,-17-17 0,18 17 16,-18-17 0,18 17 16</inkml:trace>
  <inkml:trace contextRef="#ctx0" brushRef="#br0">11113 10372 0,'-53'17'0,"106"-34"0,-124 52 15,18 18 16,35-18 0,18 18 15,0-35 0,18 17 0,35-17 16,-18-18 0,18 0 16,-18-18 0,18-17 15,-17-1 16,-19-16 0,-17 34 16,-17 0 0,17 1 15,-36 34 0,36 1 16,0 35 15,0 0 0,18 53 16,0-54 0,-1 1 16,1 0 0,0 0 0,-1 18 15,-17-36 0,-17 18 16,-1-35 0,-17-1 16,-1-17 0,1 0 0,0-17 15,0 17 0,17-18 0,-35-35 16,53 18 0,0-36 15</inkml:trace>
  <inkml:trace contextRef="#ctx0" brushRef="#br0">11483 10636 0,'0'0'15,"53"-35"0,-18 0 0,-17 17 0,-1-35 16,-17 36 16,0-1 0,0 0 15,-17 1 0,-19 17 0,-34-18 16,35 18 0,-36 18 16,53 17 0,1 18 15,17-18 0,53 53 16,-18-70 0,71 35 15,-36-36 0,54-17 16,-54 0 0,36-17 16,-70-1 15,-1 1 0,-35-1 0,-18 18 16,1 0 16</inkml:trace>
  <inkml:trace contextRef="#ctx0" brushRef="#br0">15099 9825 0,'0'0'16,"0"0"0,0 18 0,35 87 15,-17-34 0,-1 88 16,1-71 0,17 71 15,-35-106 0,36 52 16,-36-69 16,35 17 0,-17-53 15,17-18 16,-35 0 0,17-17 16</inkml:trace>
  <inkml:trace contextRef="#ctx0" brushRef="#br0">15522 10283 0,'0'-17'16,"-17"17"0,-19 0 15,1 17 0,-36 1 16,36 0 16,0-1 0,0 19 15,35-1 0,17-17 16,54 17 0,-36-35 15,36 35 0,-18-35 16,-18 0 0,35 18 16,-34-18 0,-1 0 15,-17 0 0</inkml:trace>
  <inkml:trace contextRef="#ctx0" brushRef="#br0">15804 10389 0,'0'0'0,"0"18"16,18 35 0,-18-18 16,18-17 0,-1-1 0,-17 19 15,36-19 0,-19-17 16,1 18 0,-18-36 16,18 18 0</inkml:trace>
  <inkml:trace contextRef="#ctx0" brushRef="#br0">15840 10037 0,'0'-18'16,"0"0"0,17 36 16,1-18 15</inkml:trace>
  <inkml:trace contextRef="#ctx0" brushRef="#br0">16087 10566 0,'17'-18'16,"-17"0"0,0 1 0,0-1 15,18-17 0,-18 0 0,18-18 16,-18 35 0,17 0 15,1 1 0,0 34 16,-1 1 16,1 17 0,-18 1 15,0-1 0,35 18 16,-17-36 0,17 19 16,-17-19 0,35-17 15,-1-17 16,-16-1 0,17-35 15,-36 18 0,36-18 16,-53 35 0,0-17 16,0 17 0,-17 1 0,-19 17 15,19 17 16,-19-17 0,1 53 16,35-17 0,0 17 15,0-36 0,18 18 0,17 1 16,-17-19 0,35-17 15,-36 0 0,18 0 16,-17-17 16,-18-19 0,0 19 15,0-1 0,18 18 16,-18 18 0,17-1 16,1 36 0,0 0 15,-1 35 16,1-35 0,-18-17 15,0 17 0,0-1 0,0 1 0,-35 18 16,-1-18 0,-17 0 16,36-36 0,-36 1 15,18-18 0,17-35 16,0 17 16,18-52 0,0 34 15,18-70 0,17 54 16,36-37 0,-36 54 15,36-18 0,-18 18 16,35 0 16,-53 17 0,0 18 0,-17-18 15</inkml:trace>
  <inkml:trace contextRef="#ctx0" brushRef="#br0">23019 9931 0,'0'-18'16,"-18"0"0,0 1 16,1 17 0,-36-18 15,35 18 0,-17 18 0,-36-1 16,36 1 0,18 17 15,-19 1 0,19 17 16,17 35 0,0-35 16,53 52 0,-18-69 15,71 34 16,-36-52 0,1 0 0,-1-18 16,19-18 0,34-17 15,-70-1 0,-18 1 16,0-18 0,-35 18 0,0-18 15,-35 0 0,0 0 0,-89-35 16,54 35 0,-107 35 16,89 18 0,18 0 15,-1 36 0,18-1 0,18 0 16</inkml:trace>
  <inkml:trace contextRef="#ctx0" brushRef="#br0">9260 7108 0,'0'0'0,"-17"-17"0,-1-1 16,1 18 16,-1 0 0,-17 35 15,17 1 0,0 17 0,18 53 16,0-54 16,0 1 0,36 0 0,-19-17 15,71 34 0,-35-52 16,53 17 0,-53-35 15,53-18 16,-53-17 0,0 17 16</inkml:trace>
  <inkml:trace contextRef="#ctx0" brushRef="#br0">9684 7355 0,'0'18'0,"0"17"16,0 18 0,35-35 16,-17 17 0,35 0 15,-18-17 0,35-18 16,-34 0 0,-1 0 16,-17-18 0,-1 1 0,1-1 15,-18 1 0,0-1 0,-18-17 16,-35-18 0,18 35 15,0 0 0,0 1 16,17-1 0,-17 1 16,17 17 0</inkml:trace>
  <inkml:trace contextRef="#ctx0" brushRef="#br0">10125 7549 0,'17'0'16,"-17"-17"0,0-1 15,0 1 0,0-1 16,0-35 0,0 18 16,0-36 0,18 54 15,0-19 0,-1 19 0,36-1 16,-35 18 15,-1 18 0,19 35 16,-19-36 0,1 54 16,-18-36 0,18-17 15,-18 17 0,17-17 0,-17 17 16,18-35 0,-18 17 16</inkml:trace>
  <inkml:trace contextRef="#ctx0" brushRef="#br0">10442 7179 0,'0'0'16,"-17"0"0,34 18 15,19-18 16,-1 0 0,0 0 16,36 0 15,-36-18 0,35 0 16,-52 18 0,-18-17 15,-18-1 0,1 18 16</inkml:trace>
  <inkml:trace contextRef="#ctx0" brushRef="#br0">10566 6844 0,'0'0'16,"0"88"0,0-17 0,0 52 16,-18-52 0,18 70 15,18-88 0,-1 53 16,1-71 0,35 35 16,-35-70 15,34 0 0</inkml:trace>
  <inkml:trace contextRef="#ctx0" brushRef="#br0">10813 7408 0,'35'0'15,"-17"-17"0,34-19 16,-16 19 15,-19-1 0,19-35 16,-36 36 0,0-1 16,0 0 0,-18 1 0,-17 17 15,17 0 0,-17 17 16,35 19 0,-18-19 16,18 19 0,0-1 0,0 0 15,0 0 0,18-17 0,17 35 16,-17-18 0,17-17 15,-17-1 0,-1-17 0,19 0 16,-19 0 0,1-17 16,-18-1 15,0-17 0,0 17 16,18 1 0,-18-1 16,17 18 0,1 18 15,35-1 16,-36 1 0,36 17 15,-17-35 0,-1 35 16,-35-17 0,17 0 16</inkml:trace>
  <inkml:trace contextRef="#ctx0" brushRef="#br0">11342 7355 0,'-53'36'16,"18"-1"0,-18 18 16,35-18 15,18-17 0,0 17 16,0-17 0,0-1 0,18-17 0,-1 0 16</inkml:trace>
  <inkml:trace contextRef="#ctx0" brushRef="#br0">11642 7338 0,'0'0'0,"35"0"15,-17-18 0,17 1 16,-17 17 0,-1-18 15</inkml:trace>
  <inkml:trace contextRef="#ctx0" brushRef="#br0">11677 6985 0,'-18'53'15,"36"-106"0,-53 141 0,35-35 16,-18 53 0,18-53 16,18 70 0,-1-70 15,1-17 0,17-1 0,18 18 16,-18-36 16,36 1 0,-36-18 15,36-18 0,-36 1 16,-17 17 0,-18-18 15</inkml:trace>
  <inkml:trace contextRef="#ctx0" brushRef="#br0">8978 7973 0,'0'0'0,"18"0"15,35 0 16,0 0 0,105 0 15,-52 17 0,159-17 16,-106 0 0,193 0 16,-140-17 0,0 17 15,-1-18 0,-17 1 0,177-1 16,-212 18 0,52 0 16,-140 0 0,-1 0 15,-70 18 0,-17-18 16</inkml:trace>
  <inkml:trace contextRef="#ctx0" brushRef="#br0">9296 9490 0,'17'0'31,"19"-18"16,-19 18 0,1-18 0,0 18 15,-1 0 16,1 0 15,-1 0 16,36-17 16,-17 17 0,69-18 15,-34 18 0,17 0 16,194-17 16,-70-1 0,-35 18 15,-72 0 16,-34 0 15</inkml:trace>
  <inkml:trace contextRef="#ctx0" brushRef="#br0">15663 9419 0,'36'0'0,"-1"0"15,71 0 0,-36 0 16,18 0 0,1 0 15,69 0 0,-69 0 16,-36 0 0,52 18 16</inkml:trace>
  <inkml:trace contextRef="#ctx0" brushRef="#br0">22789 9313 0,'-17'0'16,"-1"0"15,1 0 47,34 18 32,54-18 15,-18 0 0,0 0 0,-1 0 16,72 0 0,-71 0 15,0-18 0,0 18 16</inkml:trace>
  <inkml:trace contextRef="#ctx0" brushRef="#br0">15028 7232 0,'0'0'0,"0"-18"0,0 36 31,0 35 16,0 0 0,18 17 15,0-52 0,-1 17 16,1 1 0,17-19 0,-17-17 0,-1 18 15,36-18 16,-35 0 0,17-35 16,-35 17 0,18-17 15,-18 17 0,0 0 16,0 1 0,0 34 16,18 1 0,-18 0 0,17-1 15,1 1 16,17 0 0,-17-18 0,35 17 15,-36-17 0,36 0 16,-35-17 0,-18-1 16,0-17 0,0 17 0,0 0 15,-18-17 0,1 17 0,-1-34 16,0 52 0,1-18 16</inkml:trace>
  <inkml:trace contextRef="#ctx0" brushRef="#br0">15734 7408 0,'0'0'15,"-18"36"0,18 17 16,18-36 0,0 1 15,-1-18 0,1 0 0,35 0 16,-36 0 0,1-35 16,0 17 0,-18-17 15,0 17 0,-18-17 0,-35-1 16,35 19 0,-34-1 16,16 18 0,19 18 15,-1-18 0,36 35 16,-1-35 15</inkml:trace>
  <inkml:trace contextRef="#ctx0" brushRef="#br0">16069 7514 0,'0'0'15,"-18"-17"16,18-19 0,0 19 15,18-36 0,-18 17 16,18 1 0,-1 35 16,1 0 15,0 0 0,-1 18 16,19-1 16,-36 1 0,17 0 15</inkml:trace>
  <inkml:trace contextRef="#ctx0" brushRef="#br0">16422 7355 0,'-18'0'15,"1"0"0,17 18 16,-18 17 16,18 1 0,0-19 15,18 1 0,17-18 16,-18 0 0,36-18 15,-35 1 0,0-54 16,-1 36 0,-17 0 16,0-18 0,0 0 0,-35-53 15,17 53 0,-17-53 16,0 71 0,17 0 16,-17 17 0,17 0 0,1 36 15,17 35 0,17 53 16,19-53 0,16 70 15,1-70 16,36 35 0,-37-35 16,19 18 0,-36-54 15,1 19 0,-19-19 16,-17 1 0,-17-18 16</inkml:trace>
  <inkml:trace contextRef="#ctx0" brushRef="#br0">14658 7902 0,'0'0'16,"35"0"0,0-17 0,18 17 15,18-18 0,17 18 0,159 0 16,-88 0 0,194 0 16,-177 0 0,194 0 15,-211 0 0,70 0 16,-140 0 0,-1 18 16,-53-1 0,-52-17 15,-1 18 16</inkml:trace>
  <inkml:trace contextRef="#ctx0" brushRef="#br0">25947 8714 0,'17'0'15,"54"0"16,-18 0 0,106-18 15,-53 18 0,-1-18 0,142 1 16,-123 17 0,140 0 16,-123 0 0,89 17 15,-142-17 0,-17 0 16,-19 18 0,1-18 16,-53-18 15,-53 18 0,18 0 16,-18-17 0</inkml:trace>
  <inkml:trace contextRef="#ctx0" brushRef="#br0">26529 8308 0,'-18'0'16,"36"0"0,-53 0 0,-1 0 15,1 18 0,0-1 0,-89 18 16,-17 1 15,71-1 0,-89 18 16,88-35 0,-34 17 16,69-17 0,19 17 15,17-18 0,35 1 16,18 17 0,17 1 16,19-1 0,16 0 0,1 0 15,18 1 0,-36 17 0,18-18 0,35 35 16,-88-34 15,-18 34 0</inkml:trace>
  <inkml:trace contextRef="#ctx0" brushRef="#br0">11342 4851 0,'-18'0'0,"36"0"0,-18 0 31,53-18 0,17 18 16,1-18 0,17 18 0,18 0 15,106 0 16,-89 0 0,18 0 0,-17 0 16,175 36 0,-157-36 15,16 0 0,125 17 16,-142-34 0,106-19 16,-142 36 0,-34-17 15,-18 17 0,-18 0 16,-35 17 0,-17 1 15</inkml:trace>
  <inkml:trace contextRef="#ctx0" brushRef="#br0">15152 4763 0,'0'0'0,"-18"0"16,18 17 16,35-17 15,-17 0 0,35 0 16,0 0 0,17 18 0,125-1 16,-90 1 0,178 0 15,-125-1 0,1-17 16,0 0 0,141 0 15,-159 0 0,0-17 16,-35 17 0,35-18 16,-124 18 0</inkml:trace>
  <inkml:trace contextRef="#ctx0" brushRef="#br0">9454 11060 0,'0'17'15,"18"-17"16,17 0 0,18 0 15,0 0 0,53 0 16,-35 0 16,105 0 0,-88 0 15,124 0 0,-89 0 16,-17 0 0,-18 0 0,18 0 16,35 18 15,-70 0 0,35 17 16,-71-35 0,0 17 15</inkml:trace>
  <inkml:trace contextRef="#ctx0" brushRef="#br0">15434 10918 0,'0'-17'0,"0"34"31,35-17 0,-17 18 16,70 0 0,-17-18 15,70 0 16,-53 0 0,0 0 0,71-18 16,-106 18 0</inkml:trace>
  <inkml:trace contextRef="#ctx0" brushRef="#br0">25365 10231 0,'17'0'31,"19"0"0,-1 0 16,53 17 0,-17-17 16,87 0 15,-69 18 0,-1-18 0,71 0 16,-18 0 16,-53 0 15,-53 0 0,-52 0 16</inkml:trace>
  <inkml:trace contextRef="#ctx0" brushRef="#br0">25665 9931 0,'0'0'16,"17"-18"0,-34 18 15,-36 35 16,17-17 0,-52 35 16,53-35 0,-18-1 15,35 18 0,-17-17 16,17 0 0,1-1 0,17 1 15,17 17 0,36 18 16,-17-35 0,69 35 16,-52-36 0,53 36 15,-53-17 0,0-19 16,-18 1 0</inkml:trace>
  <inkml:trace contextRef="#ctx0" brushRef="#br0">9278 11977 0,'-35'-18'16,"17"18"0,-17-17 15,0 34 0,17-17 0,-35 53 16,53-35 0,0 17 16,0 0 0,18 1 15,35-19 16,-18-17 0,35 0 16,-17-17 0,0-36 15,-17 35 0,-36-17 16,17-1 0,-17 19 0,-17-54 15,-1 54 0,-17-19 16,17 19 0,0 17 16,1 0 0</inkml:trace>
  <inkml:trace contextRef="#ctx0" brushRef="#br0">9719 12118 0,'0'0'0,"0"-18"16,-18-17 15,1 0 0,-1-18 16,0 18 0,18-1 16,0 1 0,18 17 15,17 1 0,-17 17 16,53 17 0,-54-17 15,54 18 0</inkml:trace>
  <inkml:trace contextRef="#ctx0" brushRef="#br0">10072 11924 0,'0'-18'15,"-18"18"0,18 18 16,-17 17 15,17-17 0,0 17 16,0-17 0,17-1 0,1 1 16,-1 0 0,1-1 0,17-17 15,18-17 0,-35 17 16,0-36 0,-1 19 16,-17-19 0,0 19 15,0-18 0,0 17 0,-35-17 16,35 17 0,-18 18 15,1 18 0,17-1 16,17 36 16,1-35 0,0-1 15,17 1 0,-18 0 0,19-1 16,-36 1 0,17-18 0,-17-18 16,0 1 15,18-1 0,-18-17 16,18 17 15,-1-17 0,1 35 16,0 0 0,-1 0 16,1 18 0,-18-1 15,18 18 0,-1-17 16,18 17 16,-17-17 0,0-18 15</inkml:trace>
  <inkml:trace contextRef="#ctx0" brushRef="#br0">10760 11906 0,'-36'18'0,"72"-36"0,-89 36 15,35 17 16,18-17 0,0-1 0,35 19 15,18-36 16,-35 0 0,17 0 16,1-36 0,-36 1 15,0 0 16,-36 53 16,36 17 15,0 53 0,18 18 16,17-53 0,0 35 15,-17-53 0,17 36 16,-35-54 16,0 19 0,-17-19 15,-1 1 0,0-18 16,-17 0 0,18-18 0,-19 1 0,19-1 16,-1-17 0,0 0 0,1-1 15,17 1 0,0 0 16</inkml:trace>
  <inkml:trace contextRef="#ctx0" brushRef="#br0">11113 12100 0,'0'0'15,"35"-17"0,-18-1 0,36-17 16,-35 17 0,0-17 15,-1 0 16,-34-18 0,-1 35 16,-35 0 0,18 18 15,17 18 0,-35 0 16,36 17 0,17 18 16,17-36 0,71 36 15,-35-17 0,71-19 16,-71 1 0,0-18 15,17 0 0,-35 0 16,1 18 0</inkml:trace>
  <inkml:trace contextRef="#ctx0" brushRef="#br0">15169 11412 0,'18'71'0,"-18"-1"16,18 1 0,-1 0 0,1 52 15,0-70 0,-18-18 16,17-17 0,-17 0 0,0-1 16,0-34 0,0-1 15,0-17 0,0-1 16,0-17 0,0 18 0,0-35 15,18 52 0,52-17 16,-34 35 0,34 35 16,-34-17 0,34 35 15,-52-18 0,-18 35 16,-18-52 0,-35 35 16,18-35 15,0-1 0,-18 1 16,17-1 0,19-17 0,17-17 15</inkml:trace>
  <inkml:trace contextRef="#ctx0" brushRef="#br0">15769 11818 0,'-17'35'16,"34"-70"0,-34 88 0,-1 0 15,18-35 16,18 34 0,17-34 16,-18-18 0,19 18 0,17-18 15,-18-18 0,-17 18 16,17-53 16,-35 36 0,0-36 15,-35 35 0,17 0 0,-53 1 16,36 17 0,0 17 15,17 1 0,18 0 16,0-1 0</inkml:trace>
  <inkml:trace contextRef="#ctx0" brushRef="#br0">16140 11942 0,'0'0'0,"-18"17"0,0 1 16,18 17 0,0-17 16,0-1 0,18 1 0,17 0 15,18-1 0,-35-17 16,35-17 16,-18 17 0,-17-18 0,-18-35 15,17 35 0,-34 1 16,17-1 0,-18 1 0,0-19 15,1 19 0,-1-1 16,0 18 0,18-18 16,0 1 15,18 17 16</inkml:trace>
  <inkml:trace contextRef="#ctx0" brushRef="#br0">16351 11448 0,'0'0'15,"18"-36"0,0 19 16,-18-1 0,17 18 0,-17 18 16,18 17 15,17 71 0,-35-53 16,35 88 0,-17-88 15,-18 17 0,35 36 16,-17-71 0,0 36 16,-18-53 0,17-18 0,-17 17 15,18-17 16</inkml:trace>
  <inkml:trace contextRef="#ctx0" brushRef="#br0">16722 11800 0,'-53'0'15,"106"0"0,-142 18 0,72-18 16,-18 18 0,17-18 0,18 17 16,0 1 0,53 17 15,-18-17 0,71 17 16,-53-35 0,17 35 15,-34-35 0,-19 18 16</inkml:trace>
  <inkml:trace contextRef="#ctx0" brushRef="#br0">23072 11359 0,'0'0'0,"-18"0"15,-17-17 16,17 17 0,-35 0 16,36 17 0,-36 54 15,35-36 16,0 18 0,1 0 0,17 0 15,0 0 0,17 0 0,1-18 16,17 0 0,18 1 0,71-1 16,-71-17 0,105-36 15,-105 0 0,71-35 16,-89 18 0,0-71 16,-35 53 15,-53-52 0,0 52 16,-52-36 0,52 72 15,-71 17 0,71 17 16,0 1 0</inkml:trace>
  <inkml:trace contextRef="#ctx0" brushRef="#br0">9384 13159 0,'0'-18'0,"-18"18"15,1 0 0,-36 18 16,53 17 0,-36 35 16,36-34 0,0-1 15,0 18 0,0-18 0,18 0 16,17-17 0,18 0 15,0-18 0,35-18 16,-52 0 0,17-52 16,-36 17 0,1-35 15,-18 53 0,-35-54 16,-1 72 0,-17-36 16,18 53 0,17 0 15,18 17 16</inkml:trace>
  <inkml:trace contextRef="#ctx0" brushRef="#br0">9913 13370 0,'0'18'15,"0"-36"16,0-35 15,0 18 0,0-53 16,-18 53 0,18-18 16,0 35 0,0-17 15,18 35 0,35 17 16,-35 1 0,17 0 16,0-1 0,0 19 0,1-19 15</inkml:trace>
  <inkml:trace contextRef="#ctx0" brushRef="#br0">10372 13141 0,'0'0'16,"-36"-18"0,19 18 0,-36 18 16,35 0 15,1 17 0,-1 18 0,18-18 16,0-17 15,18-1 0,-1 19 0,54-19 16,-36-17 0,36-17 16,-36-1 0,0 0 15,-17 1 0,-18-19 0,17 19 16,-17-18 0,-17-1 16,-1 1 0,1 35 15,-1-18 0,0 18 0,1 0 0,-1 18 16,0 35 0,18-35 15,36 34 16,-1-34 0,35 35 16,-17-35 0,-17-1 0,-1 1 15,0-18 0,0 0 0,-17 0 16,17 0 0,-35-18 0</inkml:trace>
  <inkml:trace contextRef="#ctx0" brushRef="#br0">10742 13176 0,'-18'-17'16,"36"34"0,-53-34 0,35 52 15,0-17 0,0 34 16,17-34 0,1 17 16,0-17 0,17 0 15,-17-18 16,-1-18 15,-17 0 0,0 1 16,-17-1 16,17 0 0,-18 1 15,0 17 0</inkml:trace>
  <inkml:trace contextRef="#ctx0" brushRef="#br0">10724 13229 0,'0'-17'16,"18"-1"0,-18 0 16,18 18 0,-1-17 15,-17-1 0,18 18 16,0 0 0,17 35 16,-17-17 15,-1 0 0,18-1 16,-35 18 0,53 18 15,-53-35 0,0 0 16,0-1 0,18-17 0,-18 18 16</inkml:trace>
  <inkml:trace contextRef="#ctx0" brushRef="#br0">11165 13176 0,'-35'0'0,"70"0"0,-87 0 15,16 36 0,19-19 16,17 1 0,0-1 16,0 1 0,17 17 15,19-17 0,-1 0 16,0-18 0,0-18 15,-17 18 0,-18-18 16,0 1 0,0 34 31,0 36 16,0-17 0,18-1 0,-18 18 16,35 35 0,-17-53 15,17 36 0,-35-36 16,17 0 0,-34-17 15,-1-18 16,-17-18 16,17 1 0,-17-36 15,35 18 0</inkml:trace>
  <inkml:trace contextRef="#ctx0" brushRef="#br0">11448 13353 0,'35'17'16,"-70"-34"0,88 34 15,-1-17 0,-16-35 16,17 0 0,-18-18 16,-35 18 0,0-1 15,-18 1 0,1 17 16,-1 1 0,0 17 0,-35 0 15,18 17 16,0 19 0,35-1 16,0 0 0,18 0 0,17 18 15,0-35 0,0 17 0,18-17 16,53 0 0,-53-18 16,0 0 15,-18 0 0,1 0 0,-1 0 16,-18 0 0</inkml:trace>
  <inkml:trace contextRef="#ctx0" brushRef="#br0">15416 13070 0,'18'0'31,"35"18"0,-18-18 16,18-18 0,35 1 15,-52-1 0,-1 18 16,0-17 0,-17 17 0,17 0 15,-35-18 0</inkml:trace>
  <inkml:trace contextRef="#ctx0" brushRef="#br0">15593 12753 0,'0'0'15,"0"35"0,0 0 0,0 71 16,0-53 0,17 0 16,-17 18 0,18 35 15,0-54 0,-1-16 16,1-1 0,-18-17 0,35-1 16,-17-17 0</inkml:trace>
  <inkml:trace contextRef="#ctx0" brushRef="#br0">15822 12594 0,'18'35'15,"-36"-70"0,53 123 0,-17-35 0,35 88 16,-35-70 0,-1 0 15,18 70 0,-35-88 16,18 17 0,0-52 16,-18-1 0,0 1 15,0-36 16,-18 1 0,18-36 16,0 18 0,0-1 15,18 1 0,-1 0 0,1-1 16,0 1 0,17 18 15,-17 17 0,-18 17 16,0 1 0,17 17 0,-17 18 16,18-18 0,0 36 15,-1-54 0,1 36 16,-1-35 0,19 0 16</inkml:trace>
  <inkml:trace contextRef="#ctx0" brushRef="#br0">16475 13212 0,'35'-18'0,"-70"36"0,105-36 16,-17-17 0,-35 17 15,17-17 16,-17 17 0,-18 0 0,0 1 0,-18-1 16,0 1 0,-34 34 15,16-17 0,-34 53 16,34-35 0,19 52 16,17-34 0,35 16 15,0-34 16,54 17 0,-54-17 15,53 0 0,-53-18 16,36 0 0,-53 0 16,-1-18 15</inkml:trace>
  <inkml:trace contextRef="#ctx0" brushRef="#br0">22895 12823 0,'-17'-17'15,"17"-1"0,-18 18 16,-17 18 0,17-1 0,-17 36 16,17-17 0,18 70 15,0-54 0,18 1 16,17-17 0,36 52 16,-18-71 0,-1 1 15,72-18 0,-71-18 16,0 1 0,0-18 0,-18-1 15,0-52 0,-35 35 16,-35-53 0,0 71 16,-89-71 15,54 71 0,-54 17 16,71 18 0,-35 18 16,70-18 0,-17 35 15</inkml:trace>
  <inkml:trace contextRef="#ctx0" brushRef="#br0">9296 14429 0,'-18'0'16,"-17"17"0,35 19 16,0 34 0,0-17 15,35 18 16,0-36 0,54 18 16,-1-36 0,-35-34 15,35-36 0,-53 18 16,0-36 0,-35 36 15,-17-18 0,-1 18 16,-17-1 0,0 19 0,-54-19 16,36 36 0,-35 0 15,71 0 0,-1 36 16,18-19 0</inkml:trace>
  <inkml:trace contextRef="#ctx0" brushRef="#br0">9895 14676 0,'0'0'16,"-17"-18"16,17 0 0,-18-35 15,18 18 0,0-35 16,18 52 0,-18-17 0,17 17 15,1 0 16,0 18 0,-1 0 0,19 18 16,-1-18 0,18 35 15,-18-17 0,18 0 16,-35-18 0</inkml:trace>
  <inkml:trace contextRef="#ctx0" brushRef="#br0">10301 14482 0,'-18'-18'16,"-17"36"16,18-1 0,17 1 15,-18 17 0,18-17 0,0 17 16,0-17 0,18-1 16,-1 1 0,1-18 0,-1 0 15,19 0 0,-19 0 0,1-18 16,0-17 0,-1 17 15,-17-35 16,0 36 0,0-1 16,-17 1 0,-1 17 15,18 17 0,0 1 16,18 17 0,-1 0 16,1 18 15,0-35 0,-18 0 16,17-18 0,-17 17 15,18-34 0,-18-1 16,18 0 0,-18-17 0,17 17 16,1-35 0,17 36 15,-17 17 16,-18 17 16,17 1 0,-17 17 15,18 1 0,17-1 16,-35-17 0,18-1 15,0 1 0,-1-18 16</inkml:trace>
  <inkml:trace contextRef="#ctx0" brushRef="#br0">10866 14499 0,'0'0'0,"-36"0"16,36 18 0,-35 17 15,35-17 0,-18 17 16,18-17 0,18-18 0,17 0 16,-17 0 0,17 0 15,-17 0 16,17 17 16,-17 1 0,-1 17 0,19 18 15,-1 53 0,-17-53 16,17 53 15,-17-53 0,-18 0 0,-18-18 16,0 0 0,-35 0 16,18-17 0,-53-18 15,53 0 0,17-18 16,-17-17 0,17 0 0,0-36 16,18 18 0,36-35 15,-1 53 0,35-36 16,-17 54 0,18-19 15,-36 36 0</inkml:trace>
  <inkml:trace contextRef="#ctx0" brushRef="#br0">11218 14834 0,'0'0'16,"36"-17"0,-19 17 0,1-18 0,17 0 15,-17 1 0,-1-1 16,19-17 0,-36 0 16,0-1 15,-18 19 0,0 17 0,-17-18 16,0 18 0,17 18 16,-17-1 0,17 1 0,1 17 15,34 0 0,1-17 16,17 0 0,18-1 0,53 1 15,-53-18 0,0 0 16,53-18 0,-53 1 16,17-19 15,-35 19 0,-17-1 0</inkml:trace>
  <inkml:trace contextRef="#ctx0" brushRef="#br0">15910 14464 0,'0'0'0,"-17"0"15,-1 18 0,0-18 16,18 17 0,-17-17 0,-1 18 16,0-18 0,18 17 0,-35 19 15,18-19 0,17 1 16,0 0 15,35 17 0,-18-35 16,19 18 0,17-18 16,-18-18 0,18 0 15,-18 1 0,-17-19 16,-18 19 0,0-19 16,0 1 0,-18 18 15,-35-19 0,36 19 16,-19-1 0,-17-17 15,18 35 16,53 0 16</inkml:trace>
  <inkml:trace contextRef="#ctx0" brushRef="#br0">16351 13864 0,'-35'-35'16,"70"70"0,-88-88 15,36 53 0,17 18 16,0 35 0,0 0 0,0 105 16,17-87 0,36 70 15,-35-70 0,35 35 16,-18-71 0,0 18 15,-17-36 16,0 1 0,-18 0 16,-36-36 0</inkml:trace>
  <inkml:trace contextRef="#ctx0" brushRef="#br0">16140 14340 0,'0'0'15,"53"-17"0,-1 17 0,1-18 16,88 1 0,-70-1 16,52 0 15,-87 18 0</inkml:trace>
  <inkml:trace contextRef="#ctx0" brushRef="#br0">23054 14076 0,'18'-18'0,"-18"1"32,-18-1 15,0 18 16,-17 18 16,17-1 0,-34 18 15,34 1 0,0-1 16,1 36 15,-1 17 0,36-35 16,-18-18 0,70 53 16,36-35 15,-35-35 0,-1-18 0,54 0 16,17-36 16,-71 19 0,-34-18 0,-1-1 0,0-52 15,-53 35 0,1 18 16,-36-18 0,18 0 15,-106-35 0,70 53 16,-70-1 0,88 36 16,-35 18 15,52 0 0</inkml:trace>
  <inkml:trace contextRef="#ctx0" brushRef="#br1">15610 15152 0,'18'0'31,"0"0"16,17 0 0,36 0 0,70 0 16,-53-18 0,0 18 15,18-17 0,-18 17 0,71-36 16,-89 36 16,36 0 0,-88 0 15</inkml:trace>
  <inkml:trace contextRef="#ctx0" brushRef="#br1">9790 4939 0,'17'0'31,"1"0"0,52 18 16,-17-1 0,88-17 15,-70 0 16,17 0 0,0 0 16,-17-17 0,0 17 0,-1 0 0,-17 0 15,0 0 0,35-18 16,-53 18 0,-17 0 16,0 0 0,-1 0 0,1 0 15,-18-18 0</inkml:trace>
  <inkml:trace contextRef="#ctx0" brushRef="#br2">12524 2981 0,'0'-18'16,"0"1"15,-18 17 16,18-36 0,0 19 31,0 34 31,0 1 16,18 17 0,-18-17 0,0 35 0,0 35 16,0-35 15,17 70 0,-17-87 16,18 17 0,-18-18 0,18 36 16,-18-19 15,17-34 0,-17 0 16,18-18 15,-18-18 16,0 0 16</inkml:trace>
  <inkml:trace contextRef="#ctx0" brushRef="#br2">12330 3404 0,'0'0'15,"0"-17"0,0-1 16,0 0 0,0 1 16,17 34 31,1 54 15,17 0 16,-17-36 0,-1 0 0,1 0 16,0-17 0,17 0 0,0-18 15,-17 0 0,17 0 0,18-36 16,-18 1 0,-17 0 16,35-89 15,-53 71 16,18 36 0,-18-1 15</inkml:trace>
  <inkml:trace contextRef="#ctx0" brushRef="#br2">15946 2858 0,'-18'-18'16,"36"36"0,-36-54 0,18 19 15,-18 17 16,36 17 15,-18 19 0,0-1 16,0 53 0,0-35 16,0 0 0,18 0 0,-18 35 15,17-53 16,-17 0 0,18 1 0,-18-19 16,0 1 0,0 0 0,0 17 15,0-17 16,0-36 15</inkml:trace>
  <inkml:trace contextRef="#ctx0" brushRef="#br2">15822 3210 0,'35'53'16,"-70"-106"0,70 141 0,-17-35 15,0-35 0,-18 17 16,0-17 0,17 0 16,-17-1 0,18 1 0,0-18 15,17-18 0,0 1 16,-17-19 0,-1 19 0,19-36 15,-19 17 16,19-16 0,-36 34 16,17 0 0,-17-17 15,18 35 0</inkml:trace>
  <inkml:trace contextRef="#ctx0" brushRef="#br2">10830 8361 0,'36'0'16,"-19"-18"0,1 18 15,-18-17 16,-18 17 16,-17 0 15,17 0 0,1 0 16,-36 0 0,17 0 16,-34-18 0,17 18 15,-70 0 0,52-18 16,-105 18 0,87 0 15,-16 0 0,-89-17 16,88 17 0,-124 0 16,125 0 0,-107 17 15,124 1 0,-89 0 16,89-1 0,-53 18 16,70-17 0,19 0 15,16-18 0,-17 17 0,0 1 16,36-18 15,-1 0 0,0 0 16,18 18 0,-17-1 16,17 36 0,0-35 15,17 52 0,1-34 16,0 17 0,-18 0 16,17-18 0,1 71 15,-18-53 0,18 52 16,-18-52 0,0 53 15,0-53 0,0 0 16,0-18 0,0 18 0,0 18 16,0-54 0,17 19 15,-17-19 0,0 1 16,0 0 16,18-18 0,0 0 15,-1 17 16,1-17 0,0 0 15,17 0 0,0 0 16,18 0 0,-18 0 16,53-17 0,-52 17 15,52-18 0,-53 18 16,71 0 16,-53 0 0,0 0 15,0 0 0,70 0 0,-70-18 16,88 18 0,-88 0 15,18 0 16,-1 0 0,1-17 0,70 17 16,-53 0 0,71-18 15,-71 18 0,0 0 16,-17 0 0,17-18 0,0 18 0,0 0 16,89 0 0,-89-17 15,106 17 16,-106-18 0,106 18 15,-106 0 0,18-18 0,71 18 16,70 0 16,-71 0 15,-17 18 16,0-18 0,-89 0 16,89 0 15,-89 0 0,19 0 0,69 0 16,-87 0 0,88 0 15,-89 0 0,71 0 16,-70 0 0,-1 0 16,72 0 0,-72 0 15,54 18 0,-54-18 16,71 0 0,-70 0 16,-1 0 0,54 0 15,17 0 16,-71 0 0,1 0 0,53 0 15,17 0 16,-88 0 0,17 0 16,54 0 0,-54 0 15,54 17 0,-54-17 0,54 0 16,-54 0 16,54 0 0,-71 0 15,17 0 0,36 0 16,-53 0 0,70 18 15,-70-18 0,53 0 16,-53 18 0,53-1 16,-53-17 0,53 0 15,-36 0 0,36 18 16,-35-18 0,34 0 16,-34 0 0,-18 0 15,0 0 0,0 18 16,53-18 0,-36 0 15,54 0 0,-72 0 16,72-18 0,-54 18 16,54 0 0,-71 0 15,53 0 16,-53 0 0,17 0 16,-17 0 0,0 0 0,0 18 15,0-18 0,17 0 0,54 0 16,-71 0 0,70-18 15,-52 18 0,52 0 16,-70 0 0,71 0 16,-71 0 0,52 0 15,-52 0 0,71 0 16,-71 0 0,88 0 16,-88 0 15,70-18 0,-70 18 0,88 0 16,-70 0 15,70 0 0,-71 0 16,89-17 0,-71 17 16,-17 0 0,17-18 0,-17 18 15,105 0 16,-88-18 0,71 1 16,-71 17 0,89-18 15,-72 18 0,54-18 16,-71 18 0,89 0 15,-89 0 0,106-17 16,-106 17 0,89-18 16,-89 18 0,88-17 15,-88 17 0,-17-18 16,17 18 0,-17 0 0,70-18 16,-88 18 0,88 0 15,-88 0 16,70-17 0,-70 17 15,35-18 0,-52 0 16,34 18 16,-35 0 0,1-17 15,-19 17 0,19 0 16,-19-18 0,1 18 16,0 0 0,-1-18 15,-17 1 0,18-1 16,-18 1 0,0-1 15,0 0 16,-18-17 0,1 17 16,-1-35 0,18 36 15,-18-19 0,18 1 0,0 0 16,0-18 0,-17-18 16,17 36 0,-18 0 15,18-36 0,0 54 16,-18-36 0,18 18 15,0-18 0,0 35 16,0-17 16,0 17 0,0 0 0,0 1 15,-17-19 0,17 19 16,-18 17 16,18-18 0,-18 1 15,1 17 0,-1-18 16,1 18 0,-19 0 15,19 0 16,-36-18 0,35 18 16,-52 0 0,34-17 15,-52 17 0,35 0 16,0 0 0,-70 0 16,-1 0 15,54 0 0,-1 0 0,1 0 16,-89 0 0,88 0 15,-105 0 0,105 0 16,-105 0 0,88 0 16,-89-18 15,89 18 0,0 0 0,-88 0 16,87 0 0,-105 18 16,106-18 0,-18 0 15,-70 0 0,70 0 16,18 0 0,-18 0 15,18 0 0,-18 0 0,-88 17 16,0-17 16,0 0 0,0 0 15,18-17 16,87 17 0,-105-18 16,106 18 0,0 0 15,-106 0 0,106 0 16,-89 0 0,89-18 15,-106 18 0,106 0 16,-88 0 0,87 0 16,-16 0 0,16-17 15,1 17 0,-88 0 16,88 0 0,-89 0 16,89 0 0,-88 0 15,105 0 0,-88-18 16,89 18 0,-89-18 15,88 18 0,1 0 16,-18-17 0,17 17 0,-88 0 16,89 0 0,-71 0 15,52 0 0,-52 0 16,71 0 0,-71 0 16,53 0 15,-54 0 0,72 0 16,-71 0 0,70 0 15,-70 0 0,71 0 16,-72 17 16,72-17 0,-89 0 15,89 0 0,-72 0 16,72 0 0,-54 0 16,1 0 15,52 0 0,18 0 0,-70 0 16,70-17 0,-70 17 15,70 0 0,-18 0 16,1 0 0,17 0 0,-18 0 16,1 17 0,-72-17 15,72 18 0,17-18 0,-18 0 16,1 0 0,-54 18 16,54-18 0,-1 0 15,18 0 0,-88 0 16,71 0 0,-54 0 15,54 0 0,-1 0 0,-52 17 16,70-17 16,-88 0 0,70 0 15,-52 0 0,52 0 16,0 0 0,1 0 16,-1 0 0,1 0 0,-71 0 15,52 0 0,-52 0 16,71 0 0,-18 0 0,-53 0 15,52 18 16,-69-18 0</inkml:trace>
  <inkml:trace contextRef="#ctx0" brushRef="#br2">7796 10319 0,'-17'-18'16,"34"36"0,-34-54 0,17 54 31,17 70 0,1-17 15,0 123 0,-18-71 16,17 160 16,-34-142 0,17 123 15,0-158 0,0 0 16,0 0 0,17-18 0,-17-17 16,0-19 0,18-16 0,17 17 15,-17-53 0,-18-18 16</inkml:trace>
  <inkml:trace contextRef="#ctx0" brushRef="#br2">7444 10442 0,'0'-17'15,"0"-1"16,35-17 0,-17-1 0,52-52 16,-17 35 0,18-53 15,-36 71 0,-18 0 16,1 0 0,-18 17 16,18 36 15,-18 52 0,17-17 16,1 0 0,17 18 0,1-19 15,34 54 0,-35-53 16,36 35 16,-36-52 0</inkml:trace>
  <inkml:trace contextRef="#ctx0" brushRef="#br2">7408 12312 0,'0'18'32,"36"52"0,-36-35 15,17 18 0,19 36 16,-19-37 0,18 37 16,-17-36 0,17-1 15,-35-34 0,18 17 16,-18-17 0</inkml:trace>
  <inkml:trace contextRef="#ctx0" brushRef="#br2">7867 12435 0,'-35'18'16,"70"-36"0,-88 54 0,-18-19 16,54 1 0,-54 0 15,54-1 0,-19 1 16,19 0 0,-1-1 0,18 1 16,35 17 15,1-17 0,34 17 16,-17-17 0,35-1 15,-35-17 0,-17 18 16,-1 0 0,-18-1 0,1 1 16,0-18 0,-18 17 0</inkml:trace>
  <inkml:trace contextRef="#ctx0" brushRef="#br2">7867 13388 0,'0'-18'0,"18"18"15,-18 18 0,17 0 16,1 87 0,0-34 15,-1 123 0,-17-88 16,0 0 0,18 88 16,-18-18 15,0-88 0,0 36 16,0-71 0,17 0 0,19 17 16,-36-35 0,17 1 15,1-19 0</inkml:trace>
  <inkml:trace contextRef="#ctx0" brushRef="#br2">7620 14446 0,'0'0'0,"18"0"0,-18 36 15,17-19 0,1 18 0,17 71 16,0-53 16,1 0 0,34 53 15,-34-53 0,34-18 16,-52-17 0,17-18 15,-17 0 0,17-35 0,0-1 16,-17-17 0,0 18 0,17-36 16,0 19 0,-17-1 0,17 0 15,-17 17 0,35 1 16</inkml:trace>
  <inkml:trace contextRef="#ctx0" brushRef="#br2">23548 9631 0,'18'0'31,"-1"0"16,1 0 16,-1 0 15,-17-18 0,0 36 31,-17-18 16,17-18 47,-18 18 16,1 0 0,-1 0 15,-35 0 16,35 0 0,-17 0 15,0 0 0,-53 0 16,35 18 0,-53-18 16,53 0 0,-18 0 15,18 0 0,-17 0 0,-54 0 16,54 0 0,-18 17 16,35-17 0,0 18 15,18-18 0,17 0 16,0 0 0,1 18 0,-1-18 15,0 0 16,1 0 0,-1 0 16,0 0 0,1 0 15,-1 0 0,1-18 16,-1 18 16,36 18 31,-18-1 15,0 1 16,17 17 0,-17-17 16,0 53 15,0-36 0,0-18 0,0 19 16,18 52 0,-1-35 16,-17-18 0,18 18 15,-18 0 0,0 0 0,0 17 0,0-17 16,0 0 0,18 88 15,-18-88 0,0 35 16,-18-17 0,18 0 0,0 105 16,-18-88 0,18 0 15,0 71 0,0-88 16,-17 70 0,17-71 16,0 71 15,0-88 0,0 36 16,0-19 0,17 1 0,1 123 15,0 0 0,-1-18 16,1-52 16,-18-1 15,0-70 0,0 70 16,0-70 0,0 18 0,0 88 16,18-71 0,-1 106 15,-17-124 0,18 36 16,-18-70 0,18 52 15,-18-53 16,0 53 0,0-53 16,0 36 0,0-36 15,0 54 0,0-54 16,17 35 16,1-17 0,0 0 15,-18-35 0,0 17 16,0-17 0,0-1 15,0 1 0,0 17 16,0-17 0,0 0 0,0 34 16,0-34 0,17 17 15,-17 1 0,18-1 16,-18-17 16,17-1 0,-17 1 15,18 0 16,0-18 15,-1 17 0,-17 1 16,18-18 0,0 17 0,-1-17 16,19 0 0,-19 0 15,36 0 16,-35 0 0,17 0 0,0-17 16,-17 17 0,17 0 15,0-18 0,1 18 0,34-17 16,-17 17 0,35-18 15,-35 18 0,0-18 16,0 1 0,0 17 0,71-36 16,-72 36 0,72-17 15,-71 17 0,53 0 16,-71 0 0,53 17 16,-53-17 0,-17 0 15,17 18 0,1-18 16,-36-18 0,17 1 15,-17-1 0,0 0 16</inkml:trace>
  <inkml:trace contextRef="#ctx0" brushRef="#br2">23636 9596 0,'0'17'15,"0"1"0,0 17 16,0-17 0,18 35 16,-18-36 0,17 54 15,-17-36 0,18 53 16,-18-35 0,18 71 15,-18-54 0,17 107 16,-17-89 0,18 88 16,0-70 0,-1 0 15,1 17 0,0 1 0,17 140 16,-18-122 0,1 140 16,-18-123 0,0-18 15,0-18 0,18 1 16,-18 87 0,0-123 15,17 71 0,-17-106 16,0 18 0,0 17 0,0-35 16,0 88 0,18-71 15,-18 72 16,18-72 0,-18 1 0,0-1 16,17 71 0,-17-88 15,0 53 0,0-53 16,0 0 0,18 0 15,-18 0 0,0-18 0,0 18 16,0-18 0,0 1 0,18 52 16,-18-53 0,17 18 15,-17-35 0,0 34 16,18-34 0,-18 17 16,0-17 15,0 0 16,0-36 15,0 0 16,-18 18 16</inkml:trace>
  <inkml:trace contextRef="#ctx0" brushRef="#br1">15522 15046 0,'18'18'125,"0"-18"16,-1 0 15,18-18 16,1 18 15,-1 0 16,-17 18 0,52-18 16,-35 0 0,54 0 15,-54 0 0,71 0 16,-53-18 0,53 18 16,-54-18 0,72 18 15,-71 0 0,35 0 16,-35 0 0,17 0 15,-34 0 0,-1 0 16,-17 0 0,-1 0 16,-34 0 31</inkml:trace>
  <inkml:trace contextRef="#ctx0" brushRef="#br0">12965 5327 0,'17'18'31,"19"17"16,-1-17 0,18 52 15,-18-52 0,18 17 16,-18-17 0,0-1 16,1 19 0,-19-19 0,19-17 15,-1 35 0,-17-35 16,-1 18 0,-17-36 31</inkml:trace>
  <inkml:trace contextRef="#ctx0" brushRef="#br0">13406 5274 0,'-53'18'16,"106"-36"0,-142 71 0,1 18 16,53-19 0,-36 37 15,36-36 0,0-18 16,17 0 0,1 0 0,17 18 16,0-35 0</inkml:trace>
  <inkml:trace contextRef="#ctx0" brushRef="#br0">8608 7038 0,'-18'0'31,"18"-18"16,0 1 16,0-1 0,0 0 15,0 1 0,0-19 16,0 19 15,0-36 0,0 18 16,0-18 0,0 35 16,0-17 0,18 17 15,-1-17 0,1 17 16,17 1 16,-35-1 0,53 18 15,-35-18 0,0 18 16,-1 0 0,1 0 0,35-17 15,-18 17 0,53 0 16,-53 0 0,36-18 16,-18 18 0,70 0 15,-52-18 0,0 18 16,-1 0 0,1 0 0,70 0 16,-71 0 0,1 18 15,-1-18 0,1 0 0,-18 0 16,88 0 15,-88 0 0,88 18 16,-70-18 0,-1 0 0,71 0 16,0 17 15,-70-17 0,105 0 16,-105-17 0,105-1 16,-88 18 0,54-18 15,-72 1 0,71-1 16,-70 0 0,-1 1 15,1-1 0,-18 18 0,88-35 16,-88 35 16,53-18 0,-53 18 15,35 0 0,-53 0 16,36 0 0,-36 0 16,53-17 15,-35 17 0,-18-18 0,18 0 16,-18 18 0,36-35 15,-36 35 0,1 0 16,-19-18 0,1 18 0,0 0 16,-1 0 0,-17-17 15,18 17 0,-18-18 16,0 1 16,0-1 15,0 0 0,0 1 16,0-1 0,0 0 15,0 1 0,0-1 16,0-17 16,0 17 0,0 1 15,-18 17 0,18-18 0,0 0 16,18 36 62,-18 17 16,0 0 0,0 18 16,0-17 0,17-1 15,-17 0 0,0-17 16,18-1 16</inkml:trace>
  <inkml:trace contextRef="#ctx0" brushRef="#br0">13053 6191 0,'17'0'32,"1"18"0,0 0 15,-1-18 16,1 0 0,35 0 16,-35 0 0,17 0 15,-18 0 0,19 0 16,34-18 0,-34 18 15,52 0 16,-53 0 0,18 0 0,35 0 16,-35 0 0,-18 0 15,18 0 0,0 0 0,-18 0 16,54 0 0,-54 0 16,53 0 0,-53 0 15,36 0 0,-36 0 16,1 0 0,-1 0 0,35 18 15,-34-18 0,-1 0 16,18 0 0,-18 0 16,53 0 0,-35 0 15,35 0 0,-35 0 16,53 0 0,-53 0 16,35 0 15,-35 0 0,35 0 16,-52 0 0,52 17 15,-53-17 0,36 0 16,-36 0 0,53 0 16,-53 0 0,1 0 15,-1 0 0,18 0 0,-18 0 16,18 0 0,-18 18 0,36-18 16,-36 0 0,36 0 15,-54 0 0,19 0 16,-1 0 0,0 0 0,-17 0 15,17 17 0,0-17 16,1 0 0,-1 0 0,36 0 16,-36 0 0,18 0 15,-18 0 0,0 0 16,-17 0 0,52 0 16,-52 0 0,35 18 15,-35-18 0,17 0 16,18 0 0,-18 0 15,-17 0 0,-1 0 16,19 18 0,-19-18 0,19 0 16,-19 0 0,19 0 15,-19 0 0,1 0 16,-1 0 0,-17-18 16,18 36 15,0-18 16,-1 0 15,1 0 16,0 0 16,-1 17 0,1-17 15,0 0 47,-18 18 0,17-18 16,1 18 15,-18-1 47,17-17 16,-17 18 31,18-18 16,-18 18 31,18-18 16,-18 17 0,17-17 15,-17 18 32,0-1 15,0 1 16,0 17 0,0 1 15,0-1 16,0 0 0,0-17 16,0 17 0,0-17 0,0-1 0,18 36 15,-18-35 0,0 35 16,-18-53 0</inkml:trace>
  <inkml:trace contextRef="#ctx0" brushRef="#br0">22490 5045 0,'0'-18'0,"-18"36"16,18 35 15,0-18 16,-18 53 0,36-53 15,-18 1 0,35 17 16,1-36 0,16-17 16,-34-17 0,53-36 15,-54 17 0,19-52 16,-36 53 0,17 0 16,-17-36 0,0 53 15,0 1 0,0-1 0,0 36 16,0-1 0,18 19 15,-18-1 0,17 18 16,-17-18 0,18 18 16,0 0 0,-18 0 0,17 18 15,-17-36 0,0 0 0,-17 18 16,-1-35 0,0-18 16,1 17 0,-1-17 0,-35 0 15,36 0 16,-19 0 0,19-17 0,-1 17 15,-17 0 0</inkml:trace>
  <inkml:trace contextRef="#ctx0" brushRef="#br0">21378 6685 0,'-17'0'16,"17"-17"16,0-1 0,0-35 15,0 35 0,17-17 16,-17 17 16,18-17 0,-18 17 15,18 18 0,-1-17 0,-17-1 16,53-17 0,-35 35 15,52-35 16,-52 17 0,17 18 0,1 0 16,-1 0 0,35 0 15,-34 0 0,70 18 16,-54-18 0,54 0 16,-53 0 0,53 0 15,-53-18 0,53 0 16,-71 1 0,0-1 15,1-17 0,-1 17 0,18-35 16,-36 36 0,1-36 16,0 35 0,-18 0 15,0-17 0,17 18 0,-17-1 16,0-17 0,0 17 16,0-53 0,0 54 15,0-1 0,0-17 0,0 17 16,0 1 0,0-1 15,0 36 32,0-1 15,0 1 0,0 17 16,0-17 0,18 17 16,-18 0 0,18-17 15,-18 17 16,17 18 0,1-35 15,-18-1 0,35 19 16,-17-1 16,-1-17 0,19-1 0,-19 1 15,19 0 16,-1-18 0,-17 17 0,17-17 16,18 0 0,-18 0 15,0 0 0,-17 0 16,35 0 0,-18-17 15,18 17 0,-18 0 16,36 0 16,-18 0 0,-18 0 15,0-18 0,-17 18 0,35 0 16,-18 0 0,18 0 16,-18 0 0,18 0 15,-35 0 0,35 0 16,-35 0 0,17 0 15,-18 0 0,19 0 16,-19 0 0,1 0 16,0 0 0,-1 0 0,19 0 15,-19 0 16,36 0 16,-35 0 0,-1 0 0,19 18 15,-19-18 0,1 0 16,0 0 0,34 17 15,-34-17 16,17-17 16,-17 17 0,0 0 15,-1 0 16,-17 17 16,18-17 15,-18 18 16,18-18 15,-18 17 16,17-17 0,-17 18 16,0 0 0,18-1 15,-18 1 0,0 0 0,0 17 16,18-17 16,-18 34 0,0-16 15,0-1 0,17-17 0,-17-1 16,0 19 0,0-19 15,-17 1 16</inkml:trace>
  <inkml:trace contextRef="#ctx0" brushRef="#br0">28169 8043 0,'18'-17'16,"17"17"0,1 0 15,16 0 16,-16 0 0,34 17 16,-34-17 0,16 36 15,-34-36 0,17 35 16,-35 0 0,0 18 15,0-35 0,-35 52 16,17-34 0,1-19 16,-18 54 0,17-54 15,0 19 0,18-19 0,0 1 16,0 17 0,18-17 0,0 0 16,17-1 15,-18-17 0,19 0 0,17 0 16,-36-17 0,19 17 15,-36-18 0,-18 0 16,-17 18 16,17 18 0,-35 0 15,35 17 0,18-18 16,-17 19 0,17-19 16,0 36 0,17-17 15,19 16 0,-19-34 16,1 17 0,0-17 0,17 0 15,-17 17 16,-1-35 0,-17 18 16,-17-18 0,-36 0 15,35 0 0,-53 0 16,36 0 16,18 0 0,-1 0 0,0 0 15</inkml:trace>
  <inkml:trace contextRef="#ctx0" brushRef="#br0">27975 9701 0,'0'0'0,"0"-17"16,18 17 16,17-18 15,-17 18 0,17-18 16,0 18 0,1 0 0,-1 0 0,0 0 15,53 18 0,-70-18 16,53 53 0,-54-35 16,19 52 15,-36-34 0,0-1 0,0 35 16,0 36 16,0-53 0,-18 53 15,18-53 0,0 17 16,-18 1 0,1 88 15,17-71 0,-18 71 16,0-71 0,1 53 16,17-70 0,0 70 15,0-88 0,17 52 16,19-69 0,-19 17 16,19-18 0,-1 0 0,0 0 15,0 1 0,1-1 0,34 36 16,-35-36 0,18 18 15,-17-36 0,17 1 16,-36-18 0,1 0 16,-18-18 15,0 1 16,-18 17 0,18-18 16,-17 18 0,-1 0 15,-17 0 0,17 18 16,0-18 0,1 17 15,-1 1 0,0 0 0,1-1 16,-18 1 0,-1 35 16,19-18 0,-1-17 15,0 17 0,18 18 0,-17-18 16,17 18 0,0 18 0,-18 87 16,18-69 0,0 105 15,0-89 0,-18 90 16,18-90 0,0 72 15,0-71 0,0 70 16,0-70 0,18 70 16,-18-70 15,18 70 0,-1-87 16,-17 69 0,18-87 16,-18 70 0,-18-70 15,1 52 16,17-52 0,-36 34 15,36-34 0,-17 35 16,17-71 0,-18 18 16,18 0 0,0-18 0,0 36 15,0-36 0,0-17 16,0-1 0,0 1 0,0 17 16,-17-17 15,17 0 0,-36-1 0,1 1 16,0-1 0,-36 1 15,18-18 0,-53 35 16,53-17 0,-70 0 16,88-18 15,-36 0 0</inkml:trace>
  <inkml:trace contextRef="#ctx0" brushRef="#br0">8290 15663 0,'-17'0'0,"17"18"16,17 35 15,-17 0 0,36 53 16,-36 17 16,17-52 0,-17 52 15,0-70 0,0 35 16,18-70 0,-18 35 15,17-53 16,1-35 0,-18-1 16</inkml:trace>
  <inkml:trace contextRef="#ctx0" brushRef="#br0">8608 15963 0,'0'0'16,"-35"35"0,-1-17 0,19-18 15,-36 35 0,35-17 16,0 0 0,-17-1 16,35 1 0,0 17 15,18-17 16,35 17 0,-36-35 15,54 35 0,-36-35 16,36 18 0,-54 0 16,19-1 0</inkml:trace>
  <inkml:trace contextRef="#ctx0" brushRef="#br0">9031 15875 0,'0'18'16,"18"-18"15,17 0 16,0 0 0,-17-18 16,17 18 0,-17 0 0,35-18 15,-36 18 0,-17 18 16</inkml:trace>
  <inkml:trace contextRef="#ctx0" brushRef="#br0">9066 16051 0,'36'0'16,"-72"0"0,107 0 0,0 0 15,-54 0 0,18 0 16,-17 0 0</inkml:trace>
  <inkml:trace contextRef="#ctx0" brushRef="#br0">9931 15663 0,'35'-17'16,"-17"17"0,52-36 15,-35 19 16,1 17 0,17-18 16,-36 18 0,-17-17 15,-17 34 0,-19 1 16,1-18 0,0 17 16,-36 36 15,18 0 16,36-35 0,17 17 0,0 18 15,17-35 0,19-1 16,-1 1 0,18 0 0,-18-1 0,18 1 16,18 0 15,-36-1 0,-18 36 16,-17-35 0,-17 17 16,-18-17 0,-36 17 15,18-17 0,-53 17 16,71-35 0,0 0 15,17 0 0,36-18 16,-1 1 16,19 17 0</inkml:trace>
  <inkml:trace contextRef="#ctx0" brushRef="#br0">10636 15928 0,'18'0'16,"-36"0"0,54 18 0,-19-18 0,1 0 16,35 0 0,-36 0 15,19-18 16,-19 0 0</inkml:trace>
  <inkml:trace contextRef="#ctx0" brushRef="#br0">10971 15663 0,'0'0'0,"36"-17"16,-1 17 0,36 0 16,-36 0 0,0 17 15,-17 1 0,17 0 0,-35-1 16,18 19 0,-18-19 0,0 18 16,-36 54 0,19-54 15,-19 35 16,19-52 0,-1 35 15,18-35 0,18-1 16,-1-17 0,54 18 16,-36-18 0,18-18 15,-18 18 0</inkml:trace>
  <inkml:trace contextRef="#ctx0" brushRef="#br0">11624 15893 0,'0'0'0,"-18"17"15,1 19 0,17-19 16,-18 18 0,18 1 0,18-1 16,-18-17 0,35 17 0,0 0 15,1-35 0,34 18 16,-35-36 15,18-17 0,-17 0 16,-19 17 0,1-53 16,-18 36 0,-35-18 15,-1 18 0,-69 0 16,52 17 0,-53 0 16,53 18 0,-18 18 15,54-18 0</inkml:trace>
  <inkml:trace contextRef="#ctx0" brushRef="#br0">8502 16916 0,'-18'0'0,"36"0"31,-18 35 0,35 36 15,-17-19 0,0 1 16,-1 0 0,1 0 0,-1 0 16,1 18 0,-18-18 0,18 17 15,-18-35 0,17 1 16,1-36 16,-18-18 15</inkml:trace>
  <inkml:trace contextRef="#ctx0" brushRef="#br0">8855 17198 0,'-36'0'16,"72"0"0,-89 18 0,18-1 15,17-17 0,-17 18 16,17-1 0,0 1 0,1-18 15,-1 18 0,36-1 16,-18 1 0,53 0 16,-18-18 0,35 17 15,-34-17 0,34 18 16,-34 0 0,-1-1 16,-18 1 0</inkml:trace>
  <inkml:trace contextRef="#ctx0" brushRef="#br0">9313 17127 0,'-17'18'16,"34"-18"0,1 0 15,17 0 0,-17-18 0,35 18 16,-36-17 0,19 17 16,-19 0 0</inkml:trace>
  <inkml:trace contextRef="#ctx0" brushRef="#br0">9366 17339 0,'18'18'15,"-36"-36"0,54 36 0,-19-18 16,1 0 0,35-18 16,-36 18 0,36-18 15</inkml:trace>
  <inkml:trace contextRef="#ctx0" brushRef="#br0">10160 16969 0,'0'0'0,"-18"0"16,1-18 0,17 0 15,17 1 0,1 17 16,35 0 16,-18 0 0,-17 0 0,52 35 15,-34-17 0,-1 52 16,-17-35 0,-18 36 16,-18-36 0,-17 36 15,17-36 0,-17 18 16,35-35 15,-18-18 0,18 17 0,18-17 16,35 0 16,-18 0 0,18 0 15,-18 0 0,0 0 16,-17 0 0,17 0 16</inkml:trace>
  <inkml:trace contextRef="#ctx0" brushRef="#br0">10866 17216 0,'0'0'16,"0"17"0,17-17 0,1 0 0,35-17 16,-18 17 15,-17 0 0,17 0 0</inkml:trace>
  <inkml:trace contextRef="#ctx0" brushRef="#br0">11307 16986 0,'0'0'0,"17"-17"0,18-1 15,-17 18 0,35-35 16,-18 35 0,-17-18 16,17 0 15,0 18 0,-70 18 31,18-18 0</inkml:trace>
  <inkml:trace contextRef="#ctx0" brushRef="#br0">11289 17022 0,'0'0'15,"-18"35"0,18-18 16,0 1 0,18 0 15,35-1 0,-18 1 16,36 0 0,-36-18 16,18 35 15,-18-17 0,-17-1 0,-18 18 16,17-17 0,-34 17 16,-1-17 0,-35 0 15,18-1 0,0-17 16,-1 0 0,1 0 0,-18-17 15,18-1 0,0 0 16,35 1 16,17-1 0</inkml:trace>
  <inkml:trace contextRef="#ctx0" brushRef="#br0">13300 16775 0,'0'70'0,"0"-140"0,17 193 16,1 1 0,0-89 15,-1 18 0,19 0 0,-19-18 16,1 0 0,-1 0 15,19 18 0,-19-35 16,1 0 0</inkml:trace>
  <inkml:trace contextRef="#ctx0" brushRef="#br0">13811 17198 0,'-17'0'0,"34"0"0,-52 18 16,-18-1 16,35 1 0,1-1 15,17 19 0,0-1 16,17-17 0,1-18 16,0 17 0,-1-17 0,19 0 15,-19 0 0,1-17 16,0 17 0,-1-18 0,-17 0 15,0 1 0,0-1 16,-17 18 16,17 18 15,0-1 16,17 1 0,1-18 16,-1 0 0,1 0 15,17 0 0,-17 0 16,0 0 0,-36 0 31,18-18 16,18 18 0,-18-17 15,17 17 0,36-36 16,-35 36 0,-1-17 0,36 17 16,-35-18 0,17 18 15,-17 0 0,-36 18 31,18-1 0,-35 1 16,35 0 0,-18 17 16,18-17 0,0 17 15,18-35 0,35 18 16,-35-18 0,35-18 16,-36 0 15,1 1 0,-1-1 16,-17 0 0,0 36 31,0 17 16,18 1 0,0 52 15,-1-53 0,19 36 16,-36-36 0,0 35 16,0-52 0,-36 0 15,1-18 0,-18-18 16,36-17 0,-19-53 15,19 52 0,17-52 16,0 53 0,35-18 16,-17 35 0,17 1 15,-18 17 0,19 0 0,17 0 16,-18 0 16,18 0 0,-36 0 15,36 0 0,-35-18 16,0 0 15,-18 1 0,-18 17 16,0 0 16,1 17 15,17 1 0,-18-18 0,18 18 16,18-1 0,-1 1 16,1-18 15,17 0 16,-17 0 0,0-18 15,-18 1 0,17-1 16,1 0 0,-1 1 16,1-1 0,17 0 15,-17 18 0,17 0 16,-17 0 16</inkml:trace>
  <inkml:trace contextRef="#ctx0" brushRef="#br0">15787 17180 0,'-35'18'0,"70"-36"0,-88 54 16,35 16 0,1-34 16,-1 17 0,18-17 0,0 17 15,0-17 0,0 0 16,0-1 0,18-17 0,35 0 15,-36-17 0,54-36 16,-54 17 0,19-52 16,-19 35 15,-17 0 0,-17-35 16,-36-18 0,35 71 16,-35-53 15,18 88 0,17 0 0,1 0 0,-19 70 16,36-17 0,18 53 15,0-35 16,52 35 0,-35-54 16,71 1 0,-53-35 15,0-18 0,-18 18 0,1-36 16,-1 0 0,-17 1 16,-18-1 0,0 0 15,0 1 0,-36-18 16,19 35 0,-1-18 0,-17 18 15,17 18 0,-17-1 16,35 18 0,0-17 0,0 0 16,0 17 0,17-17 0,54-1 15,-36-17 0,36 18 16,-36-36 16,18 1 0,-35-1 15,-36 0 16,18 1 0,-35 17 15,0 0 16,17-18 0,36 18 31,17 0 0,-18 0 16,1 0 0,0 0 16,-1-18 0,1 18 0,-18-17 31,18 17 31,-1 0 0,19-18 16,-19 18 0,36 0 15,-18-17 0,1 17 16,-19-18 16,19 18 0,-54-18 15</inkml:trace>
  <inkml:trace contextRef="#ctx0" brushRef="#br0">16387 17074 0,'0'0'15,"0"18"0,35 35 16,-35-18 0,35 18 16,-35-18 15,18 1 0,-1 17 16,1-18 0,0-17 15,-1-18 0</inkml:trace>
  <inkml:trace contextRef="#ctx0" brushRef="#br0">16704 17304 0,'0'-18'16,"-18"18"0,1 0 16,-1 0 15,0 35 16,18-17 0,0 17 16,0-17 0,18 0 15,0-18 0,17 0 16,-17 0 0,-1-18 0,1 0 15,0 1 16,-18-1 0,0 0 16,0 1 0,0-1 0,-18 18 15,18-18 0,-18 18 16,18 18 0,36 0 16,-19-18 15,19 17 0,-19-17 16,18 0 0</inkml:trace>
  <inkml:trace contextRef="#ctx0" brushRef="#br0">16933 17268 0,'-17'-17'16,"34"34"0,-52-34 16,35 34 15,18 1 16,-18 0 0,17-1 0,1 19 15,-18-19 16,0 1 16,0 0 0,-18-18 15,1 0 0,-1 0 16,18-18 16,18-17 15,-1 35 0,1-18 16,0 18 0,-1-18 0,1 18 15,0 0 0,-1 0 16,-17-17 16,18 17 15,-18-18 16,0 36 31,0-1 16,17 1 15,-17 0 0,18-18 16,0 0 0,-1-18 16,1 18 0,0-18 15</inkml:trace>
  <inkml:trace contextRef="#ctx0" brushRef="#br0">17180 17268 0,'36'-17'16,"-19"17"0,18 0 15,1-18 0,17 1 16,-18-1 0,18 0 16,-35 18 15,-18-17 0</inkml:trace>
  <inkml:trace contextRef="#ctx0" brushRef="#br0">17410 17022 0,'0'35'0,"17"-18"16,-17 19 0,0-1 15,0 18 0,0-18 0,18 0 16,-18-17 0,0 17 0,18-17 16,-18 0 0</inkml:trace>
  <inkml:trace contextRef="#ctx0" brushRef="#br0">13423 15963 0,'0'-17'0,"-17"-1"16,-1 0 0,-17-17 15,17 35 0,-35 0 16,35 18 16,-17 17 0,35-17 15,0 17 0,18 18 16,17-36 15,-17 1 0,17-18 0,18 35 16,-18-17 16,-35 0 0,0-1 0,-17 36 15,-36-35 16,35-1 0,-17-17 16,17 0 0,18-17 15,0-1 0,0 1 16</inkml:trace>
  <inkml:trace contextRef="#ctx0" brushRef="#br0">13635 16016 0,'0'0'0,"18"71"0,-18-36 16,17 0 0,-17-17 0,18 17 15,-18-17 0,0-36 31,-18-35 0,18 36 16,-17-36 16,17 17 0,17 1 15,1 35 0,-1 0 16,1 18 0,0 35 16,-18-36 0,17 19 15,1-19 16,0-17 15,-1-17 16,1-1 0,0 0 16,-1 1 0,1-1 0,-1 18 15,1 0 0,0 0 16,-18 18 0,0-1 16,17 1 0,-17 0 0,18 17 15,-18-17 0,35-1 16,-17-17 0,0 0 15</inkml:trace>
  <inkml:trace contextRef="#ctx0" brushRef="#br0">14129 16087 0,'-36'17'0,"72"-34"0,-89 52 15,53 18 16,0-35 0,17 17 15,1-35 0,35 17 16,-35-17 0,35-17 16,-36 17 0,1-18 15,0-17 16,-18 17 0,-18-17 16,18 17 0,-18 1 0,1-1 15,17 36 16,0-1 15,17-17 0,1 18 16,0 0 0,-1-18 16,18 17 0,-17-17 15,0 0 0,-18-17 16,0-19 0,0 19 16,0-36 0,0 0 15,0-35 16,0 35 0,0-18 15,-18 18 0,18-17 0,-18-18 16,18 70 0,-17 0 16,17 36 0,0 0 15,0 17 0,0 35 0,17 54 16,-17-54 0,36 71 16,-1-88 0,-17 0 15,17-17 0,0-1 0,36-17 16,-36-18 0,36-18 15,-54 0 0,18-52 16,-35 34 16,0-34 0,0 35 15,-35-54 0,18 36 16,-19-35 0,1 53 16,17 17 0,1 1 15,-1 52 0,18 53 16,0-35 0,18 0 15,17 53 0,0-53 16,36 17 0,-36-34 16,18-1 15,-35-17 0,-1-18 0,1 0 16</inkml:trace>
  <inkml:trace contextRef="#ctx0" brushRef="#br0">15575 16175 0,'18'0'16</inkml:trace>
  <inkml:trace contextRef="#ctx0" brushRef="#br0">14958 15963 0,'0'0'0,"-18"18"15,18-1 0,-17-17 0,17 18 16,0 17 16,17-17 0,1-18 0,17 0 15,-17 0 0,17 0 16,-17-18 0,-18 1 16,-18 17 31,0 0 0,1 0 0,-1 0 15,18 17 0,0 1 16,18 35 16,-1-35 0,36 17 15,-17-17 0,34-18 16,-17 17 16,-35-34 0,-18-1 0,17-17 15,-17 17 0,-17-17 16,-1-18 15,0 17 0,18 1 16,0 18 0,0-1 0,36 0 16,-19 18 0,54 0 15,-54 0 0,19-17 0,-1 17 16</inkml:trace>
  <inkml:trace contextRef="#ctx0" brushRef="#br0">16316 16069 0,'0'0'16,"-35"-35"0,17 17 0,-17 0 15,17 18 0,-17 0 0,0 0 16,17 18 0,0 0 0,1 35 16,-1-18 0,18-17 15,0-1 0,18 1 16,17 0 0,18-18 15,-18-18 0,18-35 16,-35 18 0,-1-36 16,-17 18 0,-17-35 15,-1 53 0,0-18 16,-17 18 0,18-1 16,-36 1 15,17 17 0,19 18 0,-1 36 16,18-1 0,0 35 15,35-34 0,1-1 16,-1 0 0,0 1 0,71-1 16,-71-18 0,53 1 15,-52 0 0,-19-18 16,1 0 0,0 0 0,-18-18 16,-18 18 15,0 0 16,1 0 0,-1 0 0,18 35 15,0 1 16,18-19 0,-1-17 16,19 36 0,-1-36 15,18 0 0,-36-18 16,1 0 0,-18 1 16,0-1 0,0-17 15,-18 17 16,18 0 0,-17 1 0,17-1 15,17 18 16,1 0 16,0 0 15,-1 0 0,1 0 16,0 0 0,-1 0 0,-17-17 16,0-1 15,0 0 16,18 18 15,0 0 0,35 0 16,-36-17 0,54-1 16,-54 18 0,1-18 15,0 18 0,-1 0 16,-17-17 0,-17 17 16,-19-18 15,19 0 0,-19 1 16</inkml:trace>
  <inkml:trace contextRef="#ctx0" brushRef="#br0">16863 15734 0,'0'35'16,"17"-17"0,-34-53 0,34 105 0,-34-158 0,52 211 15,-35-87 0,18-1 16,-18 0 0,17 0 0,-17-17 16,0 17 0,18-17 0,0 0 15</inkml:trace>
  <inkml:trace contextRef="#ctx0" brushRef="#br0">17022 15981 0,'-18'17'0,"36"-34"0,-36 52 15,18 0 16,0 1 0,18-1 16,-1-17 0,18 17 15,-17-35 0,17 0 16,-17 0 0,-18-18 15,0 1 0,0-1 16,0-35 0,-18 35 16,18 1 0,-17-19 15,17 19 16,17 34 0,1 19 16,0-1 15,-1-17 0,1-1 16,0 1 0,-18 0 15</inkml:trace>
  <inkml:trace contextRef="#ctx0" brushRef="#br0">17321 15946 0,'0'0'16,"-17"17"0,-1-17 15,18 18 0,0 17 16,18-17 0,-1-1 0,19 1 16,-1-18 0,-17 18 15,-1-1 16,-17 1 0,0 0 0,0-1 16,-35-17 15,17 18 0,1-18 16,-1 0 0,0-18 15</inkml:trace>
  <inkml:trace contextRef="#ctx0" brushRef="#br0">17445 16069 0,'0'0'16,"18"-18"0,-1 1 15,1-1 16,-1 0 0,1 1 15,-18-1 0,0 1 16,-18 17 0,1 0 16,-1 17 0,1 1 15,17-1 0,0 19 16,17-19 0,-17 1 16,18 0 15,-1-1 0,1-17 16,0 0 0,-1 0 15,1 0 0,0-17 0,-1-1 16,1 0 0,0 1 16</inkml:trace>
  <inkml:trace contextRef="#ctx0" brushRef="#br0">17745 16016 0,'17'0'16,"1"18"0,-53-36 0,88 36 15,-36-18 0,19 0 16,-19 0 0,1-18 0,17 18 15,-17-18 0,17-17 16,-17 18 0,-18-1 16</inkml:trace>
  <inkml:trace contextRef="#ctx0" brushRef="#br0">17833 15787 0,'0'0'0,"0"106"0,0-53 0,0 35 16,0-53 0,0 0 15,18-17 0,-18 0 16,17-1 0,1 1 16</inkml:trace>
  <inkml:trace contextRef="#ctx0" brushRef="#br0">18150 15998 0,'0'0'15,"-17"0"0,17 18 16,0 0 0,17-1 15,1 1 16,17 0 0,-17-1 16,0-17 0,-1 0 15,-17 18 0,0 0 0,-17-1 16,-1 1 0,-17 0 16,-18-1 15,0-17 0</inkml:trace>
  <inkml:trace contextRef="#ctx0" brushRef="#br0">14534 5521 0,'18'0'0,"0"0"16,-1 0 0,19 0 15,-1 0 0,-17 0 16,17 0 0,0 0 0,0 0 16,36 0 15,-18 0 0,-18 0 0,18 0 16,71 18 0,-54-18 16,1 0 0,17 0 0,0 0 15,106-18 16,-70 18 0,-19 0 0,19 0 15,-1-18 0,1 18 0,123-35 16,-124 35 0,1-18 16,-1 18 0,142-35 15,-124 35 0,-18-17 16,18 17 0,106-18 0,-141 18 16,18 0 0,105 0 15,-123 0 0,0 18 16,123-18 0,-123 0 15,17 0 0,-17 0 0,141-18 16,-123 18 0,-19 0 16,1-18 0,0 18 15,-18 0 0,106 0 16,-106 0 0,18 0 0,-18 0 16,124-17 0,-18 17 15,-106 0 0,1 0 16,69 0 15,-105 0 0,18 0 0,-18 0 16,-18 0 0,0 0 0,1 0 16,16 0 0,-34 0 15,17 0 0,-17 0 0,0 0 16,-1 0 0,1 0 16,0-18 0,-1 18 15,-17-18 0,-17 1 16</inkml:trace>
  <inkml:trace contextRef="#ctx0" brushRef="#br0">21255 5027 0,'18'18'16,"-1"-18"0,36 17 15,-18 1 0,36 17 16,-36-17 0,18 17 16,-18-17 0,36 17 15,-36 0 0,18 1 16,-35-19 0,-1-17 16,-17 18 0,0 0 15,-35-18 0,-18 35 16,18-35 0,-36 35 15,36-17 0,-18 35 16,18 0 0,-53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09T08:54: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23760 4533 0,'-18'0'31,"18"-35"0,0 17 16,0-17 0,0-18 15,0 18 16,18-18 0,-1 35 0,-17-17 15,36-18 16,-36 35 0,35-17 16,-18 18 0,1-1 0,0 0 15,-1 18 0,19-17 16,-19 17 0,19 0 0,-1 0 0,35 0 16,-34 0 15,17 0 0,-1 17 0,72 1 16,-53 0 0,-1-18 15,1 0 0,17 17 0,0-17 16,71 18 0,-71-18 16,-17 17 0,17-17 0,-18 18 15,71-18 16,-70-18 0,-1 1 0,1-1 16,88-52 0,-89 34 15,-17 1 0,53-36 16,-53 36 0,-18-18 0,18 18 15,-18 0 0,-17-18 16,17-53 0,1 53 16,-19-53 0,1 53 15,-18 0 0,18-52 16,-18 16 16,0 54 0,0 0 0,0-36 15,0 36 16,17 17 0,1 18 15,0 0 16,-1 36 16,-17-19 0,18 1 0,-18 17 15,17 18 0,-17-18 0,0 1 16,18-1 0,-18 53 16,18-53 0,-18 36 15,17-36 0,-17 1 0,0-19 16,18 18 0,-18-17 0,0 17 15,18 18 16,-1-35 0,1 0 0,17 17 16,0 0 15,-17-35 0,17 18 16,-17-1 0,0 1 16,-1-18 0,1 18 15,0-1 0,17-17 0,-18 18 16,19 0 0,-19-18 0,54 35 15,-36-35 0,36 17 16,-36 1 0,18-18 16,0 0 0,0 0 0,35 0 15,-35 0 0,-18 0 16,18 0 0,0 18 0,-18-18 16,1 0 0,52 0 15,-53 0 0,36 17 16,-36-17 0,-17 18 15,17-18 0,0 0 0,0 0 16,54 0 0,-54 0 16,53-18 0,-53 18 15,18 0 0,0-17 0,-18 17 16,18 0 0,-17 0 16,52 0 0,-53 0 15,0 0 0,1 0 0,-1 0 16,53 0 0,-53 0 15,1 0 0,-1 0 16,0 0 0,1 0 0,34 0 16,-35 0 0,-17 17 15,17-17 0,1 0 0,-1 0 16,18 0 0,-18 0 16,0 0 0,18-17 15,-35 17 0,17-18 16,-17 18 0,-1 0 0,1 0 0,17 0 15,-17 0 16,0 0 0,-1 0 16,1 0 15,0 0 16,-18 18 0,17-18 0,1 0 31,-1 17 0,1 1 16,-18 0 15,18-18 0,-18 17 16,0 1 0,17 35 16,-17-35 0,0 52 15,0-35 0,18 36 16,-18-36 0,0-17 16,0 17 0,0-17 15,-18-18 16</inkml:trace>
  <inkml:trace contextRef="#ctx0" brushRef="#br0">26158 1958 0,'18'0'15,"0"18"0,-1-18 0,54 52 16,-36-34 0,18 0 16,-18 17 0,1-17 15,17 17 0,-18-35 16,-17 18 0,-1-1 0,1-17 16</inkml:trace>
  <inkml:trace contextRef="#ctx0" brushRef="#br0">26494 1852 0,'-71'71'16,"142"-142"0,-177 177 0,71-71 0,-36 53 16,53-52 15,1-1 0</inkml:trace>
  <inkml:trace contextRef="#ctx0" brushRef="#br0">30445 4374 0,'0'-17'16,"0"-1"16,0-17 15,-18 17 0,18 1 0,0-19 16,0 19 0,0-36 16,0 35 0,0-17 15,0 17 0,0 1 16,0-1 0,18 0 15,-1 1 0,1-1 16,17 0 0,18 18 16,-35-17 0,17 17 15,36 17 0,-36 1 16,53 0 0,-53-1 16,71 1 15,-70-18 0,16 0 0,1 0 16,-17 0 0,17-18 0,-18 1 15,18-1 0,-18 0 0,53-52 16,-52 35 0,-1-18 16,0 0 0,-17 0 0,-1-18 15,1-70 16,0 71 0,-18-1 16,0 18 0,0 0 0,-18-17 15,18 34 0,0 19 16,0-1 0,-18-17 15,18 17 0,0 1 16,0 34 16,0 18 0,0 1 15,18-1 0,-18 53 16,18-35 0,-1 35 16,-17-35 0,36 35 15,-36-35 0,17-17 16,1 34 0,-1-52 15,19 35 0,-19-36 16,19 36 16,-1-35 0,-17-18 0,52 18 15,-35-1 0,-17-17 16,35 0 0,-18-17 0,18 17 16,53-18 0,-35 18 15,-19 0 0,19-18 0,52 18 16,-70-17 0,18 17 15,52 0 16,-17 0 16,-53 0 0,0 17 0,35-17 15,-52 0 0,34 18 16,-35-18 0,1 0 0,17 0 16,-36 0 15,36 0 0,-35 0 16,-1 0 0,1 18 15,0-18 0,-1 17 16,-17 1 0,18 17 16,-18-17 15,0 35 0,0-18 16,18 18 0,-18-35 16,0 17 0,0-18 15,-18-17 16,18-17 15</inkml:trace>
  <inkml:trace contextRef="#ctx0" brushRef="#br0">31221 2081 0,'0'0'0,"0"18"15,0 17 16,17-17 0,-17 0 16,18-1 0,35 19 15,-35-19 0,35 1 16,-36-1 0,19-17 0,-19 0 16,18 0 0,1-17 0,-19-1 15,36-35 16,-35 36 0,0-19 0,-1 19 15,1-1 0,-18 0 16,0 36 16,17 35 15,1 0 0,0-18 0,-1 0 16,36 54 16,-17-36 0,-19-18 0,1 0 15,-1 0 0,-17 1 0,0-19 16,0 1 0,-17 0 0,-18-18 15,-1 17 0,-17-17 0,-52 0 16,69 0 0,-34 18 16,34-18 15</inkml:trace>
  <inkml:trace contextRef="#ctx0" brushRef="#br0">31732 1940 0,'0'-17'16,"0"-1"15,0 0 16,18 18 16,-18-17 0,0-1 15,0 36 31,-18-1 0,1 36 16,17-17 0,0-19 16,17 18 15,1-17 0,-18 0 0</inkml:trace>
  <inkml:trace contextRef="#ctx0" brushRef="#br0">31238 1870 0,'-17'53'0,"17"-36"15,0 19 0,0 16 16,17-34 0,-17 17 0,18-17 16</inkml:trace>
  <inkml:trace contextRef="#ctx0" brushRef="#br0">31750 2011 0,'0'-18'15,"18"36"32,-18-1 15,0 1 0,0 0 16,0-1 0,0 1 0</inkml:trace>
  <inkml:trace contextRef="#ctx0" brushRef="#br0">31750 1976 0,'18'0'31,"-18"-18"0,17 18 16,1-18 93,-18 1 16,0-1 16,18 0 0,-18-17 15,17 17 0,-17 1 16,0-1 0,-17 18 16,-1 18 15,0-1 16,18 1 0,0 35 15,-17-35 0,17 17 16,0-17 0,0 34 16,0-34 0,0 0 0,0 17 15,0-17 16,0-1 0,0 1 16,17-18 0,1 0 15,-18 18 16</inkml:trace>
  <inkml:trace contextRef="#ctx0" brushRef="#br0">31732 2064 0,'18'17'15,"0"1"16,-18 0 0,17-1 0,-17 19 16,0-19 0,0 19 15,0-19 0,0 1 16,18-1 15</inkml:trace>
  <inkml:trace contextRef="#ctx0" brushRef="#br0">31768 2152 0,'17'18'16,"1"17"15,0-17 16,-1-1 0,1 18 16,-18-17 0,0 0 0,0 17 15</inkml:trace>
  <inkml:trace contextRef="#ctx0" brushRef="#br0">31891 2275 0,'0'-17'0,"0"34"31,-18 1 16,18 0 0,0-1 15,0 19 16,0-19 0,0 1 0,0 0 16,0-1 0,0 1 15,-17-1 16,-1-17 16,18-17 15,0-1 0,-17 18 16</inkml:trace>
  <inkml:trace contextRef="#ctx0" brushRef="#br0">31768 2275 0,'0'0'16,"17"0"15,1 36 16,-18-19 0,18 19 0,-1 17 15,-17-18 0,0 18 16,0-36 16,0 1 0,0 0 0,-17-1 0,-1-17 15,-35 18 16,35-18 0,1 0 16,-1 0 0,0 0 15</inkml:trace>
  <inkml:trace contextRef="#ctx0" brushRef="#br0">11642 6244 0,'17'0'31,"36"0"16,-17 0 0,52 0 15,-35 0 0,105-17 16,-69 17 0,34 0 16,18-18 0,159 0 15,-141 18 0,194-17 16,-177 17 0,18 17 16,-18-17 0,-17 0 0,0 18 15,-18-18 0,124 0 16,-177 0 0,0 0 15,0 0 0,-70 0 0,-36 0 16</inkml:trace>
  <inkml:trace contextRef="#ctx0" brushRef="#br0">25453 10654 0,'0'35'0,"0"-17"16,0 70 15,18-35 0,-18 17 0,17 1 16,-17 17 0,18-17 0,-18-1 16,17 1 0,1 52 15,-18-70 0,18 35 16,-18-52 0,0-1 16,0-17 0,0-1 15,17-17 0,-17-17 16,0-1 0</inkml:trace>
  <inkml:trace contextRef="#ctx0" brushRef="#br0">25277 10936 0,'-18'0'15,"18"-18"32,0 1 15,0-1 0,18-17 16,-1 17 0,-17 1 16,18-19 0,-1 1 15,1 17 0,0-17 16,-1 0 0,1 17 0,0-17 15,-1 0 0,1 17 0,0-17 16,-1 17 0,1 18 16,-1 18 15,1-1 0,0 19 16,-1-19 0,19 36 16,-19-35 0,1 17 15,0-17 0,17 17 16,0-17 0,-17-1 0,-1-17 15,1 0 0,0 0 16</inkml:trace>
  <inkml:trace contextRef="#ctx0" brushRef="#br0">25735 12188 0,'0'-17'16,"-17"17"16,17-18 15,-18 1 0,0-1 16,1 18 0,-1-18 15,-17 18 0,17 0 0,-53 18 16,36 0 0,-18 17 16,18 0 0,17-17 15,18 17 0,0 0 16,0 1 0,36 34 16,-1-52 0,0 17 15,18-17 0,35-1 16,-35 1 0,0-18 0,0 0 15,-18-18 0,1 1 16,-19 17 0,-34 0 16,-1 0 15</inkml:trace>
  <inkml:trace contextRef="#ctx0" brushRef="#br0">28840 10813 0,'0'17'31,"17"36"16,-17-18 0,0 18 16,18 18 0,-18-18 0,0 17 15,0 1 0,18 0 0,-18 34 16,17-69 0,-17-1 16,18 0 0,-18 0 15,0-17 0,17 17 16,1-35 15</inkml:trace>
  <inkml:trace contextRef="#ctx0" brushRef="#br0">28610 11077 0,'0'18'16,"0"-36"0,18 18 15,0-35 16,-18 17 15,17-17 0,-17 0 16,0 17 0,18-17 0,-1-18 16,1 18 0,0-1 15,-1 1 0,-17 0 16,36-18 0,-19 18 16,-17 17 0,18 18 0,0 0 15,-1 53 16,1 0 0,35 35 15,-36-53 0,19 1 16,-1-1 0,0-18 16,1 19 0,16-19 15,-34 1 0,-18 0 0</inkml:trace>
  <inkml:trace contextRef="#ctx0" brushRef="#br0">28769 12312 0,'18'0'16,"17"18"15,0-18 0,-17-18 16,35 18 0,-18 0 0,18-18 16,-18 1 0,1 17 0,16-18 15,-34 18 0,0 0 16,-36 0 16,0 0 0,1 0 15</inkml:trace>
  <inkml:trace contextRef="#ctx0" brushRef="#br0">28998 12047 0,'0'18'15,"18"0"16,-18-1 0,0 54 16,0-36 15,0 53 0,0 1 16,18-37 0,-1-16 16,1-1 0,0 0 0,34 18 15,-34-53 0,70 18 16,-52-18 0,34-18 15,-52 18 16,-1 0 0,-17 18 31</inkml:trace>
  <inkml:trace contextRef="#ctx0" brushRef="#br0">32103 10636 0,'0'18'16,"17"17"15,-17 0 0,18 71 16,0-35 0,-1-1 16,-17 19 0,18-1 0,0 53 15,-1-71 0,1 36 16,-18-35 15,0-36 0,-18-35 32,1-18 0</inkml:trace>
  <inkml:trace contextRef="#ctx0" brushRef="#br0">31909 11007 0,'0'17'0,"0"-34"0,-18 34 15,36-34 32,-1-36 15,1 17 0,0 1 0,-1 0 16,19-36 15,-19 18 0,1-17 16,0 52 0,-18-17 0,17 17 16,-17 1 0,35-1 15,-17 18 16,17 18 16,-17-1 0,17 19 15,-17-1 0,0 0 0,-1 0 16,1 1 0,-1-1 0,36 0 15,-35-17 0,0 17 16,-18-17 0</inkml:trace>
  <inkml:trace contextRef="#ctx0" brushRef="#br0">32191 12136 0,'0'-18'15,"18"0"0,-18 1 16,0 34 16,17 19 15,-17-1 16,18 0 0,0 53 15,-1-52 0,18-1 0,-17-17 16,53 17 16,-36-18 0,-17-17 0,17 0 0,0-17 15,0-1 0,1-35 16,-36 18 0,17 17 16,-17-17 0,18-18 15,-18 18 0,-18 17 0,18 1 16,-17 17 0,17-18 0,0 36 15,0 17 16,0 0 0,17 53 16,1-35 15,0 0 0,-1-18 0,19 89 16,-19-71 0,1 0 16,-1 53 15,1-54 0,-18 19 16,-18-36 0,18-17 0,-17 0 15,-36 17 0,35-35 16,-52 0 0,34 0 16,-34-18 0,35 1 15,-71-19 0,70 36 16,-69-17 16,52 17 0,0 17 15</inkml:trace>
  <inkml:trace contextRef="#ctx0" brushRef="#br0">2663 8837 0,'0'53'16,"18"-18"0,-18 36 0,18-1 15,17 124 0,-17-88 16,-1 106 0,1-124 16,0-17 0,-18-1 0,17-17 15,1-18 0,-18 1 16,-18-107 31,1 18 0,-1 0 16,0-17 0,-17-1 0,17 1 15,-52-107 0,35 89 16,-18-124 0,35 124 0,0 18 16,36-54 15,17 89 0,1 0 0,52-1 16,-35 19 0,53 52 16,-54 0 0,37 53 15,-54-35 0,35 36 16,-70-37 15,18 19 0,-36-36 16,-34 18 0,16-35 16,1-18 0,-18 18 0,-35-18 15,53 0 0,-18-18 16,35 18 16,0 0 0</inkml:trace>
  <inkml:trace contextRef="#ctx0" brushRef="#br0">3510 8696 0,'0'-35'0,"0"70"0,-17-70 16,-1 17 0,0 18 15,1 35 0,17 1 16,-18 17 0,0 17 0,-17 106 15,35-70 0,-18 124 16,36-125 0,-18-16 16,18-19 0,35 71 15,-18-88 0,35 35 16,-34-70 0,-1 0 0,-17-1 16,17-17 0</inkml:trace>
  <inkml:trace contextRef="#ctx0" brushRef="#br0">4057 9384 0,'0'-18'16,"0"1"15,-18-1 0,18 0 16,-17 18 16,17 18 0,0 35 15,17-18 0,19 18 16,-19-18 0,1 1 16,0-1 0,17-17 15,18 17 0,-36-18 16,19-17 0,-19 0 0,1 0 15,0-17 0,-1 17 16,1-35 0,-1-18 16,-17 17 0,-17-34 15,17 52 0,-18-17 0,18 17 16,0 1 0,0-1 16,0 36 0,35 35 15,-17-18 16,0 18 0,17 70 15,0-52 0,-17-1 16,0 1 0,-1-18 0,1 0 0,-1 0 16,-17 0 0,0-18 0,0 18 15,-35-18 0,-18-17 16,36-1 0,-36-17 16,17 0 0,1 0 15,-53-35 0,53 17 16,-18-17 15,35 17 0,18-34 0</inkml:trace>
  <inkml:trace contextRef="#ctx0" brushRef="#br0">4745 9366 0,'0'0'16,"18"0"16,17 0 15,0 18 0,-17-18 0,52 0 16,-34 0 0,16 0 15,-34 0 0,0 0 16,-18 18 0</inkml:trace>
  <inkml:trace contextRef="#ctx0" brushRef="#br0">4815 9543 0,'18'17'15,"-36"-34"0,54 34 0,-19-17 0,19 0 16,-19 0 0,36-17 16,-35 17 0</inkml:trace>
  <inkml:trace contextRef="#ctx0" brushRef="#br0">5592 9243 0,'0'17'31,"17"19"15,-17-1 0,0 18 16,18-18 0,-18 18 16,0-18 0,0 1 15,0-19 0,17-17 16,-17 18 0,18-18 16</inkml:trace>
  <inkml:trace contextRef="#ctx0" brushRef="#br0">6491 8625 0,'0'36'15,"18"52"16,-1-35 0,-17 35 0,18 0 16,-18 106 15,0-88 0,0 0 0,0-18 16,0 0 0,0-17 0,0-1 16,0 1 0,0-18 0,0-18 15,0 36 0,18-54 16,-18 1 15</inkml:trace>
  <inkml:trace contextRef="#ctx0" brushRef="#br0">7373 9243 0,'0'0'0,"0"-18"0,-18 1 16,-17-1 16,-18 0 0,36 18 15,-19 0 0,-17 18 16,18 35 0,35-18 15,0 36 16,18-54 0,17 19 0,36-1 16,-18-18 0,-1 1 15,37-18 0,-36 0 16,-18 0 0,-18 18 0,19-18 16</inkml:trace>
  <inkml:trace contextRef="#ctx0" brushRef="#br0">7990 9472 0,'0'0'16,"0"18"0,0-1 0,-17 1 16,-1 0 0,1-1 15,-1 1 0,-53 17 16,54 0 0,-19-35 0,19 18 16,-1-18 0</inkml:trace>
  <inkml:trace contextRef="#ctx0" brushRef="#br0">8308 9313 0,'35'-17'0,"-17"17"16,-1 0 0,1 0 0,35-18 16,-35 18 0,17 0 15,-17 0 0,-1-18 16,19 18 15,-19 0 0,-17-17 16</inkml:trace>
  <inkml:trace contextRef="#ctx0" brushRef="#br0">8396 9013 0,'0'0'0,"0"18"0,0 17 16,0-17 0,0 70 15,0-52 0,18 69 16,-18-69 0,17 17 15,1-18 0,0-18 0,17 36 16,0-53 0,18 0 16,-18 0 0,1-17 15,-1-1 0,-17 0 0,17 18 16,-17-17 0</inkml:trace>
  <inkml:trace contextRef="#ctx0" brushRef="#br0">8819 8555 0,'-17'-18'0,"34"36"0,-52-36 16,53 18 15,-1 18 16,1 0 0,35 52 16,-18-17 0,1 0 15,16 53 0,-16-36 16,-1 1 0,-17-1 0,-1 19 16,1-19 0,0 71 15,-18-88 0,0 18 16,-18-18 0,0 17 0,1-17 15,-19 0 0,1 18 0,0-18 16,-36 35 0,36-35 16,-18 17 0</inkml:trace>
  <inkml:trace contextRef="#ctx0" brushRef="#br0">10195 9278 0,'0'18'15,"18"-18"0,17 0 16,0 17 0,36-17 16,-36 0 0,54 18 15,-54-18 16,35 18 0,-52-18 15,17 17 0,-17 1 16,-36 0 16</inkml:trace>
  <inkml:trace contextRef="#ctx0" brushRef="#br0">10266 9613 0,'53'0'15,"-106"0"0,123 0 0,1 0 16,-18 0 0,-18 0 16,0 0 0,-17 0 0,0 18 0</inkml:trace>
  <inkml:trace contextRef="#ctx0" brushRef="#br0">12206 9155 0,'-18'0'31,"-17"0"0,-18 0 15,-35 17 0,35 1 16,0 0 0,0 17 0,-35 35 16,35-34 0,0 34 15,36-35 16,-1 18 0,36-17 16,-1-1 0,1-17 15,35 17 0,-18-35 16,-17 0 0,17 0 0,-17 0 15,17-35 16,-35 17 0,0-35 16,-18 35 0,1-17 0,-1 17 15,0 1 0,-17-1 16,18 1 0,-1-1 0,-17 18 16,17 0 0</inkml:trace>
  <inkml:trace contextRef="#ctx0" brushRef="#br0">12859 8502 0,'-18'-18'15,"0"18"0,1 18 0,-1 17 16,1 18 16,-1 0 0,0 123 0,18-87 15,0 122 16,0-105 0,36 71 15,-19-89 0,36 53 16,-35-88 0,52 35 16,-52-53 0,35 18 15,-18-53 0,-35 18 16,18-18 0</inkml:trace>
  <inkml:trace contextRef="#ctx0" brushRef="#br0">13511 8943 0,'0'0'16,"-17"-35"0,-1 35 0,-17 0 15,17 0 0,-17 17 16,17 19 0,-35 34 16,36-17 0,-1 71 15,18-72 0,18 72 16,-1-71 0,36 53 16,0-71 0,53 0 15,-53-17 0,53-18 16,-53-18 0,35-35 15,-53 36 16,18-54 0,-53 18 16,0-35 0,-18 35 15,-34-53 0,16 53 16,-52-70 16,35 70 0,-53-35 15,53 70 0,0 0 16,18 18 0,-18 18 0,18 0 15,0 17 0,17 0 0,0 18 16,18-18 0,0 18 0,53 36 16,-17-54 0,52 35 15,-35-52 0,35 17 16,-35-17 0,17 0 16,-34-18 0,17 0 15,-36 0 0,19-18 16</inkml:trace>
  <inkml:trace contextRef="#ctx0" brushRef="#br0">14058 9543 0,'0'17'15,"18"-17"16,-1 0 0,19 0 16,-19 18 0,19-18 15,-19 0 0,1 0 0,0 0 16,-1 0 15</inkml:trace>
  <inkml:trace contextRef="#ctx0" brushRef="#br0">14164 9472 0,'0'0'16,"-35"53"0,35-35 16,-18 17 0,18 18 15,0-36 0,18 19 0,-1-19 16,36 1 0,0 0 16,-17-18 0,-1 0 15,0-18 16</inkml:trace>
  <inkml:trace contextRef="#ctx0" brushRef="#br0">14146 8608 0,'18'0'32,"17"0"0,1 0 15,-19 0 0,19 0 0,-1-18 16,0 18 0,-17 0 15,-1 0 16,-34 0 16</inkml:trace>
  <inkml:trace contextRef="#ctx0" brushRef="#br0">14270 8643 0,'0'0'16,"18"53"0,-1-35 0,1 35 15,-1-18 0,-17-18 16,0 19 0,18-1 16,-18 0 15,0-17 0</inkml:trace>
  <inkml:trace contextRef="#ctx0" brushRef="#br0">14817 9437 0,'17'0'79,"1"17"15,0-17 0,-1 0 0,19 0 16,-19 0 0,36 0 15,-18 0 0,-17 0 0,17 0 16,-17-17 0,0 17 16,-1-18 0,1 1 15,-18-1 16,0-17 16,-18 17 0,1-17 15,17 17 0,-18 0 0,-35-17 16,0 18 15,0 17 16,18 17 0,-18 1 16,18-1 0,-1 1 15,19 17 0,-1-17 16,0 17 0,18 1 0,0-1 16,18 0 0,0 0 0,17 1 15,0-1 0,1 0 0,69 0 16,-52-17 0,0 0 15,0-18 0,-18 0 0,18 0 16,-35 0 0,0 0 0,-1 0 16,-17-18 0,-17 18 15,-1 0 16</inkml:trace>
  <inkml:trace contextRef="#ctx0" brushRef="#br0">15593 9596 0,'0'-18'15,"0"0"32,-18 18 15,1 0 0,-1 0 16,0 0 0,-17 18 15,17 0 0,18-1 0,-17-17 16,17 35 0,0-17 0,0 0 16,17-1 0,1 1 0,17 0 15,1-18 16,16 17 0,-34-17 16,35 0 0,-35-17 15,-1 17 0,-17-18 16</inkml:trace>
  <inkml:trace contextRef="#ctx0" brushRef="#br0">15893 8396 0,'0'-18'16,"0"36"47,35 17 15,0 1 0,-17-19 0,17 19 16,18 69 16,-18-52 0,1 18 0,-19-1 15,19 1 0,-19 17 16,1-17 0,-1 17 0,-17 53 15,0-70 0,0-1 0,-35 54 16,18-54 0,-36 18 16,17-35 0,-17 36 15,18-54 16,0 18 0</inkml:trace>
  <inkml:trace contextRef="#ctx0" brushRef="#br0">14041 1746 0,'-18'-17'16,"18"34"15,0 36 16,0 0 0,0 53 15,0-36 0,0 36 16,-18-35 0,18 17 16,0-53 0,0 36 15,0-36 0,0-17 16,18-1 0</inkml:trace>
  <inkml:trace contextRef="#ctx0" brushRef="#br0">13847 2240 0,'0'35'16,"0"1"0,17-19 15,1 54 0,-1-36 16,1 0 0,0-17 15,17 0 0,0-18 16,1 0 0,-19 0 0,18-18 16,-17 0 0,35-17 15,-18 0 0,-17 17 0,0-17 16,-1 17 0</inkml:trace>
  <inkml:trace contextRef="#ctx0" brushRef="#br0">15222 1905 0,'0'-35'15,"0"17"0,18 0 16,-18 1 0,0 34 47,0 54 15,0 0 0,0-19 0,-35 90 16,35-72 0,-18-17 16,0 18 0,18-18 0,0-18 15,0 0 0,0-17 16,0-1 0,18 1 0,-18 0 15</inkml:trace>
  <inkml:trace contextRef="#ctx0" brushRef="#br0">15028 2346 0,'0'35'16,"0"-70"0,0 106 0,18-19 16,-18-16 0,18-19 0,-1 19 15,19-19 0,-19 1 16,18-18 0,-17 0 0,35-18 16,-18 18 0,-17-17 15,0-1 0,17 0 16,0-35 0,-17 36 15,-1-1 0</inkml:trace>
  <inkml:trace contextRef="#ctx0" brushRef="#br0">13388 7303 0,'18'0'31,"-18"35"16,0 35 15,0-17 0,0 71 16,0-54 0,-18 71 15,18-88 0,-18 71 16,18-71 0,18 17 16,-18-34 0,18-1 15,-1-18 0,1 1 16,-36-36 31</inkml:trace>
  <inkml:trace contextRef="#ctx0" brushRef="#br0">13264 7902 0,'0'36'16,"18"-19"0,17 71 15,-17-52 0,17 52 16,-17-53 0,-18-17 0,18 17 16,17-17 15,-18-18 0,1 0 0,0-18 0,17 0 16,-17-17 0,17-18 16,-17 36 0,17-36 15,-17 35 0</inkml:trace>
  <inkml:trace contextRef="#ctx0" brushRef="#br0">15134 7355 0,'0'18'31,"0"0"16,0-1 0,0 36 16,0-35 0,-17 70 15,17-53 0,-36 89 16,36-54 0,-35 54 15,35-54 0,-18 19 16,1-36 16,17-1 0,0-16 15,-18-19 0,18 1 16,18-18 16,-18-18 15</inkml:trace>
  <inkml:trace contextRef="#ctx0" brushRef="#br0">14834 7955 0,'0'18'15,"18"35"0,0-18 16,-18 18 0,17-18 16,-17 0 0,18 54 15,0-36 0,-1-36 16,1-17 0,-18 18 15,35-18 0,-17 0 0,35-35 16,-36-1 0,19-17 16,-19 36 0,1-1 15,-1 0 0,1 1 0,-18 34 32</inkml:trace>
  <inkml:trace contextRef="#ctx0" brushRef="#br0">23424 6879 0,'0'-17'203,"0"-1"94,-17 18 15,17-18 63,0 1 31,0 34 94,0 19 0,0-1 16,0 35 15,0-17 0,0 53 16,0-35 0,0-1 15,0 1 0,17 70 0,-17-71 16,0 36 0,0-53 16,0-18 0,0 1 15,18-1 0,-18-17 0,0 17 16,0-17 0,18-18 0,-18 17 16,0 1 15,0-36 16,0 1 0,0-19 15</inkml:trace>
  <inkml:trace contextRef="#ctx0" brushRef="#br0">23125 7020 0,'0'0'15,"-18"0"0,36 0 32,-1-17 0,1-1 15,17 0 0,18-17 16,0-35 0,-35 34 16,17-34 15,-35 34 0,35 1 16,-35 18 0,18 34 15,-1 54 16,1-18 0,17 35 16,-17-35 15,35 35 0,-35-53 16,-1 0 0,1 1 0,-18-19 16</inkml:trace>
  <inkml:trace contextRef="#ctx0" brushRef="#br0">23213 8114 0,'0'0'15,"0"-18"0,0 36 16,17 17 16,1 0 0,-18 1 15,18-1 0,-1 36 16,-17-36 0,18 18 15,-18-18 0,0-17 16,18-1 16,-1-17 0,-17-17 0</inkml:trace>
  <inkml:trace contextRef="#ctx0" brushRef="#br0">23477 8184 0,'-53'18'0,"106"-36"0,-123 54 16,-1-19 0,54 1 15,-19 0 16,19-1 0,17 1 0,17-18 16,1 18 0,0-1 0,17-17 15,35 18 0,-34-18 16,-19 0 0,19 17 0,-19-17 15,1 0 0</inkml:trace>
  <inkml:trace contextRef="#ctx0" brushRef="#br0">23354 9013 0,'18'36'31,"-18"-19"0,17 19 16,-17 17 0,18 52 16,-18-34 0,17 70 15,-17-88 0,18 35 16,-18-53 0,18-17 16,-1 0 0,-17-1 15,18-17 0,-18-17 16</inkml:trace>
  <inkml:trace contextRef="#ctx0" brushRef="#br0">23336 9560 0,'0'0'0,"0"18"0,18 35 16,0-36 15,17 36 0,-18-35 16,19 35 0,-19-35 16,19 17 0,-19-17 15,19-1 16,-19-17 0,18-17 16,-17-19 0,17-17 15,-17 18 16,0 0 0,-1 35 15</inkml:trace>
  <inkml:trace contextRef="#ctx0" brushRef="#br0">21449 6050 0,'0'-17'0,"18"17"16,-1-18 16,36 18 15,-18 0 0,54 0 16,-54 0 16,18-18 0,0 18 0,17 0 15,-34-17 0,16 17 0,37-18 16,-54 18 0,0-18 15,-17 18 0,-1 0 0,19 0 16,-19 0 0,1 0 16</inkml:trace>
  <inkml:trace contextRef="#ctx0" brushRef="#br0">22119 5733 0,'-17'0'15,"34"0"0,-17 0 0,35 0 16,1 17 0,17 1 16,0-18 0,-1 18 0,1-18 15,0 17 0,0 1 16,-17-18 0,16 35 15,-34-17 0,-18-1 0,0 1 16,-18 0 0,-17-1 0,-18 1 16,-35 17 0,53-17 15,-53 17 16,70-17 0</inkml:trace>
  <inkml:trace contextRef="#ctx0" brushRef="#br0">22490 6703 0,'0'0'16,"-36"-35"0,36 17 0,-17 0 0,-1 1 16,-17 17 0,17 0 0,0 0 15,-34 35 16,34-17 0,-17 52 15,17-52 0,18 17 0,0 18 16,0-18 0,0 18 0,18 53 16,-1-53 0,19 70 15,-19-52 0,-17-1 16,35 72 16,-17-90 0,0 19 0,-18-18 15,17 0 0,-17-18 0,0 18 16,0-18 0,-17-17 0,-1 35 15,0-53 16,1 18 0,-1-36 16,18 0 15,18 1 16,17 34 0,-17-17 16,17 18 0,-17 0 15,17 17 0,-17-18 0,17 72 16,-17-54 0,-18 71 15,-18-36 0,0-17 16,1 88 0,-19-52 16,19 52 15,17-71 0,0 89 16,0-71 0,0-17 0,0-1 16,17 1 0,1 70 15,0-88 0,17 0 0,-17 17 16,17-34 0,0 16 0,0-16 15,1-1 0,-1-17 0,0-18 16,18 17 16,-35-17 0,17-35 15,-35 17 0,0-17 16</inkml:trace>
  <inkml:trace contextRef="#ctx0" brushRef="#br0">21273 8008 0,'0'0'16,"17"0"16,36 18 15,-18-18 0,71 0 16,-53 0 15,0 0 0,18-18 0,-36 18 16,-18-18 16,1 18 0,0 0 0,-18-17 15,-18 17 0,0-18 16</inkml:trace>
  <inkml:trace contextRef="#ctx0" brushRef="#br0">21625 7849 0,'18'0'16,"-36"0"0,54 0 0,-1 0 16,-18 0 0,1 0 15,17 18 0,-17-18 0,0 18 16,17-1 0,-17-17 0,-1 18 15,1 0 16,-18-1 0,18 18 16,-36-17 0,0 17 15,1-17 0,-19 0 16,19-1 0,-36 36 0,35-35 16,-17 17 0</inkml:trace>
  <inkml:trace contextRef="#ctx0" brushRef="#br0">17357 9313 0,'17'0'16,"1"-17"0,70-1 15,-17 18 16,17-18 0,0 18 0,-17-17 15,105 17 0,-88-18 16,-35 18 0,18 0 0,-36 0 16,18-17 15,-71 17 0</inkml:trace>
  <inkml:trace contextRef="#ctx0" brushRef="#br0">17586 8961 0,'-18'17'16,"-17"1"0,0-1 0,0 19 16,-71 34 0,53-34 15,-53 52 16,53-53 0,0 18 15,53-18 0,18-17 0,35 17 16,70 0 0,-35-17 16,1-18 0,-1 18 0,-18-18 15,54 35 0</inkml:trace>
  <inkml:trace contextRef="#ctx0" brushRef="#br0">4939 12241 0,'-35'0'0,"70"0"0,-88 0 15,0 18 0,35 0 16,-17-1 0,18 19 16,17 17 0,-18 35 15,36-35 0,34 17 16,-16-35 0,-1-17 15,18 0 0,-18-18 0,18 0 16,0-18 0,-18-17 0,36-36 16,-54 36 0,-17 0 15,0-18 0,-17 18 0,-54-36 16,18 36 0,-35-1 16,53 36 0,0 0 15,17 0 0,0 18 0,1 0 16,34 17 15</inkml:trace>
  <inkml:trace contextRef="#ctx0" brushRef="#br0">5380 12594 0,'0'0'15,"18"35"0,-1-35 16,-17-35 16,0 18 0,0-36 15,-17 17 0,17 1 16,-18-18 0,18 36 16,-18-1 0,36 0 15,-18 1 0,53 34 16,-36-17 0,19 18 15,-19 0 0,54-1 16,-18 1 0</inkml:trace>
  <inkml:trace contextRef="#ctx0" brushRef="#br0">5838 12383 0,'-17'0'15,"34"0"0,-52 0 0,18 17 16,17 18 0,0-17 16,0 0 15,17-18 0,1 17 0,17 1 16,-17-18 0,-1 0 0,1 0 16,0-18 15,-18 1 0,0-1 0,0 0 16,0 1 15,-18-1 0,18 36 32,18 17 15,-1-17 0,19 17 16,-36-17 0,35-18 16,-35-18 31,0-35 0,0 35 15,0 1 0,0-18 0,18 17 16,17 0 16,-18 1 0,1 17 15,0 17 0,-1 1 0,-17 0 16,36 17 0,-19 0 16,1-17 0,17 17 15,-17-17 0,17-1 16</inkml:trace>
  <inkml:trace contextRef="#ctx0" brushRef="#br0">6385 12330 0,'-35'0'16,"70"0"0,-70 17 0,17 19 15,1-1 16,34-18 0,1 1 0,0 0 15,-1-18 0,1 0 0,17 0 16,-17-18 0,-1-17 16,1 17 0,-18 1 15,0-1 0,0 0 0,0 1 16,-18 17 0,18 53 16,18-18 0,0 18 15,-18 0 0,17 0 16,19 70 0,-19-70 15,1 35 0,-18-53 16,-35 36 0,17-53 16,-17-18 0,17 0 15,0-18 0,1 0 0,-1-52 16,18 17 16,0-53 0,18 53 15,17-35 0,0 53 16,1 17 0,-19 0 15,19 18 0,-19 0 0,36 0 16,-18 0 0,1 0 16,-19-17 0,1 17 15,0-36 0,-1 19 16,-17-1 0,18-17 16,-18 0 0,-18 17 0,-17 0 15,17 18 0,1 0 16,-1 18 0,-17 0 15,17 17 0,18 0 16,53 18 0,-35-35 16,35-1 0,-18-17 15,0 18 0,18-18 0,18-18 16,-54 18 0,1 0 16,-18 18 0</inkml:trace>
  <inkml:trace contextRef="#ctx0" brushRef="#br0">5133 12982 0,'-18'-17'16,"18"-1"16,-17 18 15,-1 0 0,0 18 0,1 17 0,-1-17 16,0 34 0,18 54 16,0-70 0,0 16 15,36 37 0,-19-72 0,36 19 16,-17-19 15,-1-17 0,-18-17 16,1-1 0,-18 0 16,-35-35 0,17 36 15,-17-1 0,0 18 0,-1-18 16,19 18 16,-19 18 0</inkml:trace>
  <inkml:trace contextRef="#ctx0" brushRef="#br0">5327 13070 0,'18'0'15,"-1"0"0,1 0 16,0 0 0,-18 18 0,17-18 15,1 18 0,-1-1 16,-17 1 0,0 17 16,-17-17 0,-1 17 15,1-17 0,-1-18 16,18 17 16,18-17 0,17 0 15,-18 0 0,19 0 0,-1 18 16,0-18 0</inkml:trace>
  <inkml:trace contextRef="#ctx0" brushRef="#br0">5644 13035 0,'18'0'16,"0"0"0,17 0 15,-17 0 0,-1-17 16,1 17 0,0 0 0,-18-18 16,-18 36 15,-17-1 16,17-17 0,-17 35 16,17-17 0,0-18 15,18 18 0,0-1 16,18-17 0,0 18 0,35 0 15,-18-18 16,-17 0 0,17 17 0,-18-17 16,-17 18 0,18 0 15,-18-1 0,-18-17 0,1 18 16,-36-1 16,-18 1 0,36 0 0,17-18 15,1 0 16,34-18 15,19 0 0</inkml:trace>
  <inkml:trace contextRef="#ctx0" brushRef="#br0">5962 13088 0,'18'0'15,"-1"-18"16,36 1 0,-35 17 16,17 0 0,-17-18 0,-1 18 15,-17 18 0,18 17 16,-18-17 0,0-1 0,0 19 16,0 17 15,0-1 0,0-16 16,0-19 0,18 19 15,-1-36 0,-17 17 0,18-17 16</inkml:trace>
  <inkml:trace contextRef="#ctx0" brushRef="#br0">6050 13282 0,'0'0'0,"18"0"0,52-18 15,-34 1 16,-1-1 0,0 1 0,18 17 16,-35 0 0</inkml:trace>
  <inkml:trace contextRef="#ctx0" brushRef="#br0">7267 14605 0,'0'-18'15,"18"18"0,-18-17 16,-18 17 0,1 0 15,-1-18 16,0 18 0,1 18 16,-1-18 0,-17 35 15,17-17 0,18 17 16,-18-17 0,18 17 0,0 18 16,18-18 0,35 18 15,-35-35 0,52-1 16,-34-17 0,16 0 15,-16 0 0,-1 0 0,18-35 16,-35 0 0,17-18 16,-35 35 0,-18-17 15,1 0 0,-19-1 16,1 19 0,-36-19 16,19 36 0,-1 0 15,17 0 0,19 0 0,17 18 16,-18-18 15</inkml:trace>
  <inkml:trace contextRef="#ctx0" brushRef="#br0">7814 14852 0,'0'-18'0,"-18"18"15,1 0 16,17 18 0,-36 35 15,36-18 0,-17 36 16,17-36 0,17 18 16,-17-18 15,18-17 0,0-1 0,-1 1 16,1 0 0,0-18 16,-1 0 0,1 0 15,-18-18 0,0 0 16,-18 18 0,1-17 0,-1-1 15,0 18 0,-35-17 16,36 17 0,-1 0 0,18-18 31</inkml:trace>
  <inkml:trace contextRef="#ctx0" brushRef="#br0">7955 14940 0,'18'0'16,"-1"0"15,1 35 0,0-17 16,-1 0 0,-17-1 16,18 1 0,-18 0 15,18-1 0,-18 1 0,0 0 0,-18-1 16,18 1 0,-18-1 15,36-17 32,17 0 15,1 0 0,-19-17 16</inkml:trace>
  <inkml:trace contextRef="#ctx0" brushRef="#br0">8273 14923 0,'17'0'31,"-17"17"16,-17-17 15,17 18 16,-18-1 16,18 1 0,0 0 15,18-1 0,-1 1 16,1 0 16,0-1 15,-1-17 0,-17 18 0,0 0 16,-17-1 15,17 1 0,-18-18 0,-17 17 16,17-17 16,-17 0 15</inkml:trace>
  <inkml:trace contextRef="#ctx0" brushRef="#br0">8484 14923 0,'36'0'15,"-19"0"16,19-18 0,-19 18 15,18 18 0,-17-18 16,-18 17 0,18-17 16,-18 18 0,0-1 0,0 19 15,0-1 0,0 18 16,0-18 0,17 18 16,-17-35 0,18-1 15,-18 1 0,0 0 0</inkml:trace>
  <inkml:trace contextRef="#ctx0" brushRef="#br0">8625 15099 0,'53'-18'0,"-106"36"0,142-36 15,-72 1 0,1 17 16,0 0 0</inkml:trace>
  <inkml:trace contextRef="#ctx0" brushRef="#br0">9172 14711 0,'-17'-18'0,"-1"1"16,53 17 16,18 0 15,0 0 0,0 0 16,0 0 0,0 17 15,53-17 0,-53 0 16,52-17 0,-69 17 16,-19-18 0,1 18 0,0-18 15,-18 1 0</inkml:trace>
  <inkml:trace contextRef="#ctx0" brushRef="#br0">9666 14499 0,'35'35'16,"-70"-70"0,88 106 0,18-18 16,-18-36 0,17 36 15,-52-35 0,-1-1 0,1 1 16,-36 17 0,1-17 16,-1-18 0,-35 18 15,18-1 0,0-17 16,-1 0 0,19 0 0,-19 0 15,19 0 0</inkml:trace>
  <inkml:trace contextRef="#ctx0" brushRef="#br0">10336 14376 0,'18'0'16,"-18"17"0,0 54 16,-18-18 0,18 70 15,0-70 0,0 71 16,18-89 0,35 36 16,-18-54 0,53 1 15,-52-18 16,34-18 0,-52 1 15,0-1 0</inkml:trace>
  <inkml:trace contextRef="#ctx0" brushRef="#br0">10372 14728 0,'35'18'0,"-70"-36"0,105 36 16,-34-18 0,-1 0 15,0-18 0,0 18 0,1-17 16,-36-1 16</inkml:trace>
  <inkml:trace contextRef="#ctx0" brushRef="#br0">10301 14376 0,'0'0'16,"35"-36"0,1 36 0,-1-17 15,0 17 0,53-18 16,-52 1 0,-1 17 0,-17 17 16,-1-17 15,1 18 0</inkml:trace>
  <inkml:trace contextRef="#ctx0" brushRef="#br0">11042 14676 0,'0'17'16,"0"-34"0,18 34 0,-1-17 15,54 18 0,-18-1 16,0-17 0,17 0 16,1 0 0,-1 18 0,-17-18 15,53 0 0,-53 0 16,-18 0 0,1 0 16,-19 0 0,-17-18 0</inkml:trace>
  <inkml:trace contextRef="#ctx0" brushRef="#br0">11695 14411 0,'0'0'0,"35"0"0,53 35 16,-35-17 0,-18 0 15,1-1 0,-1 18 0,-18-17 16,1 17 15,-18 1 0,18-1 0,-18 0 0,-18 0 16,0 1 0,-17-1 0,0 0 16,0-17 0,-18 17 15,35-17 0,-17 17 16,17-35 0</inkml:trace>
  <inkml:trace contextRef="#ctx0" brushRef="#br0">12488 14834 0,'-17'0'0,"34"0"0,-17 0 15,36 18 16,-1-18 0,0-18 15,36 1 0,-36-1 16,0-17 0,18-18 16,-53 35 0,18-17 0,-18 17 15,-18 1 0,1-19 0,-36 1 16,17 17 0,-34 1 16,35 17 0,-18 17 15,17 1 0,19 17 16,-36 36 0,53-36 15,35 53 0,0-35 16,18-17 0,18-1 16,52 0 0,-70-17 0,53-1 15,-53 1 16,0-18 0,-71 0 31,1 0 0</inkml:trace>
  <inkml:trace contextRef="#ctx0" brushRef="#br0">13353 14993 0,'0'0'16,"0"-18"0,0 1 16,-18 17 15,0 0 16,18 17 0,-35 19 15,17-1 0,1 53 16,17-53 0,-18 1 0,18 17 16,18 0 0,-1-36 15,36 1 16,-35-1 0,17-17 0,1-17 16,-36-1 0,17 1 15,-17-1 0,-17 0 16,-1 1 0,-35-19 15,35 36 0,-17 0 16,0 0 16</inkml:trace>
  <inkml:trace contextRef="#ctx0" brushRef="#br0">13547 15046 0,'0'0'16,"17"0"16,1 18 0,0-1 15,17 19 0,-17-19 16,-1 36 0,-17-18 15,-17 1 16,-1-19 0,0 19 16,1-36 0,17 17 15,-18-17 0,36 0 16,17 0 0,0 0 16,0-17 0</inkml:trace>
  <inkml:trace contextRef="#ctx0" brushRef="#br0">13847 15081 0,'17'0'31,"18"0"16,-17-17 0,0 17 15,-1-18 0,19 18 16,-36-18 0,-18 18 16,0 0 0,-17 18 15,17 0 16,-17-18 0,18 17 0,-1 1 15,18 0 0,18-1 16,-18 1 0,17-1 16,18 1 0,-17 0 0,17-18 15,1 17 0,-19 1 16,19 0 0,-36-1 16,0 1 0,0 0 0,-18-18 15,-35 17 0,0 1 16,35-18 0,-34 17 15,34-17 16,18-17 0,18-1 16</inkml:trace>
  <inkml:trace contextRef="#ctx0" brushRef="#br0">14164 15081 0,'-18'0'15,"36"0"32,0 0 0,17 0 15,-17 0 0,17 0 0,0 0 16,-17 0 0,17 0 16,-17 18 0,-18 0 15,0 17 16,0 0 0,0-17 0,0 17 15,0 18 0,0-35 16,17 17 0,-17-18 16,18 1 0,-18 0 15</inkml:trace>
  <inkml:trace contextRef="#ctx0" brushRef="#br0">14252 15258 0,'0'0'0,"53"0"16,-18 0 0,-17-18 15,53 18 0,-36-18 16,-17 18 0</inkml:trace>
  <inkml:trace contextRef="#ctx0" brushRef="#br0">14817 14587 0,'17'0'31,"54"-35"16,35-35 0,-36 34 16,18-17 0,1 0 0,-1 1 15,18-19 0,0 0 0,123-70 16,-123 71 0,-1-1 16,-16 18 0,-19-17 15,1 34 0,-36-16 0,36-19 16,-36 36 0,-35 17 15,18-17 0,-18 17 16</inkml:trace>
  <inkml:trace contextRef="#ctx0" brushRef="#br0">16263 13370 0,'35'0'16,"1"0"0,-1 0 0,35 18 16,-17-18 0,36 35 15,-72-17 0,1 17 16,-1 0 0,-17 1 0,0-1 16,-17 0 15,-1 1 0,1-1 0,-19 0 0,19-17 16,-1 17 0,-35-17 15</inkml:trace>
  <inkml:trace contextRef="#ctx0" brushRef="#br0">17110 13088 0,'-71'0'0,"142"0"0,-177 0 16,71 18 0,-36 52 15,36-34 0,0 69 16,35-52 0,0-17 0,17 16 15,1 1 0,35-17 16,35-1 0,-35-17 16,70-36 0,-70 0 15,0 1 0,-18-19 0,1 1 16,-1-53 16,-35 53 0,-18-71 15,-17 71 0,-71-36 16,53 36 0,-70-1 15,88 36 0,-18 0 16,17 18 0,19 0 0,-19 17 16</inkml:trace>
  <inkml:trace contextRef="#ctx0" brushRef="#br0">15081 14658 0,'0'0'16,"18"0"0,17 0 0,71-18 16,-18 18 0,18-17 0,0-1 15,176-17 16,-123-1 0,-18 1 0,141-18 15,-176 36 0,70-1 16,-105 0 0,-36 18 16,1-17 0</inkml:trace>
  <inkml:trace contextRef="#ctx0" brushRef="#br0">16475 14305 0,'53'-17'15,"-36"17"0,71 0 16,-35 0 0,0 0 16,-17 17 0,-1-17 15,35 18 0,-70-1 16,0 1 0,-17 0 0,-36 35 16,18-36 0,-36 36 15,36-18 0,-36 1 16,54-36 15</inkml:trace>
  <inkml:trace contextRef="#ctx0" brushRef="#br0">17268 14288 0,'0'0'16,"-35"-36"0,0 36 0,-36-17 16,36 34 0,-35 54 15,52-36 0,0 0 16,36 54 0,0-54 16,52 35 0,-17-52 15,0 0 0,70-18 16,-70 0 0,18-36 15,-36 19 0,18-19 0,-18-16 16,-35 16 0,-35-34 16,-18 34 15,0 19 0,-106-18 16,71 35 0,-70 17 16,69 1 0,-52 17 15</inkml:trace>
  <inkml:trace contextRef="#ctx0" brushRef="#br0">15240 14781 0,'35'-17'0,"-70"34"0,106-17 15,34 53 0,-52 0 16,18-17 0,17-1 0,0 18 15,106 35 16,-88-53 0,0 0 0,0 1 16,88 34 0,-106-34 15,-17-1 0,-19 0 0,1 0 16,18 1 16,-53-36 0</inkml:trace>
  <inkml:trace contextRef="#ctx0" brushRef="#br0">16598 15046 0,'0'0'0,"0"-35"0,18 35 0,-1 17 16,19 19 16,-19-1 0,1 0 15,17 0 0,-17 1 0,17-1 0,18 53 16,-35-53 0,-1-17 15,-17 53 16,0-36 0,-52 0 16,34 1 0,-17-19 0,-18 1 15,-18 17 0,-17 18 16,53-53 0,-1 18 16</inkml:trace>
  <inkml:trace contextRef="#ctx0" brushRef="#br0">17074 15346 0,'0'0'16,"-52"35"0,34 0 0,-17 1 0,17 17 15,0 0 0,18-1 16,0 1 0,0 0 0,71 35 16,-18-70 0,0 0 15,17-18 0,1 0 0,88-36 16,-54-34 15,-52 17 0,-35 18 16,0-18 0,-54-35 16,1 35 0,-18 17 0,0 19 15,-17-19 0,-71 36 16,52 0 0,1 18 0,18 17 16,-1 1 0,18-1 15</inkml:trace>
  <inkml:trace contextRef="#ctx0" brushRef="#br0">17198 16210 0,'0'18'16,"18"-1"31</inkml:trace>
  <inkml:trace contextRef="#ctx0" brushRef="#br0">17198 16457 0,'18'18'15</inkml:trace>
  <inkml:trace contextRef="#ctx0" brushRef="#br0">17251 16598 0,'0'18'15,"0"-1"0,17-17 16,-17 18 16</inkml:trace>
  <inkml:trace contextRef="#ctx0" brushRef="#br0">17251 16898 0,'0'0'0,"0"35"0,0-17 15,17 0 0,1-18 0,17 17 16,-17 1 0</inkml:trace>
  <inkml:trace contextRef="#ctx0" brushRef="#br0">15258 15399 0,'17'17'16,"-34"-34"0,52 70 0,-17-18 15,52 36 16,-35-36 0,18 35 0,18-17 15,-1 18 16,1 17 0,17-17 0,89 105 0,-89-88 16,0 0 0,0 18 15,0-18 0,1 1 0,-19 16 0,1 1 16,70 71 16,-71-89 0,1 0 0,-1-35 15,72 70 0,-72-70 16,-17-17 0,-18-1 0,1 0 15,16 0 16,-34-35 0,-18 18 16,-18-18 15,1-18 16</inkml:trace>
  <inkml:trace contextRef="#ctx0" brushRef="#br0">17180 17233 0,'0'-17'15,"0"52"16,0-18 0,18 1 16,17 35 0,0 0 15,-17-18 0,17 18 16,-17-18 0,-18-17 15,0 17 16,0 1 0,-18-19 0,1 1 16,-36 17 15,35-35 0,-17 0 16,17 0 0,-17 18 0,17-18 0,-17 0 16,35 17 0,-18 1 15,18 0 16</inkml:trace>
  <inkml:trace contextRef="#ctx0" brushRef="#br0">17427 17463 0,'-17'0'16,"-19"52"15,19-16 0,-1 34 0,0 36 16,1-53 16,17-18 0,17 1 0,1-1 15,17 0 0,36-17 16,-18-18 0,53-18 16,-53 0 0,35-52 15,-53 35 0,0-18 16,-35 17 0,0-16 15,0-1 0,-17 17 0,-19-17 0,1 1 16,-53-19 0,35 36 16,0 17 0,-123 0 15,123 36 16</inkml:trace>
  <inkml:trace contextRef="#ctx0" brushRef="#br0">18503 14552 0,'0'0'15,"35"35"0,-17 1 0,35 34 16,-35-17 0,52 53 16,-52-53 0,0 0 0,17 35 15,-18-53 0,-17 18 16,0-18 15,-35 1 0,18-36 16,-19 0 0,1 0 16,17-18 0,-88-52 15,36-1 16,17-35 16,0 0 0,18 0 15,35 71 0,-18-53 16,1 53 0,17-1 15,-18-16 0,36 34 16</inkml:trace>
  <inkml:trace contextRef="#ctx0" brushRef="#br0">18486 14235 0,'0'17'31</inkml:trace>
  <inkml:trace contextRef="#ctx0" brushRef="#br0">18821 14482 0,'35'17'15,"-17"1"0,-1 52 16,1-34 0,0-1 16,17-17 0,0 34 15,0-34 0,-17 0 0,0-18 16,-1 0 0,1 0 15,0 0 0,-18-18 0,0-17 16,0 0 0,0 17 16,-18-35 0,18 18 15,0-1 0,0 19 16,-18-1 0,18 53 31,18 18 16,0-35 0,-1 17 0,-17 1 15,18-19 0,-1 1 0,1 35 16,0-36 0,-1 19 16</inkml:trace>
  <inkml:trace contextRef="#ctx0" brushRef="#br0">19385 14534 0,'0'36'15,"0"-72"0,0 89 0,0-35 16,0 0 0,18-1 0,-18 1 16,0 0 0</inkml:trace>
  <inkml:trace contextRef="#ctx0" brushRef="#br0">19332 14358 0,'0'-18'0,"0"36"0,-17-36 15,34 36 16,1-18 0,-18 18 0,18-1 15</inkml:trace>
  <inkml:trace contextRef="#ctx0" brushRef="#br0">19685 14534 0,'0'-17'15,"-18"17"16,1 17 0,-1 1 16,18 35 15,0-35 0,0 17 16,0-17 0,18-1 0,-1 1 15,19-1 0,-1 1 16,-17-18 0,-1 0 0,36 0 16,-35-18 0,-1 18 15</inkml:trace>
  <inkml:trace contextRef="#ctx0" brushRef="#br0">19897 14693 0,'35'0'16,"-17"0"0,17-17 15,0 17 0,18-36 16,-35 19 0,-1-1 16,-17 0 0,0 1 0,0-1 15,-53-17 16,36 35 0,-18 0 15,-18 0 0,35 17 16,0 1 0,1 0 0,17 17 16,0-17 0,0 52 15,17-52 0,19 17 16,-19-17 0,19-1 0,-1-17 16,18 0 0,17-17 15,-34 17 0,-1-18 0,-18 0 16</inkml:trace>
  <inkml:trace contextRef="#ctx0" brushRef="#br0">20320 14076 0,'0'0'0,"18"-18"0,52 18 15,-35 0 0,1 0 16,-1 18 0,0-18 0,1 0 16,-19 17 15,-17 1 0,0 0 0,-35 35 16,0-36 16,17 1 0,-17 35 15,35-35 0,-18-1 16,18 1 0,18-1 0,-18 19 0,17-19 15,1 1 0,0 17 16,-1-17 0,-17 0 16</inkml:trace>
  <inkml:trace contextRef="#ctx0" brushRef="#br0">20585 14799 0,'17'35'15,"-34"-70"0,52 88 0,-35-35 16</inkml:trace>
  <inkml:trace contextRef="#ctx0" brushRef="#br0">15663 15399 0,'0'17'16,"53"19"15,-35-1 0,35 0 16,-18 1 0,71 69 16,-36-69 0,1 17 0,105 52 15,-87-69 0,-1 17 16,88 52 15,-88-52 0,89 36 16,-89-54 0,-17 0 0,-1 0 16,18 18 0,-52-35 15,-1 0 0,-18-1 0,1-17 16,-18 18 0,-18-18 16</inkml:trace>
  <inkml:trace contextRef="#ctx0" brushRef="#br0">17092 16228 0,'0'0'16,"18"17"0,-18 1 0,17 0 0,36 35 16,-35-36 0,17 1 15,0 0 0,36 17 16,-36-35 0,18 35 15,-53-17 0,18-18 16,-18 35 0,-18-35 16,1 0 0,-36 18 15,35-18 0,-35 0 16,35 0 0,1 0 16,34 0 15</inkml:trace>
  <inkml:trace contextRef="#ctx0" brushRef="#br0">17621 16387 0,'0'0'15,"-35"-18"0,17 18 0,-52 18 16,52 17 0,-17 0 0,17 36 15,18-18 16,18-18 0,17 18 0,0-18 16,18 0 0,71 1 15,-54-36 0,-17 0 0,18-18 16,35-17 16,-71-1 0,0 19 0,-17-19 15,-36-34 0,-17 35 16,-53-18 0,17 35 15,-52-17 16,52 17 0,18 18 0,0 0 16,0 0 0,-17 18 15,70-1 0,35-17 16</inkml:trace>
  <inkml:trace contextRef="#ctx0" brushRef="#br0">18785 16475 0,'0'0'0,"0"35"0,0 53 16,0-53 0,18 18 15,-18-17 0,0 17 0,18 17 16,-18-35 0,17 1 16,-17-19 0,0 1 0,18-18 15,0 0 0,-18-18 16</inkml:trace>
  <inkml:trace contextRef="#ctx0" brushRef="#br0">18979 16669 0,'-70'17'15,"140"-34"0,-158 52 0,35 0 16,36-17 0,-1 0 0,18-1 15,18 1 0,35-18 16,-18 18 0,18-18 16,35-18 0</inkml:trace>
  <inkml:trace contextRef="#ctx0" brushRef="#br0">19156 16739 0,'0'0'0,"-18"18"16,18 0 0,18-1 16,-1 1 0,1-18 15,0 18 0</inkml:trace>
  <inkml:trace contextRef="#ctx0" brushRef="#br0">19297 16863 0,'18'17'0,"-36"-34"0,53 17 16,-17-18 15,-18 1 0,18-1 16,-1 36 31,-17-1 16,18-17 0,-1 0 15,1 0 0,17-17 16,-17-1 0,0 18 16,-1-18 15,-17 1 0,0-1 16,0 36 16,-17-18 0,17 17 15,17 1 0,-17 0 16,18-18 15,0 0 0,-1 17 16,1 1 0,-1 17 16,1-17 0,-18 17 15,18 0 0,-18 1 0,0 69 16,0-69 0,0 52 16,-18-35 0,18-18 15,-18-17 0,1 17 0,-1-17 16,1-1 0,-1-17 15,18-17 0,0-36 16,0 17 0,35-69 16,0 52 0,-17 0 15,35-35 0,-35 52 16,17 1 0,-17 17 16,-1 18 0</inkml:trace>
  <inkml:trace contextRef="#ctx0" brushRef="#br0">30074 6862 0,'-17'-18'0,"17"0"31,17 18 16,19-17 0,17 17 15,-18 0 0,0 17 0,0 1 16,18 17 15,-35-17 0,0-1 0,-1 19 16,1-1 0,-18 0 0,0 53 16,-18-35 0,1 18 15,-1 0 0,0 17 0,-17 123 16,17-87 16,1-18 0,-1 17 0,18-17 0,18 88 15,-1-106 16,-17 0 0,53 54 15,-35-72 0,52 18 16,-34-35 0,-19-18 16,19-17 0,-19 0 0,-17-1 15,-17-17 16,-19-17 0,1 17 16,0 0 0,0 17 0,17 1 15,-17 17 0,-1 36 16,36-18 0,-17 0 15,17 0 0,0 0 0,35 70 16,-17-52 0,-1-19 16,19 19 0,-19-18 0,1 17 15,-1-17 0,1 18 16,-18-18 0,0 0 0,0 17 16,0-17 0,-35 53 15,0-53 0,-36 53 16,36-71 0,-36 36 15,54-54 0,-19 1 16,19-18 0,-19 0 0,19 0 16,-19-18 0,19 18 0</inkml:trace>
  <inkml:trace contextRef="#ctx0" brushRef="#br0">22049 13212 0,'0'0'0,"0"17"16,35 36 0,-35-18 15,18 18 0,34 88 16,-34-35 0,0 176 15,-18-105 0,-18 229 16,0-212 0,18 0 16,-17-36 0,17 89 15,0-159 0,17 36 16,1-89 0,0-17 16,-1-18 0,1-35 15</inkml:trace>
  <inkml:trace contextRef="#ctx0" brushRef="#br0">21925 13388 0,'35'0'16,"-17"0"16,0-18 15,17-17 0,0 0 0,1-1 16,-1 1 0,18-35 0,-36 34 16,19-34 0,-36 52 15,17 1 0,-17 34 16,0 36 15,0 0 0,18 0 16,0 0 0,-1 17 0,18-17 0,-17 0 16,35 0 0,-18-18 0,1 1 15</inkml:trace>
  <inkml:trace contextRef="#ctx0" brushRef="#br0">21608 15769 0,'0'0'16,"0"18"0,0-1 0,0 54 16,0-36 0,0 53 15,0-52 16,0-1 0,0 0 0,0 1 16,17-1 0,-17-17 15,36-18 0</inkml:trace>
  <inkml:trace contextRef="#ctx0" brushRef="#br0">21819 16016 0,'0'35'0,"0"-17"16,18 0 0,-18-1 15,53 1 0,-35-18 16,17 0 0,-18 0 0,19-18 15,-19 1 0,1-36 16,0 35 0,-36-35 16,0 36 0,1-1 15,-19-17 0,19 35 16,-18 0 0</inkml:trace>
  <inkml:trace contextRef="#ctx0" brushRef="#br0">22313 16069 0,'0'0'16,"-17"53"0,-19-35 15,19-1 0,-1 36 16,0-35 0</inkml:trace>
  <inkml:trace contextRef="#ctx0" brushRef="#br0">22472 15981 0,'0'0'0,"0"17"0,-18 1 15,1 0 16,17 17 16,17-17 0,-17-1 0,36-17 15,-1 0 0,-17 0 0,17-35 16,0 0 16,-35 17 0,0 0 15,-18 1 0,1-1 16,-1 1 0,-35-1 15,36 18 0,-1 0 0,0 0 16</inkml:trace>
  <inkml:trace contextRef="#ctx0" brushRef="#br0">22737 15928 0,'0'18'15,"0"-36"0,-18 53 0,18-17 16,0-1 0,0 1 16,0 0 0,18-18 0,-1 17 0,36 1 15,-35-18 0,35 0 16,-36 0 16,1 0 0,0-18 15,-18 1 0,0-19 16,-18 36 0,0-17 0,1-1 15,-19 1 0,19 17 0,-1-18 16,-17 0 0,17 18 16</inkml:trace>
  <inkml:trace contextRef="#ctx0" brushRef="#br0">23072 15998 0,'0'0'0,"0"18"0,-36 0 16,36-1 15,0 1 0,36 0 16,-19-18 0,54-18 16,-36 0 0,-17 1 15,-1-1 0,19-17 16,-36 17 0,-18-35 15,0 53 0,-17-17 0,0 17 16,17 0 0,-17 0 0,0 17 16,-1 1 0</inkml:trace>
  <inkml:trace contextRef="#ctx0" brushRef="#br0">22172 16669 0,'0'0'0,"0"-18"0,0 36 15,18 52 16,-18 71 16,0-52 0,0-1 15,0 123 0,17-16 16,-17-90 0,18-16 15,0-19 0,-1 54 16,1-89 0,17 18 16,-35-36 0</inkml:trace>
  <inkml:trace contextRef="#ctx0" brushRef="#br0">22031 17568 0,'-18'18'0,"18"0"15,18 17 0,0 0 0,35 36 16,-18-18 0,18 35 15,-18-35 0,-17 0 16,-1-36 0,36 36 16,-35-35 0,17 0 15,-17-36 0,17 0 16,0-17 0,1 0 0,-1-18 16,53-35 15,-53 52 0,-17 19 0,17-19 16,-17 36 0,-18-17 0</inkml:trace>
  <inkml:trace contextRef="#ctx0" brushRef="#br0">27517 6103 0,'0'18'31,"17"17"15,1-35 0,-18 18 16,18-18 0,-18 17 16,0-34 47,17-19 15,1 1 0,0 0 0,34-36 16,-34 36 15,17-18 0,-17 18 0,17-53 16,-17 70 0</inkml:trace>
  <inkml:trace contextRef="#ctx0" brushRef="#br0">27428 7144 0,'0'-18'0,"0"36"15,18-18 0,-18 17 16,18 1 0,-18 0 16,17-1 0,-17 1 0,18-18 15,-18 18 0,18-18 16,-18-18 0,0-17 16,17-1 0,1 1 0,0-18 15,-18 0 0,35-35 16,-17 53 0,-1 0 0,18-1 15,-17 19 16</inkml:trace>
  <inkml:trace contextRef="#ctx0" brushRef="#br0">27534 7938 0,'0'17'16,"0"-34"0,0 52 0,0-18 0,-17 1 15,34-18 16,1 0 15,0-35 16,-1 17 0,1-17 0,17-36 16,0 36 0,-17-18 15,17-17 0,-35 34 16,18-17 0,0 53 16,-18-17 0</inkml:trace>
  <inkml:trace contextRef="#ctx0" brushRef="#br0">27570 8855 0,'0'0'16,"0"17"0,0 1 0,0 0 15,17-1 0,-17 1 16,18-18 16,0-18 15,-1-35 16,1 18 0,-1 0 0,19-53 15,-19 52 16,1 1 0,17 0 0,-17 17 16,0 1 0,17-1 15</inkml:trace>
  <inkml:trace contextRef="#ctx0" brushRef="#br0">27517 9737 0,'0'0'0,"0"17"0,0 1 15,17-18 0,1 35 16,17-35 16,-17 18 0,0-18 15,-1 0 0,1 0 0,-1 0 0,1 0 16,0-53 0,-1 35 16,1-35 0,35-52 15,-18 52 0,-17 0 16,17-18 0,0 18 0,-17 18 15,0 0 0</inkml:trace>
  <inkml:trace contextRef="#ctx0" brushRef="#br0">17216 2699 0,'17'-18'15,"36"18"16,35 18 16,-17-1 15,-36-17 0,18 36 16,-18-19 0,-17 1 0,0 0 16,-1-1 0,1 19 0,-18-1 15,0 18 0,0 53 16,0-54 0,0 19 0,-18-18 15,18 70 16,-17-34 0,17-19 0,0 107 16,0-89 0,0 0 15,0 18 0,0-18 0,17-17 16,1 70 0,0-71 16,17 18 15,-18-52 0,1-1 0,17 0 16,-17-17 0,17-18 15,-17 0 0,0 0 16,-18-18 0,-18 1 31,0 17 0,1 17 16,-36 18 16,35 1 0,-35 34 15,36-34 0,-1 69 16,0-52 0,18 0 15,0 18 0,0-18 0,0 17 0,18 71 16,0-70 16,17 52 0,-35-52 15,17-18 0,19 70 16,-19-70 0,1 53 16,-18-53 0,0 0 15,-53 88 16,-17-53 0,-1-17 15,18-36 0,-70 18 16,52-53 16,18 18 0,-17-1 0,-36-17 15,53 0 0,18 0 16</inkml:trace>
  <inkml:trace contextRef="#ctx0" brushRef="#br0">18327 3598 0,'35'106'16,"-17"-53"0,17 35 15,-17-70 0,17 17 16</inkml:trace>
  <inkml:trace contextRef="#ctx0" brushRef="#br0">18556 3722 0,'35'35'0,"-70"-70"0,88 88 15,-35-36 0,35-17 16,-18 0 0,-17-17 0,17-1 16,-18 0 15,-17 1 0,0-18 0,-17-1 16,-1 19 0,1-1 0,-36-35 16,17 53 0,1-18 15,0 18 0,35 18 16,17 17 15</inkml:trace>
  <inkml:trace contextRef="#ctx0" brushRef="#br0">18979 3757 0,'0'0'15,"0"35"0,-17-17 0,-1 17 16,18-17 0,-17-18 16,17 18 0</inkml:trace>
  <inkml:trace contextRef="#ctx0" brushRef="#br0">19138 3581 0,'-17'17'16,"34"-34"0,-34 52 0,34 0 15,1-35 16,35 18 0,-18-18 15,18 0 0,-35 0 16,17-53 0,-17 35 16,-18-35 0,0 36 15,-18-1 0,0 1 16,1-1 0,-36 0 16,17 18 0,1 18 15,17 0 0,1-18 16</inkml:trace>
  <inkml:trace contextRef="#ctx0" brushRef="#br0">19473 3475 0,'0'0'15,"-17"35"0,-1-17 0,18 35 16,18-36 0,-1 1 15,19 0 0,-1-18 16,-17 0 0,-1 0 0,1-18 16,-1-17 0,-17 17 15,-17-35 16,-1 18 0,1 17 0,-19-17 16,19 17 0,-36 18 15,35 0 0,0 0 16,36 0 0</inkml:trace>
  <inkml:trace contextRef="#ctx0" brushRef="#br0">19791 3369 0,'-18'0'0,"18"18"15,0-1 0,18 1 16,-1 0 0,19-1 16,-19-17 15,1 0 0,17 0 0,-17-17 16,0-1 0,-1-17 16,1 17 0,-18 0 15,-18 1 0,1-1 0,-36-17 16,35 17 0,-17 18 15,-1 0 0,-16 18 16,34-18 0,18 17 0,-18 1 16,36 0 0</inkml:trace>
  <inkml:trace contextRef="#ctx0" brushRef="#br0">20214 3228 0,'0'-18'15,"0"36"0,18-18 16,-1 0 16,1 0 15,0 0 0,-1-18 16,1 18 0,-18-17 15,18 17 0,-1-18 16,1 0 0,0 18 16,-18 18 15</inkml:trace>
  <inkml:trace contextRef="#ctx0" brushRef="#br0">20549 3122 0,'0'18'15,"0"-1"16,0 1 15,18-18 0,0 0 0,-1 18 0,1-18 16,0 0 0,17-18 16,-18 0 0,1 1 15,-18-19 0,0 19 16,0-1 0,18 18 16,-1 35 31,-17-17 0,18 0 0,17 17 15,1-35 0,-1 0 16,-18 0 16,1 0 0,-18-18 15,18 18 0,-36-53 16,18 36 0,-18-36 16,1 35 0,17 1 0,-18-1 15,18 0 0</inkml:trace>
  <inkml:trace contextRef="#ctx0" brushRef="#br0">21043 2946 0,'0'0'0,"-17"17"0,-1 1 16,18 0 0,0 35 15,18-53 0,-1 17 16,1-17 0,-1 0 16,1 0 0,0 0 0,-1-17 15,-17-1 16,0 0 0,-17 1 16,-1-1 0,0 18 15,1-18 0,-1 18 16,18 18 0,0 0 15,18-1 0,17 19 16,-17-19 0,35-17 16,-36 0 0,19 0 15,-19 0 0,1-17 16,-18-1 16,18 18 15,-1 18 0,1-1 16,-1 1 0,1 17 0,17 36 15,-17-36 0,17 18 16,-35-36 16,18 19 0,-36-19 15,1 1 0,-1-18 0,0 0 16,1-18 0,-36-17 16,53 17 0,-18-70 15,18 53 0,53-71 16,-18 71 0,1 0 15,34-36 0,-35 53 16,1 18 0,-19 0 0,-34 18 16,-19 0 15</inkml:trace>
  <inkml:trace contextRef="#ctx0" brushRef="#br0">18979 4551 0,'0'0'0,"-17"0"0,-1 0 16,1 0 0,17 17 16,17 1 0,54 35 15,-36-35 0,53 17 16,-53-17 16,1-1 0,-19 1 15,-17 0 0,-17-1 16,-36-17 15,35 0 0,-17 0 0,0-17 0,17-1 16,0 18 0,18-18 16,0 1 0</inkml:trace>
  <inkml:trace contextRef="#ctx0" brushRef="#br0">19332 4568 0,'0'0'15,"0"18"0,18-18 16,-18 18 0,18-18 0,-1 17 16,1-17 0,35 0 15,-36 0 0,1-17 16,0-1 0,-1 0 16,-34-17 0,17 18 15,-36-1 0,19 0 0,-19 1 16,19 17 0,-18 0 15,52 0 32,1 0 0</inkml:trace>
  <inkml:trace contextRef="#ctx0" brushRef="#br0">19526 4057 0,'0'0'16,"-53"-35"0,36 35 0,-19 0 15,19 17 0,17 19 16,35 52 0,-17-35 16,17 0 0,18-18 0,-18 18 15,0-18 0,18 36 16</inkml:trace>
  <inkml:trace contextRef="#ctx0" brushRef="#br0">19473 4463 0,'18'-36'16,"-36"72"0,71-72 0,0 1 15,-35 35 0,17-18 16,-17 1 0,-1 17 0</inkml:trace>
  <inkml:trace contextRef="#ctx0" brushRef="#br0">19703 4269 0,'17'0'0,"36"-18"16,-18 0 0,18-17 16,-17 17 0,17 1 15,-36-1 16,1 18 0,-18-17 16</inkml:trace>
  <inkml:trace contextRef="#ctx0" brushRef="#br0">19844 3986 0,'17'89'16,"-34"-178"0,52 231 0,-17-54 16,-18-35 0,35 17 15,-35-35 0,18-17 16,-1 0 0,1-18 15,-18-18 0,18 0 16</inkml:trace>
  <inkml:trace contextRef="#ctx0" brushRef="#br0">20091 4251 0,'0'35'15,"0"-70"0,17 88 0,-17-35 16,0-36 15,0-17 16,0 17 0,18-17 16,-18 17 0,18 0 15,-1 1 0,1 17 16,0 0 0,-1 0 16,-17 17 0,18-17 15,-18 18 0,17-18 0,-17 18 16,18-18 0,0 0 15,17-18 16,-35 0 0,18 18 0,-1-17 16,1 34 15,0 1 16,-1-18 16,1 18 0,-1-18 15,1 0 0,0-18 16,-1-17 15,1 0 16,-36 35 16,18 17 31,18 1 16,-18-1 15,18-17 0,-18 18 16,0-36 31,0 1 16,17 17 31,36 0 16,-35-18 0,52 18 15,-52 0 16,17 0 0,1 0 15,-19 0 0,-17-17 47,18-1 16</inkml:trace>
  <inkml:trace contextRef="#ctx0" brushRef="#br0">20849 4057 0,'0'0'16,"-35"35"0,17-17 0,18 17 16,-17-17 0,17 17 15,0-17 0,0-1 0</inkml:trace>
  <inkml:trace contextRef="#ctx0" brushRef="#br0">25912 14146 0,'17'-17'15,"-34"34"0,52-34 16,-18 87 0,-17-17 16,0 0 0,18 18 0,-18 70 15,18-88 0,-1 35 16,19-53 15,-1 0 0,0-52 16</inkml:trace>
  <inkml:trace contextRef="#ctx0" brushRef="#br0">26300 14340 0,'17'71'16,"-17"-36"0,18 1 15,35-1 0,-36-18 16,19 1 0,-19-18 16,1 0 0,35-18 15,-53-17 0,0 18 0,0-19 16,-18 19 0,-17-19 0,-18-34 16,18 52 0,0 1 15,17 17 0,0 0 0,18 35 16,0-18 15,18 1 0</inkml:trace>
  <inkml:trace contextRef="#ctx0" brushRef="#br0">26776 14534 0,'0'0'0,"-53"71"16,35-53 0,1 17 15,-1-17 0,18-1 16,18-17 0,-1 0 0</inkml:trace>
  <inkml:trace contextRef="#ctx0" brushRef="#br0">26970 14446 0,'-18'36'0,"36"-72"0,-36 89 16,36-18 16,0-35 0,-1 18 15,1-18 0,35 0 0,-36 0 16,36-18 16,-53 1 0,18-18 15,-18 17 0,0 0 0,-18-17 0,1 17 16,-54-35 0,36 36 15,17 17 16,-17-18 0,17 18 0,-17 0 0,17 18 16</inkml:trace>
  <inkml:trace contextRef="#ctx0" brushRef="#br0">27411 14393 0,'0'0'0,"-35"36"16,35-19 0,0 1 15,0 0 0,0 17 16,17-18 0,18 1 16,1-18 0,17 0 15,-36 0 0,19-18 16,-36 1 0,0-18 15,-18-1 0,0 19 0,1-19 16,-19 19 0,1-1 0,0 18 16,-18-18 0,35 18 15,18 18 0,36 0 16,-19-18 16</inkml:trace>
  <inkml:trace contextRef="#ctx0" brushRef="#br0">27764 14393 0,'0'18'16,"0"17"0,17-17 15,19 35 0,-1-36 16,-18 1 0,36 0 15,-17-18 0,-19 0 16,1-18 0,0-17 16,-18 17 0,-18-35 15,0 18 0,-17 17 0,0-17 16,-1 17 0,1 18 0,-35 0 16,17 18 0,17 0 15</inkml:trace>
  <inkml:trace contextRef="#ctx0" brushRef="#br0">28910 14041 0,'0'105'15,"0"-210"0,18 281 0,-1-123 16,1 0 0,17 0 0,-17 0 0,0-18 16,-1 0 0,1-17 0,-18-1 15,0-34 16,0-36 16,0 18 0,0-1 0,18 1 15,17 35 0,0 0 16,0 0 0,1 35 0,-19 1 15,19-19 0,-36 19 0,17-1 16,-17 0 0,-17 18 16,-1-35 0,-17-1 15,17 1 0,0-18 16,-17-53 16</inkml:trace>
  <inkml:trace contextRef="#ctx0" brushRef="#br0">29475 14446 0,'0'0'15,"17"53"0,1-35 0,0 17 16,-1-17 0,18-18 16,-35-18 15,0 0 0</inkml:trace>
  <inkml:trace contextRef="#ctx0" brushRef="#br0">29510 14111 0,'0'18'16</inkml:trace>
  <inkml:trace contextRef="#ctx0" brushRef="#br0">29792 14499 0,'0'-17'15,"0"-19"16,0 19 0,0-19 16,0 19 15,35-19 0,-35 19 16,36 17 0,-1 0 15,-17 17 0,-1 1 16,-17 0 0,35 35 16,-35-36 0,18 19 15,-18-19 0</inkml:trace>
  <inkml:trace contextRef="#ctx0" brushRef="#br0">30215 14376 0,'0'0'0,"-35"17"15,0 1 0,35 0 0,-18 17 16,18-17 0,36 17 16,-19-18 15,36-17 0,-18 0 16,-17 0 0,17-17 15,-17-1 0,-18 1 16,0-1 0,0-17 0,0 17 16,-18 0 15,36 18 16,0 36 16,-1-36 0,18 35 15,-17-17 0,0-18 0,-1 17 16,1-17 15,-18-17 16,0-1 0,0 0 16,-18 1 0,18-1 0,0 0 15,18 18 16,0 0 16,-1 18 0,1 0 15,17-1 0,-17-17 16,17 18 0,0-18 15,-17 18 0,17 17 16,-17 18 16,-18-18 0,18 53 15,-18-35 0,0 0 16,-18-18 0,18 1 16,0-1 0,0-17 0,-18-1 15,1-17 16,-1-53 15,0 18 0,18-53 16,0 35 0,18 0 16,0 0 0,17 18 0,0-1 0,18 1 15,0 0 0,0 17 0,35 1 16,-70 17 16,-18 17 0,-18 1 15</inkml:trace>
  <inkml:trace contextRef="#ctx0" brushRef="#br0">26899 15628 0,'-17'-18'16,"-1"18"15,0 18 0,1 35 16,17-18 0,-18 53 16,36-52 0,-1-1 15,1 0 0,17-17 0,18 0 16,-17-1 0,16-17 0,37-17 15,-36-1 0,-1-17 16,1-1 0,-17-17 0,-1 1 16,0-54 15</inkml:trace>
  <inkml:trace contextRef="#ctx0" brushRef="#br0">27411 15311 0,'35'88'15,"-70"-176"0,88 246 0,-53-87 0,35 70 16,0-88 0,-17 0 16,0 0 0,35 17 15,-36-52 0,1 0 16,-1-18 0,19 0 0,-19 0 0,1-18 16</inkml:trace>
  <inkml:trace contextRef="#ctx0" brushRef="#br0">27764 15699 0,'-18'35'16,"18"0"0,35-105 0,-52 70 0,-19 105 0,36-69 15,18 17 16,0-36 0,17 1 16,0 0 0,-17-18 0,-1 0 15,1-18 0,0 0 0,-1-17 16,-17-18 15,0 35 0,0 1 16,-17-18 0,17 17 16,-18 0 0,18 36 15,18 17 16,-1 0 0,1-17 16,0 17 0,-1-17 0,36 17 15,-35-35 0,17 18 16,-17-18 0,-1 0 15</inkml:trace>
  <inkml:trace contextRef="#ctx0" brushRef="#br0">28205 15663 0,'0'0'15,"-36"0"0,19 0 16,17 36 16,-18-19 0,36 19 15,-1-19 0,1 18 16,0-35 0,17 36 16,-17-36 0,-18 17 15,-18-17 16,-17 18 15,17-18 0,0 18 0,1-18 16,-1 0 0,0 17 16</inkml:trace>
  <inkml:trace contextRef="#ctx0" brushRef="#br0">28434 15663 0,'-35'0'16,"70"0"0,-88 0 0,18 36 16,-1-1 0,36 0 15,0-17 0,18 17 16,17-17 0,36 17 16,-36-35 0,0 0 15,1 0 0,-54 0 31,-17 0 0,17 0 16,-17 18 0,-18-18 16</inkml:trace>
  <inkml:trace contextRef="#ctx0" brushRef="#br0">28698 15663 0,'18'18'16,"-18"0"0,0 35 15,18-36 0,-18 18 0,17 1 16,-17-19 16,18 1 0,-18-36 31,-18-17 0,1 17 15</inkml:trace>
  <inkml:trace contextRef="#ctx0" brushRef="#br0">28787 15663 0,'0'-17'0,"0"-1"15,35 0 16,-17-17 15,-1 18 16</inkml:trace>
  <inkml:trace contextRef="#ctx0" brushRef="#br0">28963 15258 0,'18'-71'0,"-36"142"0,36-160 16,-18 54 0,0 18 0,-18 17 15,0 0 0,1 35 16,-1 0 0,1 0 16,17 18 0,0 18 0,17-1 0,-17-17 15,18 18 0,-1-18 16,19 53 0,-19-71 16,1 35 0,-18-52 15,0 0 0,-18-18 16,-17-36 15,17 19 0,1-1 16,-1 18 0,1-17 0,17-1 16,17 18 0,1 0 15,-1-18 0,19 18 16,-1 0 0,0 0 0,18 0 16,-18 0 0,1 0 15,-36-17 0</inkml:trace>
  <inkml:trace contextRef="#ctx0" brushRef="#br0">29263 15752 0,'0'0'16,"0"35"0,18-18 15,-1 19 0,1-19 16,-1 1 0,1-18 16</inkml:trace>
  <inkml:trace contextRef="#ctx0" brushRef="#br0">29298 15540 0,'18'18'16,"-18"-1"15</inkml:trace>
  <inkml:trace contextRef="#ctx0" brushRef="#br0">29475 15716 0,'0'18'15,"0"0"0,0 34 16,17-34 0,1 0 0,17 17 16,0-35 0,18 0 15,-35 0 0,17 0 16,1-18 15,-19-17 0,-17 17 0,0 1 16,-17 17 16,-1 0 0,0 17 15,18 1 0,-17 0 16,17-1 0,0 1 0,17-18 16,1 35 0,0-35 15,-1 0 16,1-17 0,-1-1 15,-17 0 16,18 1 16,-18-1 15,18 18 16,-1 0 0,1-18 16,-18 1 0,18 17 0,-18-18 15,17 18 0,1-17 16,-18-1 0,18-17 0,-18 17 0,17-17 15,1-36 0,-18 36 16,17-53 16,-34 17 0,17 36 15,0 17 0,-18 1 16,18 52 16,0 53 15,18 18 0,-18-53 16,17 88 15,-17-106 0,0 18 16,-17-35 0,17-1 16,-18-17 0,1 0 0,-1-35 15,0 17 0,1-17 16,17 0 16,17 17 0,-17 1 0,18-1 15,17 18 0,-17-18 0,-1 18 16,36 0 0,-35 0 15,0 18 0,-1-18 0,-17 18 16,0-1 16,0 1 0</inkml:trace>
  <inkml:trace contextRef="#ctx0" brushRef="#br0">30251 15734 0,'0'0'15,"17"35"0,1-17 16,-18 17 0,18-35 16,-18 18 15,0-36 16</inkml:trace>
  <inkml:trace contextRef="#ctx0" brushRef="#br0">30339 15681 0,'0'0'16,"18"18"0,-1-1 16,1-17 15,-1 18 0,-17 0 16</inkml:trace>
  <inkml:trace contextRef="#ctx0" brushRef="#br0">30409 15822 0,'18'18'15,"-36"-36"0,54 36 0,-19-36 16,1 0 0,35 18 16,-35-17 0,17 17 15,0 0 0,-17 17 16,35 1 0,-18 0 15,18-1 16,-35-17 0,-1 18 0,-17 0 16</inkml:trace>
  <inkml:trace contextRef="#ctx0" brushRef="#br0">27040 16898 0,'0'0'0,"71"106"0,-36-53 16,36 35 0,-54-35 15,1-18 0,0 18 0,-18-35 16,0-1 0,-18-34 16,0 17 0,1-36 15,-54-34 0,54-1 16,-19 18 0,36 1 0,-17-37 16,17-69 0,17 87 15,36-52 0,-17 87 16,16 1 0,37 35 15,-36 18 0,-18 52 16,-35-17 0,0 0 16,-18-18 0,-17 18 0,17-17 15,-17-19 0,0 1 0,17-18 16,0 0 16,18-18 0,0-17 0</inkml:trace>
  <inkml:trace contextRef="#ctx0" brushRef="#br0">27552 16739 0,'0'0'15,"0"18"0,-18-18 0,18 18 16,18-18 16,0-18 0,17 0 15,-17 1 0,17-1 16,-18 0 0,1 18 15,0 0 0,-1 0 16,-17 18 16,0 0 0,0-1 15,36 1 16,-36 0 0,17-1 16,36-17 0,-35 0 15,-1 0 0,1-17 0,0-1 16,-1 0 0,-17 1 15,0-19 16,0 19 0,-35-1 16,17 0 0,1 1 0,-1 17 15,-17-18 0,17 36 16,36-18 16</inkml:trace>
  <inkml:trace contextRef="#ctx0" brushRef="#br0">28011 16263 0,'0'53'16,"17"-18"16,36 53 0,-35-35 15,17-17 0,0 69 16,-35-69 0,0-1 15,0-17 0,-17-1 16,-1-17 0,36-35 16,-1 17 15,1 1 0,17-1 0,36 18 16,-36 0 0,0 0 16,1 0 0,-1 18 0,-17-1 15,-18 19 0,0-1 16,-18-17 0,-35-1 15,18 1 0,-1-18 16,19 0 0,-18 0 0,17 0 16,0-18 0,1 18 0,17-17 15,0-19 0</inkml:trace>
  <inkml:trace contextRef="#ctx0" brushRef="#br0">28416 16334 0,'0'0'0,"0"70"16,18-35 0,-18 1 15,18-1 0,-1 0 16,1 1 0,-18-1 0,17 0 0,-17-17 16,0 17 0,18 0 15,-18-17 0,0 0 16,0-36 15,18 18 0</inkml:trace>
  <inkml:trace contextRef="#ctx0" brushRef="#br0">28575 16704 0,'35'-18'15,"-17"18"16,0 0 0,-89 18 0,159-36 16,-70 1 15,-1 17 0,1-36 16,0 19 0,-18-1 0,0 1 15,-18-1 0,-17 36 32,35-1 0,-18 18 15,18 1 0,0-19 0,18 1 16,17 0 0,-17-1 16,-1-17 0,1 0 0,17 0 15,-17 0 0,0-17 16,-18-1 15,17 0 0,-17 1 16,0-1 16,18 18 15,0 0 0,-1 18 16,1-1 0,-18 1 16,17-18 0,-17 18 0,18-1 15,-18 1 16,-18-18 15,18-18 16,18 1 16,-18-1 0,18 18 0,-1-18 15,1 18 0,0-17 16,-18 34 16,0 1 15,17-18 16,1 0 15,0-18 16,-1 18 0,18-17 16,-17 17 15,0 0 16,-18 17 0,17 1 0,-17 0 16,18 35 0,0-53 15,-1 17 0</inkml:trace>
  <inkml:trace contextRef="#ctx0" brushRef="#br0">25718 17410 0,'0'0'16,"17"17"0,-17 1 0,35 35 16,-17 35 0,17 0 0,-17 0 15,0 1 0,35 87 16,-36-105 0,-17-1 16,18 1 0,-1 17 15,-17-71 0,18 1 0,0-18 16,-1-18 0,-17 1 15</inkml:trace>
  <inkml:trace contextRef="#ctx0" brushRef="#br0">26070 17868 0,'-53'71'16,"106"-142"0,-141 195 0,53-107 15,17 19 0,-17-19 0,17 36 16,18-35 0,0-1 16,18 1 0,17 0 15,0-1 0,1 1 16,-1-18 0,18 0 0,0 18 16,0-18 15,-18-18 0</inkml:trace>
  <inkml:trace contextRef="#ctx0" brushRef="#br0">26441 17974 0,'0'18'15,"0"-36"0,17 36 0,36-18 16,-17-18 16,16 18 0,19-18 15,-36 18 0,18 0 16,-35-17 0,-1 17 15</inkml:trace>
  <inkml:trace contextRef="#ctx0" brushRef="#br0">26582 17745 0,'0'53'15,"0"-106"0,17 141 0,-17-53 16,0 0 0,18 54 15,0-36 0,-1 35 16,1-53 0,0 0 16,17-17 0,0 17 15,-17-35 0,-1 0 16</inkml:trace>
  <inkml:trace contextRef="#ctx0" brushRef="#br0">27005 17674 0,'0'0'16,"0"124"0,18-71 0,17 52 15,-35-52 0,18 0 16,17 35 15,-17-35 0,-1-17 0</inkml:trace>
  <inkml:trace contextRef="#ctx0" brushRef="#br0">25806 18644 0,'0'0'0,"0"18"0,-18-18 15,18 18 0,18-18 16,35 17 16,0-17 15,-1 0 0,19-17 0,-18 17 16,17-18 0,1 18 0,35-18 15,-71 1 0</inkml:trace>
  <inkml:trace contextRef="#ctx0" brushRef="#br0">26970 18627 0,'0'0'16,"0"17"0,35-17 16,18 0 15,0-17 16,53 17 0,-53-18 16,0 18 0,-18-18 0,-17 1 15</inkml:trace>
  <inkml:trace contextRef="#ctx0" brushRef="#br0">25841 18697 0,'0'18'16,"18"-18"15,-1 0 16,1 0 15,0 0 0,-1 0 16,1 0 0,17 0 16,-17 0 0,70 18 15,-35-18 16,17 0 0,1-18 0,17 18 16,18-18 0,123-17 15,-123 17 0,106 1 16,-124-1 0,-17 18 0,17 0 15,-35 18 16,-53-1 0,0 1 16,0 0 15,-18-18 0,18-18 16</inkml:trace>
  <inkml:trace contextRef="#ctx0" brushRef="#br1">29281 5662 0,'0'-18'32,"17"18"0,-17-17 15,0-1 0,-17 1 16,-1 17 16,0-18 15,1 18 16,-1-18 0,-17 18 15,17-17 0,0 17 0,1-18 16,-18 18 0,17-18 16,-17 18 0,-1 0 0,1 0 0,0 0 15,-53 0 16,35 0 0,17 0 0,1 0 16,-18 0 0,18 0 0,-18 18 15,-35 0 0,35-18 16,-53 17 15,71 1 0,-53 0 16,17-1 16,36 1 0,-1-1 0,19 1 15,-18 0 0,-1-18 0,-17 35 16,18-17 0,-18-1 16,36 1 0,-19 0 15,19-1 0,-1 1 0,-17-1 16,17 1 0,-35 35 15,36-35 0,-1 17 16,0-17 0,18-1 0,-17 1 16,17 0 0,0-1 15,0 1 0,0-1 0,0 1 16,17 0 0,-17-1 16,18-17 0,0 18 0,-18 0 0,35 17 15,-18-35 0,19 35 16,-1-17 15,-17-18 0,-1 17 0,19 1 16,-19 0 0,18-18 0,-17 17 16,53 1 0,-36 0 15,18-1 0,-36 1 16,19 0 0,-1-18 16,0 17 0,1-17 0,-1 0 15,71 18 0,-53-18 16,0 0 0,52 0 15,-52 0 0,0 0 16,-18 0 0,18 0 0,53 17 16,-53 1 0,-18-18 15,18 0 0,0 0 0,53 18 16,-35-18 0,-18 0 16,-1 0 0,37-18 15,-36 18 0,-18 0 16,18 0 0,0-18 0,-18 18 15,18-17 0,35-1 16,-53 1 0,1-1 0,17 0 16,-36 1 0,18-1 0,-17 0 15,0-17 0,-1-18 16,-17 18 0,0 17 0,-17-35 16,-1 18 0,-35-53 15,36 53 0,-19-18 16,1 0 0,-71-53 15,53 71 0,-105-54 16,69 72 0,-17-18 16,1 17 0,-1 18 0,-35 0 15,88 0 0</inkml:trace>
  <inkml:trace contextRef="#ctx0" brushRef="#br1">29669 6650 0,'17'0'0,"1"0"16,0 0 31,-18-18 16,-18 18 31,0-17 16,-35 17 15,36 0 0,-19 0 16,-52 0 0,35 0 16,-53 0 0,36 0 15,-54 0 16,54 0 0,-71-18 16,70 18 0,-70 0 15,71 0 0,-1 0 16,0 0 0,19 0 0,-19 0 0,0 0 15,-34 0 16,52 18 0,17-18 0,-17 0 16,18 0 0,-53 17 15,53-17 0,-18 0 16,35 0 0,1 0 0,-1 0 16,0 0 0,1 0 0,-1 0 15,0 0 16,1-17 0,-1 17 15,0 0 16,1 0 16,-1 0 15,18 17 32,18 1 0,-18 17 15,17 0 0,-17-17 16,18 53 15,-18-18 0,0-18 0,0 18 16,0 0 0,0 52 16,0-52 0,0 53 15,0-53 0,18 18 0,-18-1 16,0 1 0,0-1 0,-18 71 16,18-52 0,0 69 15,0-87 16,0 17 0,18-17 0,-1 70 15,1-88 0,17 88 16,-35-88 0,18 17 16,-18-17 0,18 18 0,-18-18 15,17 70 16,-17-52 0,0-18 0,0 53 16,-17-1 15,17-52 0,0 0 16,0 0 0,0 0 0,0-18 0,0 53 15,17-52 16,-17-1 0,0-17 0,18 17 16,-18 0 0,0 18 15,0-35 0,0 17 16,0-17 0,0-1 0,0 1 16,0 0 15,17-1 0,-17 1 16,18-18 15,0 0 0,-18 18 0,35-18 16,-17 0 16,-1 17 15,1-17 0,0 0 16,-1 0 0,1 0 16,-18 18 0,17-18 15,1 0 0,0 0 16,-1 0 0,19 0 15,-19 0 0,1 0 0,0 0 0,17-18 16,0 18 16,-17 0 0,-1 0 0,1 0 15,0 0 0,52 0 16,-34 0 0,34 0 16,-35 0 0,1 0 15,52 0 0,-35 0 16,53 0 15,-53 0 0,-1 0 0,1 0 0,53-17 16,-53 17 16,-18 0 0,18-18 0,0 18 15,0-18 0,0 18 0,35-17 16,-52 17 0,-1-18 16,0 18 0,18 0 15,-35 0 0,-1 0 16,1 0 0,0 0 0,17 0 15,-18 0 16,19-18 0,-19 18 16,-17-17 15,18 17 0,0 0 16,-18-18 16,0 0 0,0 1 15,17-1 0,-17-17 16,0 17 0,0-52 15,0 34 0,0 1 16,0 0 0,18 0 0,-18-18 16,0-71 15,0 71 0,0-70 16,0 70 0,0-35 16,0 35 0,0-35 15,0 35 0,0-71 16,0 71 0,18-105 15,-18 52 0,0 0 16,0 0 0,0-123 16,0 141 0,0-71 15,-18 106 0,18-18 0,0 18 16,0-17 0,0 17 16,0-18 0,0-52 15,0 70 0,0-35 0,0 17 16,-18-123 15,1 106 0,17 17 0,0 1 16,-18 17 0,18 0 16,0 35 0,0 54 15,-18-19 0,18 19 16</inkml:trace>
  <inkml:trace contextRef="#ctx0" brushRef="#br1">32385 6773 0,'0'-17'16,"18"17"0,-1 17 31,19 1 0,-19-18 15,18 18 0,-17-1 0,17-17 16,-17 18 0,35 17 16,-18 0 15,-17 1 0,0-1 0,-18 0 16,17 1 0,-34 69 16,17-52 0,-36 88 15,36-70 0,-35 70 16,17-53 0,1 71 15,17-88 0,0 70 16,0-88 0,17 70 16,1-88 0,17 54 15,1-54 0,16 35 16,-16-52 0,17 17 16,-36-35 15,1 18 0,0-18 0,17 0 16,-35-18 15,0 1 16,0-1 0,-35 18 16,17 0 0,0 0 15,1 0 0,-1 18 16,0-1 0,1 1 16,-1 0 0,0-1 0,1 19 0,17 16 15,0-16 0,35 17 16,-17-18 15,-1 0 0,1 0 0,-18 18 16,18-17 0,-18 52 16,0-35 0,0 0 0,0 0 15,0 17 0,0 36 16,0-35 0,17-19 0,1 1 16,0 0 0,-1 35 15,1-52 0,-18 17 16,0-18 0,17 53 15,-17-53 0,0 1 16,0-1 0,18 18 0,-18-35 16,0 17 0,0-18 15,-18 1 0,1 17 16,-1-17 0,1 0 16,-19 17 15,1-17 0,-18-1 16,35-17 0,-17 0 0,0 0 15,0 0 0,-1-17 16,19-1 0,-1 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09T08:54: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6509 4180 0,'0'-17'15,"-18"-1"0,18 1 16,0-1 0,-18 18 15,18-35 16,0 17 0,18 0 0,-18-17 16,18 17 0,-18 1 15,17-1 0,-17 0 0,18 18 16,-18-17 0,53 17 16,-35-18 0,17 18 15,0 0 0,0 0 0,1-17 16,52 17 0,-35 0 15,17 0 0,-17 0 0,18 0 16,-1 0 0,1 0 0,17 0 16,89 17 15,-89-17 0,0 18 0,0-18 16,18 0 0,-18 17 0,89-17 16,-107-17 0,71-1 15,-70-17 0,-1 17 16,36-52 15,-53 34 0,35-34 16,-52 17 0,-1 18 0,-18-1 16,1 1 0,17-71 15,-17 36 16,-18 52 0,0-35 16,0 36 0,0-1 15,0 0 0,0 1 16,18 17 15,-18 17 16,17 1 16,1 0 0,17 34 15,-35-16 0,18-19 0,17 54 16,-17-36 0,-1-17 16,1 17 0,17 0 0,1 18 15,-1-35 0,0 17 16,-17-17 0,17-18 15,-17 18 0,-1-18 16,19 17 0,17-17 16,-18 18 0,-18-18 0,54 0 15,-36 0 16,53 17 0,-52-17 0,17 0 16,-18 0 0,18 0 15,35 0 0,-35 18 16,35-18 15,-35 0 0,0 18 0,53-18 16,-53 0 0,53 17 16,-53-17 0,52 0 15,-34 0 0,52 0 16,-70-17 0,71 17 16,-71 0 0,35 0 15,-35 0 0,35 0 16,-53 0 0,18-18 15,0 18 0,-18 0 16,18 0 0,0 0 0,0 0 16,-18-18 0,18 18 0,-17 0 15,34 0 16,-35 0 0,36 0 16,-53 0 0,52 0 15,-52 0 0,17 0 16,-17 0 0,35 0 15,-36 0 0,19 0 0,-36 18 16,17-18 0,1 0 16,-18 18 15,17-18 0,-17 17 16,18-17 0,17 18 31,-35 0 0,18-18 0,0 35 16,-18-17 0,17 17 15,-17-18 0,0 1 16,0 17 0,0 1 0,0 34 16,0-34 15,0-19 0,0 18 16,0-52 16</inkml:trace>
  <inkml:trace contextRef="#ctx0" brushRef="#br0">8767 2663 0,'17'0'0,"-34"0"0,52 18 16,0 0 0,18-18 16,-35 17 0,17-17 15,0 0 0,-17 0 0,17 0 16,-17 0 0,-1 0 0</inkml:trace>
  <inkml:trace contextRef="#ctx0" brushRef="#br0">8925 2505 0,'0'0'15,"-53"88"0,18-35 0,17 0 0,-17 17 16,35-34 0,0-19 15,18 1 0</inkml:trace>
  <inkml:trace contextRef="#ctx0" brushRef="#br0">12965 4004 0,'0'-18'16,"0"1"0,-18-1 0,0-17 15,18 0 0,0 17 16,-17-17 0,17-18 15,17 35 0,-17-35 16,18 36 0,0-1 16,-1 0 0,1 18 15,17 0 0,0 18 16,-17 0 0,106 52 16,-19-35 15,1-17 16,-18-18 15,-35 0 0,18-18 0,-36 1 16,0-19 0,1 19 0,-19-18 16,19-36 15,-19 36 0,-17-18 16,0 18 0,0-1 0,-17-52 16,-1 53 0,0-18 15,1 18 0,-19-1 16,19 19 0,17 34 31,0 54 16,17-36 0,19 36 15,-19-36 0,1 18 16,17 17 0,1-52 0,-1 17 16,35 1 15,-17-19 0,53 1 16,-53-18 0,18 0 0,-1 0 15,-17 0 0,18 0 0,17 0 16,-18 0 0,107-35 16,-89 17 0,71-17 15,-106-1 0,17 19 16,18-18 0,-35 35 16,-17-18 0,-1 18 0,-18 0 15,36 18 16,-35-1 0,0 1 0,-1 17 15,1 0 0,17 36 16,-35-18 0,36 17 16,-19-34 0,-17-19 15,18 1 0,-18 0 0,17-18 0</inkml:trace>
  <inkml:trace contextRef="#ctx0" brushRef="#br0">13529 2505 0,'0'17'15,"0"36"16,18-35 0,17 35 16,-17-36 0,17 1 15,0 0 0,0-1 0,1-17 0,17-17 16,-18-1 0,-17 0 16,17 1 0,-35-18 0,17-18 15,-17 0 16,0 35 0,0-17 15,0 17 0,0 36 16,18-1 0,0 1 16,-1 17 0,1 1 15,17 34 0,1-17 0,-19-18 16,1-17 0,-1 53 16,1-54 0,-36 19 15,1-36 0,-1 17 16,-17-17 0,-18 18 15,18-18 0,-1 0 0,1 0 0,-35 17 16</inkml:trace>
  <inkml:trace contextRef="#ctx0" brushRef="#br1">12365 6385 0,'-18'0'78,"1"0"16,-1 0 0,0 0 16,-35 0 0,18 0 15,-35 0 16,34 0 0,1 0 16,-18 0 0,18 0 0,-18-17 0,-53 17 15,53 0 0,-17 0 16,17 0 0,-18 0 0,18 17 15,-17-17 0,-1 0 16,18 18 0,-70-18 16,70 0 0,0 0 0,0 0 15,-35 0 16,-18-18 0,71 18 0,-18 0 16,17 0 0,-69 0 15,69 0 0,-17 0 16,18 0 0,-18 0 0,18 0 15,-53 0 0,70 0 16,-35-17 16,36 17 0,-1 0 15,36 0 141,-1 17 47,-17 1 31,18 0 16,-18-1 15,0 1 0,0-1 0,0 19 16,0-1 0,0-17 16,0 35 0,0-18 15,0 0 0,0 0 0,0 18 16,0 36 15,-18-37 0,18 1 0,0 0 16,0 0 0,0 35 16,0-35 0,0 0 0,0 0 15,0 53 0,0-53 16,-17 0 0,17 0 16,-18 70 0,18-52 0,0-18 15,-18 88 16,18-88 0,0 17 0,0 71 15,0-88 0,18 18 16,-18-1 0,0-17 16,0 18 0,0-1 0,0 72 15,0-72 0,0 1 16,18 70 0,-18-71 16,17 1 0,-17-18 15,18 0 0,-18 0 0,17 0 0,-17-1 16,18 54 15,-18-70 0,18 52 16,-18-53 0,0 0 0,17 1 16,-17-1 0,18 0 15,-18-17 0,18-1 0,-18 1 16,0 0 0,17-18 16,-17 17 0,18-17 15,-18 18 0,18-18 16,-1 0 0,1 0 15,35 18 0,-36-18 16,54 17 16,-36-17 0,18 0 0,0 18 15,0-18 0,0 0 0,88 0 16,-70 0 0,87 0 16,-69-18 0,-19 18 15,106-35 16,-105 17 0,88 1 15,-89 17 0,1 0 0,-18 0 16,35 17 0,-53 1 16,36 17 0,-36-17 15,36 17 16,17-17 0,-53-18 16,-17 0 0,35 0 15,-36-18 0,1 1 0,-18-1 16</inkml:trace>
  <inkml:trace contextRef="#ctx0" brushRef="#br1">12347 6350 0,'18'0'31,"0"0"16,-1 0 0,1 18 16,-1 17 0,-17-17 15,0-1 0,18 36 16,-18-35 0,18 17 0,-1 53 15,-17-52 16,18 16 0,-18 1 0,0 18 16,18-18 0,-18 88 15,0-53 0,17 53 16,-17-70 0,18 88 16,-18-71 0,0-18 15,0 1 0,0 17 0,0 71 16,0-89 0,0 19 15,0-1 0,0 0 0,0-18 16,-18 1 0,18 70 16,-17-70 0,17 52 15,0-52 0,0-1 16,0 1 0,0-18 0,17 88 16,1-71 15,0-17 0,-18 18 0,17-18 0,-17-18 16,18 18 0,-18 0 0,17 35 15,-17-53 16,0 18 0,0-17 0,18 34 16,-18-52 0,0-1 15,18 19 0,-18-19 16,0 1 31,0 0 16,0-1 0,0 1 0,0 0 15,-18-1 0,18 1 16,18-18 16,-36 0 31,0 0 16,1 0 0,-1 0 15,-52 0 16,17 17 0,-53 1 0</inkml:trace>
  <inkml:trace contextRef="#ctx0" brushRef="#br0">6015 13000 0,'0'0'0,"18"70"0,34 72 16,-34-54 0,17 123 15,-17-105 16,0 0 0,-1 35 16,1-70 0,-18-1 15,18-52 0,-18-36 16,-36-52 0,19 17 16,-1-18 0,-17 1 15,-1-18 0,1-1 0,0 1 16,17-18 0,-17 0 0,17-88 15,36 142 0,53-19 16,-36 36 0,71 35 16,-53 0 0,52 17 15,-52 19 0,18 34 16,-54-17 0,-17 35 16,-17-35 15,-54 53 0,18-53 16,-52 17 15,52-52 0,0 0 0,0-18 16,18 0 0,-1-18 16,36-17 0</inkml:trace>
  <inkml:trace contextRef="#ctx0" brushRef="#br0">6914 12859 0,'-35'17'0,"70"-34"0,-87 52 16,34 0 0,-17 71 16,17-35 0,-17 87 15,35-52 0,0-18 0,0 1 16,35 69 16,0-105 0,18 0 0,-18 0 15,18-18 0,0 1 0,-17-19 16,-1 1 0</inkml:trace>
  <inkml:trace contextRef="#ctx0" brushRef="#br0">11289 10283 0,'0'-17'16</inkml:trace>
  <inkml:trace contextRef="#ctx0" brushRef="#br0">11289 10283 0,'0'0'0,"0"-35"16,18 35 62,-18-17 16,-18 34 78,18 1 15,0-1 16,18-17 0,-18 36 16,0-1 15,0 0 0,0 1 0,0 34 16,0-35 0,17 36 16,-17-53 0,18-1 15,-18 1 0,0 0 0,0-1 16,0 1 0,0-1 15,0 1 16,-18-36 16</inkml:trace>
  <inkml:trace contextRef="#ctx0" brushRef="#br0">11077 10425 0,'0'0'16,"18"-18"15,0 0 16,-1 1 0,1-19 16,17-17 15,18 1 0,-35 16 16,17 1 0,-17 17 0,-1 1 16,1-1 0,-1 0 15,1 18 0,-18 36 16,18-19 15,-18 1 0,0 0 0,17 17 16,1-17 0,0-1 0,-1 18 16,1-17 0,0 0 15,-1-18 0,1 17 16</inkml:trace>
  <inkml:trace contextRef="#ctx0" brushRef="#br0">11042 11095 0,'0'0'16,"-18"0"0,18 18 0,18-18 15,17 17 16,1-17 0,-1 0 16,0 0 0,18 0 0,-18-17 15,18 17 0,-18-18 16,1 18 0,-19 0 0,19 0 16,-36-18 0,-18 18 15</inkml:trace>
  <inkml:trace contextRef="#ctx0" brushRef="#br0">11201 10936 0,'-18'53'15,"36"-106"0,-54 194 0,19-105 16,34 52 0,-17-53 16,53 36 0,-17-54 15,17 1 0,-1-18 0,-16 0 16,70-18 0,-71 1 16,18-1 15,-36 0 0</inkml:trace>
  <inkml:trace contextRef="#ctx0" brushRef="#br0">7267 13441 0,'0'0'0,"-17"0"16,17-18 15,-18 18 0,18 35 16,0-17 0,0 35 16,18-18 0,-18 1 15,17 17 0,1-18 16,17 18 0,-35-36 15,35 19 0,-17-36 16,0 0 16,-1 0 0,1-18 0,-18 0 15,18-17 0,-1 0 16,-17 17 0,18 18 16,-18 18 15,35 17 16,-17-17 0,17-1 15,0-17 0,-17 0 0,35 0 16,-35-17 0,34-19 16,-34 19 0,0-18 15,-18-18 16,-18 17 0,18 19 0,-35-19 16,0 1 0,17 0 15,0 35 0,-17-18 16,17 18 0</inkml:trace>
  <inkml:trace contextRef="#ctx0" brushRef="#br0">8061 13705 0,'0'0'15,"18"36"0,-1-19 0,1 36 16,-18-35 16,18 0 0</inkml:trace>
  <inkml:trace contextRef="#ctx0" brushRef="#br0">7990 13511 0,'0'18'15,"0"0"0,18-1 16</inkml:trace>
  <inkml:trace contextRef="#ctx0" brushRef="#br0">8043 12771 0,'0'-18'0,"0"36"0,0-54 16,36 54 0,-1 0 15,53 34 16,-53-16 0,18 17 0,0 0 15,71 105 0,-54 1 16,-34-71 0,-1 0 16,-18 89 0,-17-89 15,-17 0 0,-36 53 16,35-70 0,-17-18 16</inkml:trace>
  <inkml:trace contextRef="#ctx0" brushRef="#br0">20655 5944 0,'0'0'16,"18"0"0,-1 0 0,1 0 15,17 0 0,18 0 0,0-17 16,71-1 0,-71 18 15,-1-18 0,37 1 16,-54-1 0,0 0 16,-17 1 0,-18-1 15</inkml:trace>
  <inkml:trace contextRef="#ctx0" brushRef="#br0">20955 5503 0,'0'53'0,"0"-17"15,18 69 0,-1-34 16,1 70 16,0-70 0,-18-18 0,17-1 15,1 37 0,-1-19 16,-17-52 0,0-1 15,18-34 0</inkml:trace>
  <inkml:trace contextRef="#ctx0" brushRef="#br0">21220 5486 0,'53'106'16,"-106"-212"0,123 264 0,-52-87 16,-18 0 0,17-1 0,-17 1 15,0-1 0,18-17 16,-18 0 0,0-18 0,0 1 16,0-19 0,18-17 15,-18-35 16,0 0 0,17-53 15,-17 52 0,18-17 0,0 36 16,-1-1 0,36 0 16,-35 18 0,17 53 15,-17-17 0,-1 17 16,1-18 0,-18 0 16,18 18 0,-1-18 15,1-17 0,-18 0 16,18-18 15</inkml:trace>
  <inkml:trace contextRef="#ctx0" brushRef="#br0">21766 6085 0,'36'18'16,"-19"-18"0,54 0 15,-53 0 0,17-18 0,0 1 16,0-1 0,-17 1 0,0-19 16,-18 19 15,-18-19 0,-17 19 16,17 17 0,-17 0 0,0 0 16,-36 35 0,53 0 15,-35 18 0,53-18 16,18 36 15,0-36 0,70 18 16,-35-35 0,17-18 0,-17 17 16,53-17 0,-53-17 15,-18 17 0,-35-18 16</inkml:trace>
  <inkml:trace contextRef="#ctx0" brushRef="#br0">22895 6209 0,'0'35'16,"-17"18"16,-1-35 0,-35 52 0,35-52 15,-34 35 16</inkml:trace>
  <inkml:trace contextRef="#ctx0" brushRef="#br0">23548 6033 0,'-18'0'15,"1"0"16,-1 0 0,0 17 0,1 1 16,-1-1 0,0 1 0,18 17 15,-17 18 0,34-17 16,1-19 0,0-17 16,52 18 0,-34-36 15,34-17 0,-35 17 16,1-35 15,-19 36 0,-17-19 0,-17-16 16,-1 34 0,-35 0 16,35 18 0,-17-17 15,18 17 0,34 0 32</inkml:trace>
  <inkml:trace contextRef="#ctx0" brushRef="#br0">23918 5450 0,'0'0'0,"-17"-35"0,-1 18 16,0 17 0,1 35 16,17 0 0,0 53 15,0-17 0,17 52 16,-17-35 0,36 36 15,-19-71 0,1-18 16,0 0 0,-18-17 16,0 0 0,0-1 0,-18-17 15,-17-17 16,17-1 0</inkml:trace>
  <inkml:trace contextRef="#ctx0" brushRef="#br0">23795 5980 0,'-18'-18'15,"18"0"0,18 54 0,-36-89 16,36 35 0,0 18 15,17-18 0,0 18 0,53 0 16,-35 0 0,35 18 16</inkml:trace>
  <inkml:trace contextRef="#ctx0" brushRef="#br0">24306 6121 0,'-17'35'16,"34"-70"0,-34 88 0,-1-18 0,18-17 15,0-1 0,-18 18 16</inkml:trace>
  <inkml:trace contextRef="#ctx0" brushRef="#br0">25047 5927 0,'-17'-36'16,"34"72"0,-52-89 0,0 53 0,-18 0 15,17 35 0,1-17 16,18 17 0,17 0 15,0 18 0,17-35 16,18 35 0,1-53 16,34 0 0,-34 0 15,17-36 0,-53 1 16,35-18 0,-35 36 16,-18-36 15,18 35 0,0 0 0,-17 18 16,34 36 15,1 17 16,17 0 16,-17-36 0,17 18 15,-17-35 0,-1 18 0,1-36 16,-18 1 16,18-18 15,-18 17 0,17 0 16,-17 1 0,35 17 15,-17 0 16,0 17 0,17 1 16,0 17 15,-17-35 0,17 35 16,-17-35 0</inkml:trace>
  <inkml:trace contextRef="#ctx0" brushRef="#br0">25700 5980 0,'-18'17'15,"36"-34"0,-53 70 0,35-18 16,0-18 0,17 19 16,-17-19 0,53-17 15,-35-17 0,35-36 16,-18 18 15,-17-54 0,-1 36 16,-17-52 0,0 52 16,-35-71 0,0 18 15,-18 53 16,35 71 16,1 53 0,17-18 15,17 70 16,1-52 0,-1-19 0,54 54 15,-36-70 0,36 34 16,-54-52 0,1-1 16</inkml:trace>
  <inkml:trace contextRef="#ctx0" brushRef="#br0">26176 6068 0,'-18'53'16,"18"-36"0,-17 1 0,-18 35 15,35-35 0,-18-1 16,18 1 0</inkml:trace>
  <inkml:trace contextRef="#ctx0" brushRef="#br0">26529 6103 0,'18'0'0,"-1"0"15,1 0 16</inkml:trace>
  <inkml:trace contextRef="#ctx0" brushRef="#br0">26882 6085 0,'35'-17'15,"-17"17"16</inkml:trace>
  <inkml:trace contextRef="#ctx0" brushRef="#br0">27199 6085 0,'18'0'16,"-36"0"0,18 0 15</inkml:trace>
  <inkml:trace contextRef="#ctx0" brushRef="#br0">20338 12330 0,'-18'17'0,"18"54"16,0-18 0,18 53 16,-1-36 0,19 54 15,-19-72 16,18 1 0,-17 0 0,17-17 15,1 34 0,-36-35 16,17-17 0,-17 0 16</inkml:trace>
  <inkml:trace contextRef="#ctx0" brushRef="#br0">19720 13247 0,'0'0'0,"18"0"15,70-18 0,-35 18 16,35 0 0,0 18 0,36-18 16,-1 0 0,1 17 15,17-17 0,18 0 0,123 0 16,-141-17 0,71 17 15,-142 0 0,18 0 16,-52 0 0,-19 0 16</inkml:trace>
  <inkml:trace contextRef="#ctx0" brushRef="#br0">20197 13653 0,'17'0'15,"-17"52"0,18-16 16,-1-1 0,1 88 16,-18 1 15,18-18 0,-18-53 0,17-18 16,-17 18 0,18-18 16,-18-17 0,0-1 15</inkml:trace>
  <inkml:trace contextRef="#ctx0" brushRef="#br0">20549 13741 0,'0'0'15,"18"53"0,0 0 0,17 35 16,-17-53 0,17 18 16,-18-18 0,1 0 0,0 1 15,-1-1 0,1-17 0,17-1 16,-17-17 0,17 0 16,-35-17 0,18-19 15,-1-34 0,-17 35 16,0-36 0,18 18 15,-18 18 0,0 0 0,0-1 16,18 19 0,-18-19 16,-18 36 15,18 18 16</inkml:trace>
  <inkml:trace contextRef="#ctx0" brushRef="#br0">21220 13653 0,'35'17'16,"-70"-34"0,70 52 0,-17 0 15,-18 0 0,0 18 0,17 53 16,-17-53 0,0 53 15,0-53 0,0 35 16,0-53 0,0 1 16,-17 16 15</inkml:trace>
  <inkml:trace contextRef="#ctx0" brushRef="#br0">9454 13529 0,'18'0'15,"0"0"0,-1 0 16,19 0 0,-19 18 16,36-18 15,0 0 0,-18 0 16,18 17 0,-35 1 15,0 0 0,-36-1 16</inkml:trace>
  <inkml:trace contextRef="#ctx0" brushRef="#br0">9454 13688 0,'0'0'0,"18"0"15,0 17 0,17-17 0,0 0 16,1 0 0,16 0 0,1 0 15,36 0 16,-72 18 0,1 0 0</inkml:trace>
  <inkml:trace contextRef="#ctx0" brushRef="#br0">12488 12577 0,'0'-53'0,"0"35"16,-17-35 0,-1 35 15,18 1 0,-35-1 16,17 1 0,-17 17 0,17 0 15,-35 17 0,18 54 16,17-18 0,18 0 16,0 17 0,18 54 15,0-54 0,-1-17 16,1 0 0,35 35 16,-35-35 0,17-35 0,0 35 15,-17-36 0,-18 1 16,0 0 0,-18-18 15</inkml:trace>
  <inkml:trace contextRef="#ctx0" brushRef="#br0">12153 13018 0,'71'0'15,"-142"0"0,177 0 0,-53 0 0,0-18 16,-18 18 0,53 0 15,-70 0 0,0 0 0</inkml:trace>
  <inkml:trace contextRef="#ctx0" brushRef="#br0">12912 12347 0,'0'0'16,"-18"0"0,0 18 0,-17 35 16,17 0 0,1 53 15,17-36 16,0 71 0,17-53 16,19 36 0,-19-71 15,36 35 0,-17-53 16,-1 18 15,0-35 0,-17-18 0,-1 0 16</inkml:trace>
  <inkml:trace contextRef="#ctx0" brushRef="#br0">13212 12788 0,'0'0'15,"0"18"0,0 35 16,0-18 16,17 18 0,-17-18 15,35 1 0,-17-19 16,35 1 0,-35-18 15,-1 0 0,1 0 16,0 0 31,-1 0 0,1 17 16,-1 1 0,1 0 16,0-18 0,-1 17 0,19-17 15,-19 0 16,19 0 0,-19 0 0,1-17 0,0-1 15,-18 0 0,0-34 16,-18 34 0,0-17 0,1 17 16,-36-35 15,35 35 0,0 1 0,1 17 16,17-18 0,17 18 16,1 0 15</inkml:trace>
  <inkml:trace contextRef="#ctx0" brushRef="#br0">13899 13088 0,'0'0'16,"0"53"0,0-35 0,18-1 16,-18 1 0,18-18 15,-1 0 0,-17-18 16</inkml:trace>
  <inkml:trace contextRef="#ctx0" brushRef="#br0">13864 12894 0,'0'0'0,"18"0"15,-1 0 16</inkml:trace>
  <inkml:trace contextRef="#ctx0" brushRef="#br0">14041 12471 0,'17'35'16,"-34"-70"0,69 105 0,1 1 16,-17-18 0,17 53 15,-36-54 0,1 1 16,0 0 0,-18 18 0,-18 17 16,0-53 0,1 36 15,-1-36 0,-17 0 16</inkml:trace>
  <inkml:trace contextRef="#ctx0" brushRef="#br0">14199 11942 0,'18'0'15,"0"0"16,-1 0 0,36 17 15,-18-17 0,1 35 16,-19-17 16,1-18 0,-18 18 0,0-1 15,0 1 0,-18 0 16,18-1 0,-17-17 16,17 18 0,17-18 15,19 18 16,-19-18 0,19 17 15,-36 1 16,-18-1 16,0 1 0,1 0 0,-54-1 15,53 1 0,-17 0 16,18-1 0,-19 1 16</inkml:trace>
  <inkml:trace contextRef="#ctx0" brushRef="#br0">14711 11800 0,'0'0'0,"0"-17"15,0 34 16,0 1 16,0 53 0,0-36 15,-18 0 0,18 18 0,-35 35 16,35-35 0,-18-18 15,1 18 0,-1-17 0,0 17 16,18-18 16,-17 0 0,17-17 15,0-1 0,-18-17 16</inkml:trace>
  <inkml:trace contextRef="#ctx0" brushRef="#br0">14887 12047 0,'0'0'0,"-35"18"16,35 0 0,-35 35 15,35-36 16,0 18 0,17-17 16,19 17 15,-19-35 0,1 0 0,35 0 16,-36 0 16,1 0 0,0 0 0,-1 0 15</inkml:trace>
  <inkml:trace contextRef="#ctx0" brushRef="#br0">14993 12206 0,'0'0'16,"0"53"0,0-35 0,18 17 15,-18-17 0,17 35 16,-17-36 16,0 1 0</inkml:trace>
  <inkml:trace contextRef="#ctx0" brushRef="#br0">11095 13617 0,'-18'0'16,"36"0"0,-53 18 0,17-18 15,36 0 16,17 18 16,-17-18 0,17 0 0,71 0 15,-53 0 0,105-18 16,-70 18 0,142-18 16,-107 18 0,212-17 15,-141 17 0,230-18 16,-213 18 15,1 0 0,247 0 16,-248-18 0,1 18 0,0 0 16,-36 0 0,0 18 0,-17-18 15,71 18 0,-160-1 16,36 1 16,-71 0 0,-17-1 15,-36-17 0,-17 0 16</inkml:trace>
  <inkml:trace contextRef="#ctx0" brushRef="#br0">12330 14235 0,'-18'-18'16,"-17"0"16,-1 18 0,-34 0 15,17-17 0,0 17 16,0 0 0,0 17 0,-53 1 15,71-18 0,-53 35 16,70-17 0,1 0 16,17-1 0,0 1 15,17-1 0,1 1 0,17 35 16,0-35 0,1-1 16,52 19 0,-53-36 15,36 17 0,-54 1 16,-17-1 15,-17 1 0,-36 17 16,35-35 0,-52 36 16,34-19 0,1 1 15,35 0 0,0-1 16,18-17 0,-1 18 16,19-18 0,-1 0 0,53 0 15,-35 17 16,-18-17 0,1 0 0,34 0 15,-70 18 16</inkml:trace>
  <inkml:trace contextRef="#ctx0" brushRef="#br0">11730 15099 0,'18'0'16,"-18"53"16,17-36 0,-17 54 15,0-36 16,18-17 0,-18 35 15,0-71 16</inkml:trace>
  <inkml:trace contextRef="#ctx0" brushRef="#br0">11695 14975 0,'17'0'47,"1"-17"0</inkml:trace>
  <inkml:trace contextRef="#ctx0" brushRef="#br0">11906 15169 0,'18'0'16,"0"-17"0,-1 17 15,18 0 0,-17-18 0,0 18 16,-1 0 16,1 0 0</inkml:trace>
  <inkml:trace contextRef="#ctx0" brushRef="#br0">11959 15275 0,'53'18'0,"-106"-36"0,124 36 16,-36-18 0,18 0 16,-18 0 0,-17-18 0</inkml:trace>
  <inkml:trace contextRef="#ctx0" brushRef="#br0">12347 15134 0,'0'35'15,"0"-70"0,0 88 0,18-35 16,-18-1 0,18 1 16</inkml:trace>
  <inkml:trace contextRef="#ctx0" brushRef="#br0">11430 13864 0,'0'-17'0,"0"-1"16,0 36 31,0 34 16,0-16 15,18 17 0,-18-18 16,17 0 0,-17-17 0,18-1 16,0 1 0</inkml:trace>
  <inkml:trace contextRef="#ctx0" brushRef="#br0">11624 13899 0,'0'0'16,"-18"18"0,18 0 15,18-1 0,-18 1 16,18-18 0,-1 18 16,1-18 0,0 0 0,-1 0 15,1 0 0,-18-18 0,18 0 16,-18 1 0,0-1 15,0-17 0,-18 17 16,-17-17 0,17 17 16,0 18 15,1 0 0,34 18 32</inkml:trace>
  <inkml:trace contextRef="#ctx0" brushRef="#br0">11924 13970 0,'0'-18'16,"0"36"15,0 0 16,0-1 0,-18 1 15,18 0 0,0 17 16,-17-35 16</inkml:trace>
  <inkml:trace contextRef="#ctx0" brushRef="#br0">12083 13882 0,'0'0'0,"-18"0"16,18 35 15,0-17 0,0 17 16,18-17 0,-1-18 16,19 17 0,-19-34 15,-17-1 16,0-17 0,0 17 15,0 0 0,-17-17 16,-1 18 0,-17-1 16,17 0 15,18 36 16,18 0 16</inkml:trace>
  <inkml:trace contextRef="#ctx0" brushRef="#br0">12241 13899 0,'-17'18'16,"34"-36"0,-34 54 0,17-19 16,17 1 0,-17 0 0,18-1 15,17 1 0,-17-18 16,0 0 0,17-35 15,-35 17 16,0-17 16,-18-18 15,1 18 0,-19 35 16,19 0 16,17 17 15</inkml:trace>
  <inkml:trace contextRef="#ctx0" brushRef="#br0">12506 13917 0,'0'18'32,"0"17"15,18-35 16,-1 35 0,1-35 15,-18 18 0,18-18 0,-1 0 16,1 0 0,-1-35 16,1 17 0,-18 0 15,0 1 0,-18-36 16,18 35 0,-17 1 16,-1-1 0,-17 18 15,17 0 0,-17 18 16</inkml:trace>
  <inkml:trace contextRef="#ctx0" brushRef="#br0">13053 14358 0,'-18'-53'16,"18"36"0,0-1 15,-17-35 0,17 35 16,0 1 0,-18 17 15,18 17 16,-18 54 0,18 35 16,0-53 0,0 0 15,18 17 0,0 36 16,-1-53 0,1 0 0,-1-18 16,1 36 15,-18-36 0,-18-17 16</inkml:trace>
  <inkml:trace contextRef="#ctx0" brushRef="#br0">12929 14623 0,'0'0'0,"53"0"0,0-18 16,-18 18 0,54 0 15,-54 18 0,35-18 16</inkml:trace>
  <inkml:trace contextRef="#ctx0" brushRef="#br0">13441 14164 0,'-35'18'16,"35"17"0,-18 18 0,18 53 16,-18-36 15,18 54 0,18-71 16,0 17 0,17 18 16,0-35 15,18-17 0,-35-19 0</inkml:trace>
  <inkml:trace contextRef="#ctx0" brushRef="#br0">13705 14587 0,'-17'53'16,"34"-106"0,-34 142 0,17-54 0,35 18 15,-17-18 0,17-17 16,-17-18 16,-1 0 0,1 0 0,0 0 15,-18-18 0,17-17 16,-17 17 0,0-17 16,0 17 0,0 1 0,0 34 31,18-17 0,-1 35 0,19-17 15,-1 0 16,18-18 0,-35 0 16,-1 0 0,18-36 15,-35 19 0,0-1 0,0 1 16,-35-36 16,18 35 0,-1 0 0,0 1 15,-17-1 0</inkml:trace>
  <inkml:trace contextRef="#ctx0" brushRef="#br0">14305 14817 0,'0'17'0,"18"36"16,-18-17 0,0-1 15,17 0 0,-17 0 16,0 1 0,18-1 0,-18 18 15,18-36 0,-18 1 16,0 0 0,-18-18 16,0 0 15,1-18 16,-18-17 0,17 17 16,0 1 0,1-1 0,-1 0 15,0 18 0,1-17 0,17-1 16</inkml:trace>
  <inkml:trace contextRef="#ctx0" brushRef="#br0">14340 14640 0,'0'18'62</inkml:trace>
  <inkml:trace contextRef="#ctx0" brushRef="#br0">14393 14217 0,'18'18'31,"17"17"15,-17-17 0,35 52 16,-36-35 0,19 1 0,-1 17 16,-17-1 0,17 54 15,-17-53 0,-18 0 0,0 0 16,0 18 16,-18-36 0,0 0 0,-17 0 15</inkml:trace>
  <inkml:trace contextRef="#ctx0" brushRef="#br0">11695 15222 0,'17'0'0</inkml:trace>
  <inkml:trace contextRef="#ctx0" brushRef="#br0">11695 15222 0,'0'0'0,"17"0"15,-17-17 16,18-1 31,0 18 16,-18 18 62,0-1 16,0 19 16,17-19 0,-17 54 15,18-54 0,-18 54 16,17-36 0,-17 18 15,0-17 0,0-19 16,0 1 0,0-1 0,0 1 16,-17-18 0,-1 0 15,1 18 0,-1-18 0,-17 0 16,-1 0 0,19 0 0,-36-18 16,17 18 0,1 0 0,0-18 15,-18 18 0,35-17 16,1 17 15</inkml:trace>
  <inkml:trace contextRef="#ctx0" brushRef="#br0">14552 13811 0,'18'0'16,"-1"0"15,1 18 0,0-18 0,35 35 16,-36-17 0,18 17 15,-35-17 0,0-1 16,-17 19 16,-1-19 0,1 1 15,-1 0 0,0-18 0,36 0 32,35 17 15,-36-17 0,1 18 16,0-18 0,-1 17 15,1 1 0,-18 0 16,-35-18 0,17 17 16,0-17 0,-17 18 0,18-18 15,-1 0 0,0 0 16,1 18 0,-1-18 0</inkml:trace>
  <inkml:trace contextRef="#ctx0" brushRef="#br0">14958 13864 0,'17'-17'16,"-34"34"0,52-34 0,-35 34 15,-18 18 16,18 1 0,-35 52 16,18-53 0,-19 53 15,19-52 0,-19 34 16,36-52 0,0 0 16,0-1 0,18-17 15,0-17 16</inkml:trace>
  <inkml:trace contextRef="#ctx0" brushRef="#br0">15081 14023 0,'0'0'16,"-17"18"0,17-1 0,0 1 15,0 17 16,0-17 0,35 17 15,-17-35 0,34 18 16,-34-18 0,17 17 16,-17-17 0,17 0 15,-35-17 0,-17 17 32</inkml:trace>
  <inkml:trace contextRef="#ctx0" brushRef="#br0">15205 14093 0,'0'89'15,"0"-178"0,-18 213 0,18-36 16,0-53 0,0 36 16,0-53 15,0 17 0</inkml:trace>
  <inkml:trace contextRef="#ctx0" brushRef="#br0">21078 15064 0,'0'17'32,"18"36"15,-18-18 0,18 54 16,-18-36 0,17 17 16,-17 1 0,0-18 15,0 17 0,0 1 0,0-18 16,0 35 0,18-53 15,-18-17 0,0-1 16,0 1 0,0-36 31,0 1 0</inkml:trace>
  <inkml:trace contextRef="#ctx0" brushRef="#br0">20832 15328 0,'17'-17'31,"18"-19"0,-17 1 16,0 17 0,-1-17 0,36-35 16,-35 34 0,0 1 15,-1 17 16,1 18 0,17 18 15,-17 0 0,17 35 16,-17-36 0,35 36 16,-18-35 0,-17 17 15,34 18 16,-52-35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  <a:endParaRPr lang="en-US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Negative sampling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Defining a new learning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976" y="1185277"/>
            <a:ext cx="11098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juice to go along with my cereal.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7" y="6480433"/>
            <a:ext cx="953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Mikolov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2013. Distributed representation of words and phrases and their compositionality]</a:t>
            </a: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2666880" y="1009800"/>
              <a:ext cx="7728480" cy="56516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2666880" y="1009800"/>
                <a:ext cx="7728480" cy="5651640"/>
              </a:xfrm>
              <a:prstGeom prst="rect"/>
            </p:spPr>
          </p:pic>
        </mc:Fallback>
      </mc:AlternateContent>
      <p:sp>
        <p:nvSpPr>
          <p:cNvPr id="5" name="Text Box 4"/>
          <p:cNvSpPr txBox="1"/>
          <p:nvPr/>
        </p:nvSpPr>
        <p:spPr>
          <a:xfrm>
            <a:off x="182880" y="4881245"/>
            <a:ext cx="214249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It is okay to have a word that is within the fixed window size of the target word. </a:t>
            </a:r>
            <a:endParaRPr 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9142730" y="1725295"/>
            <a:ext cx="207391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Then this becomes a supervised learning problem</a:t>
            </a:r>
            <a:endParaRPr lang="en-US" sz="1200"/>
          </a:p>
        </p:txBody>
      </p:sp>
      <p:sp>
        <p:nvSpPr>
          <p:cNvPr id="8" name="Rectangles 7"/>
          <p:cNvSpPr/>
          <p:nvPr/>
        </p:nvSpPr>
        <p:spPr>
          <a:xfrm>
            <a:off x="9032240" y="2796540"/>
            <a:ext cx="1548130" cy="3072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405620" y="3667760"/>
            <a:ext cx="1548130" cy="3072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032240" y="2963545"/>
            <a:ext cx="207391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Target = 1 ( positive example), means context and word are the right pair. </a:t>
            </a:r>
            <a:endParaRPr 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9032240" y="4150995"/>
            <a:ext cx="207391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Then we will generate K negative example ( Target = 0)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577" y="1216055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83647" y="940626"/>
                <a:ext cx="3423565" cy="1253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charset="0"/>
                            </a:rPr>
                            <m:t>𝑡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800" b="0" i="1" smtClean="0">
                                  <a:latin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charset="0"/>
                                </a:rPr>
                                <m:t>10</m:t>
                              </m:r>
                              <m:r>
                                <a:rPr lang="en-US" sz="2800" b="0" i="1" smtClean="0">
                                  <a:latin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charset="0"/>
                                </a:rPr>
                                <m:t>000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47" y="940626"/>
                <a:ext cx="3423565" cy="1253292"/>
              </a:xfrm>
              <a:prstGeom prst="rect">
                <a:avLst/>
              </a:prstGeom>
              <a:blipFill rotWithShape="1">
                <a:blip r:embed="rId1"/>
                <a:stretch>
                  <a:fillRect l="-13" t="-15" r="3" b="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8522207" y="1508442"/>
            <a:ext cx="3511483" cy="2185891"/>
            <a:chOff x="8376859" y="2060642"/>
            <a:chExt cx="3660994" cy="3142642"/>
          </a:xfrm>
        </p:grpSpPr>
        <p:sp>
          <p:nvSpPr>
            <p:cNvPr id="7" name="TextBox 6"/>
            <p:cNvSpPr txBox="1"/>
            <p:nvPr/>
          </p:nvSpPr>
          <p:spPr>
            <a:xfrm>
              <a:off x="8376859" y="2060642"/>
              <a:ext cx="1273831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context</a:t>
              </a:r>
              <a:endParaRPr lang="en-US" sz="2400" u="sng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65922" y="2079955"/>
              <a:ext cx="927881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word</a:t>
              </a:r>
              <a:endParaRPr lang="en-US" sz="2400" u="sng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4604" y="262564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54604" y="3087306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54604" y="354897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82941" y="2691515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juice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882941" y="3156642"/>
              <a:ext cx="851003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82941" y="3617264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book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99119" y="2079955"/>
              <a:ext cx="1238734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target?</a:t>
              </a:r>
              <a:endParaRPr lang="en-US" sz="2400" u="sng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82941" y="4078929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the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882941" y="4539551"/>
              <a:ext cx="459929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of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54604" y="4010636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54604" y="447230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1367543" y="2774801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2774801"/>
                  <a:ext cx="259089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367543" y="3255545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3255545"/>
                  <a:ext cx="259089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1367543" y="3736289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3736289"/>
                  <a:ext cx="259089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367543" y="4697778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4697778"/>
                  <a:ext cx="259089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367543" y="4217033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4217033"/>
                  <a:ext cx="259089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907920" y="622440"/>
              <a:ext cx="11144880" cy="61218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907920" y="622440"/>
                <a:ext cx="11144880" cy="6121800"/>
              </a:xfrm>
              <a:prstGeom prst="rect"/>
            </p:spPr>
          </p:pic>
        </mc:Fallback>
      </mc:AlternateContent>
      <p:sp>
        <p:nvSpPr>
          <p:cNvPr id="4" name="Text Box 3"/>
          <p:cNvSpPr txBox="1"/>
          <p:nvPr/>
        </p:nvSpPr>
        <p:spPr>
          <a:xfrm>
            <a:off x="9000490" y="4601845"/>
            <a:ext cx="702310" cy="2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Content</a:t>
            </a:r>
            <a:endParaRPr 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10181590" y="4601845"/>
            <a:ext cx="601345" cy="27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Target</a:t>
            </a:r>
            <a:endParaRPr lang="en-US" sz="1200"/>
          </a:p>
        </p:txBody>
      </p:sp>
      <p:sp>
        <p:nvSpPr>
          <p:cNvPr id="19" name="Rectangles 18"/>
          <p:cNvSpPr/>
          <p:nvPr/>
        </p:nvSpPr>
        <p:spPr>
          <a:xfrm>
            <a:off x="7113270" y="1970405"/>
            <a:ext cx="1186815" cy="1650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6001385" y="2460625"/>
            <a:ext cx="1111885" cy="147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4839335" y="551180"/>
            <a:ext cx="1085215" cy="434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246880" y="252730"/>
            <a:ext cx="242316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This is the softmax function which is computational intensive</a:t>
            </a:r>
            <a:endParaRPr lang="en-US" sz="1200"/>
          </a:p>
        </p:txBody>
      </p:sp>
      <p:sp>
        <p:nvSpPr>
          <p:cNvPr id="32" name="Text Box 31"/>
          <p:cNvSpPr txBox="1"/>
          <p:nvPr/>
        </p:nvSpPr>
        <p:spPr>
          <a:xfrm>
            <a:off x="6483985" y="1815465"/>
            <a:ext cx="205740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We have K : 1 ratio between positve and negative training samples</a:t>
            </a:r>
            <a:endParaRPr lang="en-US" sz="120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686040" y="2531110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s 33"/>
          <p:cNvSpPr/>
          <p:nvPr/>
        </p:nvSpPr>
        <p:spPr>
          <a:xfrm>
            <a:off x="4667885" y="2581910"/>
            <a:ext cx="1111885" cy="46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307590" y="5636895"/>
            <a:ext cx="94615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Onehot of input word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3300730" y="5636895"/>
            <a:ext cx="94615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/>
              <a:t>Embedding Matrix</a:t>
            </a:r>
            <a:endParaRPr lang="en-US" sz="1200"/>
          </a:p>
        </p:txBody>
      </p:sp>
      <p:sp>
        <p:nvSpPr>
          <p:cNvPr id="37" name="Text Box 36"/>
          <p:cNvSpPr txBox="1"/>
          <p:nvPr/>
        </p:nvSpPr>
        <p:spPr>
          <a:xfrm>
            <a:off x="4392930" y="5636895"/>
            <a:ext cx="94615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/>
              <a:t>Embedding </a:t>
            </a:r>
            <a:endParaRPr lang="en-US" sz="1200"/>
          </a:p>
          <a:p>
            <a:pPr algn="ctr"/>
            <a:r>
              <a:rPr lang="en-US" sz="1200"/>
              <a:t>Vector</a:t>
            </a:r>
            <a:endParaRPr lang="en-US" sz="1200"/>
          </a:p>
        </p:txBody>
      </p:sp>
      <p:sp>
        <p:nvSpPr>
          <p:cNvPr id="38" name="Rectangles 37"/>
          <p:cNvSpPr/>
          <p:nvPr/>
        </p:nvSpPr>
        <p:spPr>
          <a:xfrm>
            <a:off x="688340" y="2912110"/>
            <a:ext cx="5290820" cy="7829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34280" y="4131945"/>
            <a:ext cx="379095" cy="796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5343525" y="3771900"/>
            <a:ext cx="3574415" cy="829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There will be 10, 000 logistic regression, but instead of traning 10,000 logistic regression( binary classification), we will train K + 1 samles per iteration. ( in this case 4 negative and 1 postive case)</a:t>
            </a:r>
            <a:endParaRPr lang="en-US" sz="1200"/>
          </a:p>
        </p:txBody>
      </p:sp>
      <p:sp>
        <p:nvSpPr>
          <p:cNvPr id="41" name="Rectangles 40"/>
          <p:cNvSpPr/>
          <p:nvPr/>
        </p:nvSpPr>
        <p:spPr>
          <a:xfrm>
            <a:off x="8907780" y="5038725"/>
            <a:ext cx="2051050" cy="171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9274175" y="5038725"/>
            <a:ext cx="2476500" cy="12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Selecting negative examples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44975" y="1435133"/>
            <a:ext cx="3511483" cy="2185891"/>
            <a:chOff x="8376859" y="2060642"/>
            <a:chExt cx="3660994" cy="3142642"/>
          </a:xfrm>
        </p:grpSpPr>
        <p:sp>
          <p:nvSpPr>
            <p:cNvPr id="38" name="TextBox 37"/>
            <p:cNvSpPr txBox="1"/>
            <p:nvPr/>
          </p:nvSpPr>
          <p:spPr>
            <a:xfrm>
              <a:off x="8376859" y="2060642"/>
              <a:ext cx="1273831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context</a:t>
              </a:r>
              <a:endParaRPr lang="en-US" sz="2400" u="sng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65922" y="2079955"/>
              <a:ext cx="927881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word</a:t>
              </a:r>
              <a:endParaRPr lang="en-US" sz="2400" u="sng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54604" y="262564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454604" y="3087306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54604" y="354897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882941" y="2691515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juice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82941" y="3156642"/>
              <a:ext cx="851003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82941" y="3617264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book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799119" y="2079955"/>
              <a:ext cx="1238734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target?</a:t>
              </a:r>
              <a:endParaRPr lang="en-US" sz="2400" u="sng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882941" y="4078929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the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82941" y="4539551"/>
              <a:ext cx="459929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of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54604" y="4010636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54604" y="447230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1367543" y="2774801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2774801"/>
                  <a:ext cx="259089" cy="40011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367543" y="3255545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3255545"/>
                  <a:ext cx="259089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1367543" y="3736289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3736289"/>
                  <a:ext cx="259089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1367543" y="4697778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4697778"/>
                  <a:ext cx="259089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367543" y="4217033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4217033"/>
                  <a:ext cx="259089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2139840" y="876240"/>
              <a:ext cx="7658640" cy="48391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2139840" y="876240"/>
                <a:ext cx="7658640" cy="4839120"/>
              </a:xfrm>
              <a:prstGeom prst="rect"/>
            </p:spPr>
          </p:pic>
        </mc:Fallback>
      </mc:AlternateContent>
      <p:sp>
        <p:nvSpPr>
          <p:cNvPr id="5" name="Text Box 4"/>
          <p:cNvSpPr txBox="1"/>
          <p:nvPr/>
        </p:nvSpPr>
        <p:spPr>
          <a:xfrm>
            <a:off x="7185025" y="1413510"/>
            <a:ext cx="317881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If you sample based on emperical frequency, you will get these useless words:</a:t>
            </a:r>
            <a:endParaRPr lang="en-US" sz="1200"/>
          </a:p>
        </p:txBody>
      </p:sp>
      <p:sp>
        <p:nvSpPr>
          <p:cNvPr id="9" name="Rectangles 8"/>
          <p:cNvSpPr/>
          <p:nvPr/>
        </p:nvSpPr>
        <p:spPr>
          <a:xfrm>
            <a:off x="6510020" y="3620770"/>
            <a:ext cx="1548130" cy="3072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101080" y="4766945"/>
            <a:ext cx="320421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f(w</a:t>
            </a:r>
            <a:r>
              <a:rPr lang="en-US" altLang="zh-CN" sz="1200" baseline="-25000"/>
              <a:t>i</a:t>
            </a:r>
            <a:r>
              <a:rPr lang="en-US" altLang="zh-CN" sz="1200"/>
              <a:t>)is the observed frequency a particular word w</a:t>
            </a:r>
            <a:r>
              <a:rPr lang="en-US" altLang="zh-CN" sz="1200" baseline="-25000"/>
              <a:t>i</a:t>
            </a:r>
            <a:r>
              <a:rPr lang="en-US" altLang="zh-CN" sz="1200"/>
              <a:t>  in English  or in the training set corpus. 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WPS Presentation</Application>
  <PresentationFormat>Widescreen</PresentationFormat>
  <Paragraphs>121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Arial</vt:lpstr>
      <vt:lpstr>Century Schoolbook</vt:lpstr>
      <vt:lpstr>Century</vt:lpstr>
      <vt:lpstr>Cambria Math</vt:lpstr>
      <vt:lpstr>Calibri Light</vt:lpstr>
      <vt:lpstr>Calibri</vt:lpstr>
      <vt:lpstr>微软雅黑</vt:lpstr>
      <vt:lpstr>Arial Unicode MS</vt:lpstr>
      <vt:lpstr>等线</vt:lpstr>
      <vt:lpstr>Office Theme</vt:lpstr>
      <vt:lpstr>NLP and Word Embeddings</vt:lpstr>
      <vt:lpstr>Defining a new learning problem</vt:lpstr>
      <vt:lpstr>Model</vt:lpstr>
      <vt:lpstr>Selecting negative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nanka</cp:lastModifiedBy>
  <cp:revision>323</cp:revision>
  <dcterms:created xsi:type="dcterms:W3CDTF">2017-07-10T20:19:00Z</dcterms:created>
  <dcterms:modified xsi:type="dcterms:W3CDTF">2021-04-09T16:35:28Z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