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11:38: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6844 4039 0,'0'18'15,"18"0"16,-1-18 0,18 17 16,-17-17 0,0 0 15,17 0 0,0 0 16,-17 0 0,52 0 16,-52 0 0,70-17 15,-52 17 0,52-18 16,-53 18 0,53-18 15,-35 18 0,35 0 16,-35 18 0,53-18 16,-53 18 0,88-18 15,-70 0 0,87 0 16,-69 0 0,69 0 16,-87 0 15,105 0 0,-87 0 16,87 0 0,-70 0 15,88 0 0,-88 0 16,123-18 16,-123 18 0,123-18 15,-105 18 0,122-17 16,-104 17 0,-19 0 16,142-18 0,-124 0 0,159 1 15,-159-1 0,159 0 16,-159 1 0,123-1 15,-123 1 16,142 17 0,-160 0 16,18 0 0,0 0 0,-17 0 15,17 0 0,0 0 0,141 0 16,-123 0 0,123-18 16,-141 0 15,159 1 0,-141 17 16,123-18 0,-123 18 15,123-18 16,-141 18 0,141-17 16,-140-1 0,157 18 15,-157-18 0,140 1 16,-141 17 0,141 0 16,-141 0 0,0 0 15,-17 0 0,-1 0 0,124 0 16,-106 0 0,106 0 15,-123 0 0,-1 0 16,1 0 0,17 0 0,106 0 16,-124 0 0,124 0 15,-123 0 0,105 17 16,-123-17 0,123 18 16,-105-18 15,122 0 0,-104 18 16,105-18 0,-124 0 15,124 17 0,-106-17 16,106 0 16,-124 0 0,124 0 15,-123 0 0,123 18 16,-124-18 0,1 0 16,123 0 0,-141 0 0,123 0 15,-106 0 16,-17 0 0,18-18 0,-19 18 15,19 0 0,105-17 16,-123 17 0,88 0 16,-88 0 0,0 0 0,70 0 15,-70 0 0,70 17 16,-87-17 16,-1 0 0,-18 18 0,19-18 15,52 0 0,-71 0 16,71 18 15,-70-18 0,52 0 0,-70 0 16,53 17 16,-71-17 0,54 0 15,-72 0 0,18 0 0,18 0 16,-35 0 0,0-17 16,17 17 15,-17 0 16,17-18 0,-17 18 15,-1 0 16,1 0 0,-18 18 16,17-1 0,-17 1 15</inkml:trace>
  <inkml:trace contextRef="#ctx0" brushRef="#br0">26264 3475 0,'0'18'16,"18"-1"0,0 1 0,-1-1 16,1 19 0,17-19 0,0 19 15,18-19 0,71 36 16,-71-18 0,70 18 15,-52-35 0,35 35 16,-89-35 0,1 17 16,-18-18 0,-18 19 15,1-19 0,-72 36 16,36-35 0,1 0 16,-1-1 0,0 1 0,17 0 15,1-18 0,-18 35 16,53-18 0,-17 1 15</inkml:trace>
  <inkml:trace contextRef="#ctx0" brushRef="#br0">5045 4710 0,'17'0'15,"19"0"16,-1 0 0,35 17 0,-17-17 15,89 0 0,-54 0 16,-18 0 0,107-35 16,-107 35 0,71-35 15,-88 35 0,0 0 16,-18 0 0,-17 17 0</inkml:trace>
  <inkml:trace contextRef="#ctx0" brushRef="#br0">8784 16563 0,'0'0'0,"0"18"0,18 52 16,-18-17 0,0 53 15,0-36 0,0 54 16,0-71 0,17 35 16,-17-70 0,18-1 15,0 1 0,-18 0 0,17-18 16</inkml:trace>
  <inkml:trace contextRef="#ctx0" brushRef="#br0">9137 16845 0,'0'88'0,"0"-176"0,0 212 16,18-54 0,17-35 15,-17 1 0,17-19 16,0 1 0,53-18 15,-52 0 0,-1-18 0,18 1 16,-36-19 0,36-34 16,-53 35 0,0-1 0,-17 1 15,-36-18 16,0 36 0,18-1 0,-18 18 16,17 0 0,-34 35 15,52-17 0,18-1 0,0 1 16,0 0 0,18-1 15</inkml:trace>
  <inkml:trace contextRef="#ctx0" brushRef="#br0">9843 17057 0,'-18'53'15,"36"-106"0,-36 123 0,0-52 16,1 17 0,-1-17 0,0 17 16,1-17 0,17-1 15</inkml:trace>
  <inkml:trace contextRef="#ctx0" brushRef="#br0">10107 16969 0,'-18'0'15,"1"0"0,-18 53 16,17-18 0,18 18 16,0-18 0,18 18 15,17-53 0,35 18 16,-34-18 0,-1-18 15,0 0 0,0 1 0,1-19 16,-1-17 0,-35 18 16,-18-18 15,1 18 0,-36 0 16,18 17 0,-36 0 16,36 18 0,17 0 0,-17 18 15,35 0 0,0-1 16</inkml:trace>
  <inkml:trace contextRef="#ctx0" brushRef="#br0">10566 16880 0,'-18'18'16,"18"0"0,0 35 15,0-36 0,35 36 16,-17-35 0,17-1 0,-17-17 16,0 0 0,17 0 15,-18 0 0,1 0 0,0-17 16,-1-1 0,-17 1 0,18-1 16,-36-35 0,1 35 15,-19-17 0,1 17 16,-18 1 15,18 17 0,17 0 0,1 17 16,17 1 0,0 0 16,17-18 0</inkml:trace>
  <inkml:trace contextRef="#ctx0" brushRef="#br0">11007 16845 0,'17'0'0,"-34"18"15,17-1 0,0 1 16,0 35 0,0-18 16,0-17 0,35 35 15,0-36 0,18 1 16,-18-18 0,1 0 15,-19-18 0,54-34 16,-53 16 0,-1-17 16,-17 18 0,0 0 15,-35 17 0,0 1 0,-1-1 0,-52 18 16,35 18 16,-17 17 0,52-35 15</inkml:trace>
  <inkml:trace contextRef="#ctx0" brushRef="#br0">12330 17039 0,'17'0'16,"1"18"0,17-18 16,0 17 0,18 1 15,0 0 0,35-18 16,-35 0 0,36 0 16,-37-18 0,-16 0 15,17 1 0,-36 17 16,1-18 0</inkml:trace>
  <inkml:trace contextRef="#ctx0" brushRef="#br0">12771 16933 0,'35'18'16,"-18"-18"0,19 18 0,-1-18 0,53 17 15,-52-17 0,16 36 16,-34-19 0,-18 18 16,0-17 15,-18 0 0,-34 35 16,16-36 0,-17 1 0,18 0 16,0-1 0,-18 1 15,35-18 0,1 0 0</inkml:trace>
  <inkml:trace contextRef="#ctx0" brushRef="#br0">13988 16633 0,'-18'89'16,"36"-178"0,-36 231 0,0-19 16,18-70 0,0 35 15,0-35 0,0-18 16,0-17 0,18 0 0,35-18 15,-35-18 0</inkml:trace>
  <inkml:trace contextRef="#ctx0" brushRef="#br0">14252 16898 0,'-17'71'16,"34"-142"0,-34 177 0,17-71 15,17 0 0,1-17 16,35 0 0,-36-18 16,54-18 0,-36 18 15,-17-18 16,0 1 0,-18-1 0,0-35 16,-18 36 0,-35-19 15,18 19 0,-18-19 16,18 36 0,17 0 15,-17 18 0,35 0 16,0-1 0</inkml:trace>
  <inkml:trace contextRef="#ctx0" brushRef="#br0">14605 16969 0,'0'0'15,"18"0"0,-18 35 31,0 0 0,17-17 16,1 17 0,0-17 16,17-18 0,-18 0 0,19 0 15,17-36 16,-36 1 0,19-18 16,-36 18 0,0-18 15,-18 35 0,0 1 0,-35-1 16,36 18 0,-1 18 15,-17 17 16,35-17 0,0-1 0,0 1 16,35 0 0</inkml:trace>
  <inkml:trace contextRef="#ctx0" brushRef="#br0">15117 17022 0,'0'35'15,"0"-70"0,0 87 0,-18 1 16,0-35 0,1 0 16,17-1 0,-18 19 15</inkml:trace>
  <inkml:trace contextRef="#ctx0" brushRef="#br0">15469 16933 0,'-17'18'15,"-1"0"0,0-1 16,1 1 0,17 17 0,0 18 16,17-35 0,19 17 15,-19-35 0,19 0 16,-1 0 0,0 0 15,18-35 0,-35-1 16,-1-16 0,-17 34 16,0-17 0,0 17 0,-17 0 15,-36-17 16,35 17 0,-17 18 0,-18 0 16,35 18 0,18 0 15,0-1 0,18 1 16,0-18 0</inkml:trace>
  <inkml:trace contextRef="#ctx0" brushRef="#br0">15893 16933 0,'0'0'0,"-18"18"16,18 0 0,0 35 15,0-36 16,18 36 0,-1-35 15,1-1 0,0-17 0,17 0 16,18 0 0,-18-17 16,0-19 15,-17 1 0,-18 18 0,0-1 16,-18-17 0,-17-1 16,17 19 0,-35 17 15,18 0 0,18 0 16,-1 0 0,0 17 0,18 1 15,0 0 0,18-18 0</inkml:trace>
  <inkml:trace contextRef="#ctx0" brushRef="#br0">16316 16880 0,'0'0'0,"0"18"0,-18 0 0,1-1 15,-1 19 0,0-19 0,18 19 16,0-19 0,18 1 16,0 17 0,52-17 15,-34-18 0,34-18 16,-35 0 0,-17 1 0,17-1 16,-17 1 0,-18-36 15,0 17 0,-18 1 16,-17 35 0,17-18 0,-52 18 15,35 0 16,-1 18 0</inkml:trace>
  <inkml:trace contextRef="#ctx0" brushRef="#br0">17445 16933 0,'0'18'16,"0"0"0,18 35 16,-18-36 0,17 1 15,-17-1 0,35 19 16,-17-36 0,17 17 15,-17-17 0,0-17 16,-1-1 0,1 0 16,-18 1 15,0-1 0,0 36 16,18 17 16,-1-17 0,36-1 15,-35-17 0,17 0 16,18 0 0,-35 0 15,-1-17 0,-17-1 0,0 0 16,0-17 0,-17 18 16,-19-19 15,19 19 0,-1-1 16,36 18 16</inkml:trace>
  <inkml:trace contextRef="#ctx0" brushRef="#br0">18080 17004 0,'0'18'15,"0"-36"0,-18 53 0,18-17 0,0-1 16,0 19 16,36-1 0,-19-17 15,36-18 0,-35 0 16,35-18 0,-36-17 15,-17 17 0,0 0 16,0 1 16,-17-1 0,-1 1 0,-35-19 15,18 19 0,-18 17 16,35 0 0,1 0 0,17 35 16</inkml:trace>
  <inkml:trace contextRef="#ctx0" brushRef="#br0">18433 17110 0,'-18'17'15,"0"-17"16,18-17 16,0-1 0,0-17 15,0 17 0,18 1 16,0-19 0,-1 36 15,1 0 0,0 0 16,-1 0 0,1 0 0,-1 0 16,-17 18 0,18-18 15,0 0 0,-1 18 16,1-18 0,0 0 0,-36 0 47,18 17 15,-18 1 16,36 17 0,-18-17 16,0-1 0,18 1 0,-1-18 15,1 0 0,17-35 16,-17 17 0,0-35 16,-1 18 15,-17-53 0,0 52 16,-17-16 0,17-1 0,-18 0 15,-17 17 0,17-17 0,0 36 16,-35-18 16,36 52 0,17 36 15,0-18 0,35 71 16,-17-70 0,17 16 16,0-16 0,36 34 15,-36-52 0,18 0 16,-18-1 0,18-17 15,-35 0 0</inkml:trace>
  <inkml:trace contextRef="#ctx0" brushRef="#br0">19121 16880 0,'0'0'16,"-18"0"0,0 0 0,1 18 0,-19 0 15,19-1 16,17 1 0,0 0 0,17-1 16,1-17 0,35 36 15,-18-36 0,0 0 16,1 17 0,-1-17 0,-17 18 16,-36-1 0,-53 1 15,36 0 16,-18-1 0,-35 19 15,35-19 0,0 1 0,18-18 16</inkml:trace>
  <inkml:trace contextRef="#ctx0" brushRef="#br0">8961 17551 0,'-36'0'15,"72"0"0,-89 0 0,70 0 31,54 0 0,-18 0 16,17 0 0,19 17 0,16-17 16,36 18 0,1-18 0,193 0 15,-159-18 16,212 1 0,-211 17 16,158-18 0,-53 0 15,-176 18 0,35 0 16,-106 18 0,-17-18 15,-1 18 16,-52-1 0,17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11:38: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13882 15840 0,'0'53'15,"0"0"0,-18 52 16,18-34 0,0 70 16,0-53 0,0 36 15,0-71 0,0-18 16,18 18 16,-1-53 0,-17-18 15,0-17 16</inkml:trace>
  <inkml:trace contextRef="#ctx0" brushRef="#br0">13653 16034 0,'0'0'15,"17"0"16,1 0 16,35-36 0,-36 19 15,19-1 0,-1-17 16,-17 17 0,17 1 0,-18-1 16,1 0 0,0 1 0,-1 17 15,-17 17 16,18 1 0,-18 0 0,35 52 15,-35-52 0,36 52 16,-19-34 16,1-19 0,-18 19 15</inkml:trace>
  <inkml:trace contextRef="#ctx0" brushRef="#br0">12894 16969 0,'0'35'16,"0"-17"16,0 52 0,0-17 15,0 18 0,0-19 16,0 19 0,18-36 15,-1 18 0,1-35 16</inkml:trace>
  <inkml:trace contextRef="#ctx0" brushRef="#br0">13212 17145 0,'0'53'16,"0"-106"0,0 141 0,0-17 16,0-54 0,35 36 15,0-35 0,-17 0 0,17-18 16,0 0 0,18-18 16,-18 0 0,1 1 15,-36-1 0,0 0 16,0 1 0,-18-1 0,0 0 15,-34-17 0,16 18 16,-17 17 16,36 0 0,-1 0 0,0 0 15,1 0 0,17 17 16</inkml:trace>
  <inkml:trace contextRef="#ctx0" brushRef="#br0">13705 17251 0,'0'0'16,"-17"35"0,17-17 0,0 17 16,0-17 0,17 35 15,36-36 0,-35 1 16,17-18 0,1 0 0,-19 0 15,18-18 0,-17 1 0,0-1 16,-1-17 16,-17-1 0,-17-17 15,-19 36 0,1-18 16,18 17 0,-19 0 0,-17 1 0,0 17 16,18 0 0,18 0 15,-1 17 16</inkml:trace>
  <inkml:trace contextRef="#ctx0" brushRef="#br0">14340 17127 0,'0'0'15,"0"53"0,18-17 0,0 16 16,-1-34 16,-17 17 0,18-17 15,0 0 0,-18-1 0,17-17 16,-17-17 16,0-36 15,0 35 0</inkml:trace>
  <inkml:trace contextRef="#ctx0" brushRef="#br0">14340 17022 0,'0'0'0,"18"-18"0,35 18 15,-18 0 0,36-18 16,-36 18 16,-17 18 0,-1 0 15,1-1 0,-18 1 16,0 17 0,-18 0 15,1-17 0,17 0 0,0 17 16,17-17 16,19-1 0,-19 1 15,1-1 0,0 1 16,-1-18 0,1 18 0,-1 17 16,-17-17 0,-17 17 15,-1-17 0,-35 17 16,18-35 0,17 0 15,-35 0 0,18 0 16,18 0 0,-1 0 0,18-18 16</inkml:trace>
  <inkml:trace contextRef="#ctx0" brushRef="#br0">13441 17974 0,'0'0'0,"-18"53"0,36-18 15,-18 1 0,0-1 16,17 0 0,-17 0 0,18 1 0,0-19 15,-1 1 0,1 0 16,0-1 0,-1-17 16,1-17 0,-18-1 0,18 0 15,-18 1 0,0-1 16,0 0 0,0 1 16,35 52 15,-17-17 0,17 17 0,-18-17 16,54-1 15,-53-17 0,35 0 16,-36 0 0,1-17 16,-18-1 0,0 0 15,-18 1 0,1-19 0,-19 1 16,1 0 0,0 0 16,17 17 15,36-17 0</inkml:trace>
  <inkml:trace contextRef="#ctx0" brushRef="#br0">14023 18115 0,'0'0'15,"-18"35"0,1-17 0,17 17 16,0-17 15,35 35 0,-17-35 16,-1-1 0,1-17 16,17 0 0,-17 0 0,17 0 15,-17 0 0,-18-35 16,0 17 0,-18-17 16,0 17 0,1 1 15,-1-19 0,0 36 16,1-17 0,17-1 15</inkml:trace>
  <inkml:trace contextRef="#ctx0" brushRef="#br0">14376 18221 0,'0'0'16,"0"18"0,-18-18 15,18-18 16,0 0 0,0-17 16,0 17 15,18 1 0,-1-1 0,19 18 16,-19 0 16,1 0 0,35 0 15</inkml:trace>
  <inkml:trace contextRef="#ctx0" brushRef="#br0">14534 18168 0,'-17'35'16,"34"-70"0,-34 88 0,17-35 0,0-1 0,0 19 15,0-19 16,35-17 0,-17-17 16,-1 17 0,1-36 0,-18 19 15,18-54 0,-18 36 16,0-36 15,-18 36 0,0-71 16,-17 53 0,17 0 16,1 18 0,-18 0 0,17 17 15,0 36 0,36 52 16,0-17 16,-1 0 0,1 0 0,35 35 15,-18-52 0,36-1 16,-36-18 0,0 1 15,0-18 0,1 0 16</inkml:trace>
  <inkml:trace contextRef="#ctx0" brushRef="#br0">14975 17921 0,'-35'0'15,"18"18"16,17 35 16,17-36 0,1 1 15,17 0 0,-17-1 0,17 1 16,0 0 0,-17-18 0,17 17 16,-35 1 15,-35-18 0,17 17 16,-35 1 0,18 0 15,0-1 0,0-17 0</inkml:trace>
  <inkml:trace contextRef="#ctx0" brushRef="#br0">18750 15434 0,'0'-18'15,"-17"1"0,17 34 32,17 19 15,1 17 0,17 35 16,-17-53 0,52 36 15,-34-36 16,52 18 0,-35-53 16,0 17 0,-1-17 15,19 0 0,0-17 0,87-1 16,-87 18 0,17 0 16,-17 18 0,-1-1 0,36 36 15,-71-17 0,36 17 16,-53-18 0,-18-18 15,0 1 0,17-18 0,-17 18 16,0-36 16,18-52 15,17 34 0,0 1 0,36-36 16,-36 36 0,18 18 16,-18-1 0,18 0 0,0 1 15,18 17 0,-1 0 16,1 0 0,-18 17 0,35-17 15,-17 0 0,70-17 16,-88-1 0,88-35 16,-88 18 0,0 0 15,-1-1 0,-16 19 0,-36-19 0,17 19 16,-17-1 0,-35-17 16,0 17 0</inkml:trace>
  <inkml:trace contextRef="#ctx0" brushRef="#br0">19050 16404 0,'-18'0'16,"36"0"0,-18 0 15,53 0 16,0 0 0,-18 0 0,0 0 15,1 18 0,-19-1 0,19 19 16,-36-1 0,0 0 16,-18-17 0,0 52 15,18-34 0,-17-1 16,17 0 0,0-17 0,17 35 16,1-18 15,0-17 0,-1 17 0,-17-17 16,18-1 0,0 1 15,-36-18 16,0 0 0,-17-18 16,17 18 0,1-17 0,-36-1 15,35 18 16</inkml:trace>
  <inkml:trace contextRef="#ctx0" brushRef="#br0">19650 16651 0,'-36'35'15,"72"-70"0,-89 106 0,35-54 0,18 54 16,18-36 15,17 18 0,-17-53 16,17 18 0,0-18 16,1 0 0,-1 0 0,18-36 15,-36 1 0,-17-18 16,0 18 0,-17-18 16,-19 35 0,-16-17 15,34 17 0,-17 18 16</inkml:trace>
  <inkml:trace contextRef="#ctx0" brushRef="#br0">20055 16669 0,'0'53'0,"0"-106"0,0 141 16,0-70 0,36 17 16,-19-17 0,36-18 15,-17 0 0,16-36 16,-34 19 0,0-19 16,-18 19 0,-18-36 15,-17 35 0,0 0 16,-18 1 0,-36 17 15,54 0 0,0 0 0,17 0 16,-17 17 16</inkml:trace>
  <inkml:trace contextRef="#ctx0" brushRef="#br0">20496 16545 0,'18'53'0,"-36"-106"0,36 141 15,0 1 16,-1-54 0,1 0 0,-18 1 16,18-1 0,-1-18 15,1-17 16,-18-35 15,-18 0 0</inkml:trace>
  <inkml:trace contextRef="#ctx0" brushRef="#br0">20726 16492 0,'70'36'15,"-140"-72"0,176 89 0,-71-17 16,18 52 15,-36-53 0,1 0 0,-18 18 16,-18-35 0,1 17 0,-54 0 16,36-17 0,-18-18 15,-53 18 16,53-18 0</inkml:trace>
  <inkml:trace contextRef="#ctx0" brushRef="#br0">20779 16545 0,'17'-17'16,"-17"-1"15,0 0 16,0 1 0,-17 17 16,-19 0 0,19 0 15,-19 0 0,19 0 16,-18 17 0,-36 19 16,53-19 0,-17-17 0,17 18 15</inkml:trace>
  <inkml:trace contextRef="#ctx0" brushRef="#br0">21396 7444 0,'35'17'0,"1"1"16,-1 17 0,18 0 0,17 1 15,89 70 16,-71-36 0,0 1 0,1 17 16,-1-18 0,88 124 15,-105-88 0,17-18 16,-17 36 0,17-18 0,-18 17 0,71 124 15,-52-141 0,-19 0 16,71 70 16,-70-123 0,-1 0 0,36 35 15,-71-52 0,36-19 16,-53-17 0,-18-17 16,0-1 0</inkml:trace>
  <inkml:trace contextRef="#ctx0" brushRef="#br0">23248 9366 0,'0'0'0,"18"0"0,-1 36 15,1-36 0,35 52 16,-35-34 0,34 53 15,-34-36 0,35 35 16,-35-52 0,35 17 16,-36-17 0,1-36 15,-1 1 0,1-36 16,0 18 0,-18-54 16,0 54 0,0 0 15,-18-18 16,18 35 0,-35 1 0</inkml:trace>
  <inkml:trace contextRef="#ctx0" brushRef="#br0">21361 10195 0,'0'0'16,"70"18"15,-17 0 0,35-1 0,142 18 16,-89-35 16,0 0 0,194 0 15,-159 0 0,1 0 0,-36-17 16,0 17 0,71 0 16,-142 0 0,18 0 15</inkml:trace>
  <inkml:trace contextRef="#ctx0" brushRef="#br0">23283 10072 0,'71'0'16,"-142"0"0,195 0 0,-71 0 15,35 17 0,-35-17 16,0 18 0,-18 0 0,0 17 15,-35 0 16,-17-17 0,-36 70 16,0-53 0,-18 1 0,-70 34 15,71-17 0,-19-18 16</inkml:trace>
  <inkml:trace contextRef="#ctx0" brushRef="#br0">21114 12259 0,'17'0'15,"54"-18"16,35-35 16,-36 1 0,19 16 0,16-17 0,1 0 15,141-70 16,-106 52 0,159-87 16,-141 87 0,123-88 15,-158 89 0,-36 17 16,0-18 0,0-17 15,-70 53 0,-18 0 16</inkml:trace>
  <inkml:trace contextRef="#ctx0" brushRef="#br0">23036 11007 0,'0'0'15,"71"-36"0,-36 19 16,71-36 0,-35 35 15,52-17 0,-70 17 16,-18 18 0,1 0 0,-19 18 16,-34 52 15,-1-17 0,-70 53 16,52-53 0,-69 53 16,52-35 0,0-19 15</inkml:trace>
  <inkml:trace contextRef="#ctx0" brushRef="#br0">21096 14429 0,'0'0'0,"-18"0"16,36 0 0,0-18 0,52-53 16,-17 19 15,71-72 0,-54 36 16,18 0 0,1-36 0,140-140 15,-106 105 16,19-18 0,104-140 16,-104 141 0,105-142 15,-142 177 0,89-124 16,-141 177 0,0 0 0,0-35 16,-35 52 0,-18 36 15,17-18 0,1-18 16,0 54 0,-18-19 15,0 1 0,17 35 16,-17-18 0,18 1 16</inkml:trace>
  <inkml:trace contextRef="#ctx0" brushRef="#br0">23336 11359 0,'0'-17'0,"36"-1"16,-19 18 0,18-35 16,1 17 15,34 1 0,-34 17 16,-19 0 0,18 17 16,-35 1 0,0 17 0,-17 71 15,-1-53 0,-52 53 16,34-71 0,1 18 15,0 0 0,35-35 16,-18-1 0</inkml:trace>
  <inkml:trace contextRef="#ctx0" brushRef="#br0">23901 9613 0,'17'0'47,"-17"-17"47,0 34 109,0 18 16,0-17 0,0 17 0,0 18 15,18 71 0,0-54 16,-18 19 0,0-1 16,0 0 0,17 18 0,-17 0 15,18-18 0,-18 88 16,18-105 0,-18 52 16,17-70 0,-17 35 15,0-52 0,18-1 16,-18-17 0,17-18 15,1-36 0,-18 19 16</inkml:trace>
  <inkml:trace contextRef="#ctx0" brushRef="#br0">24024 9525 0,'-17'0'15,"-1"-18"31,36 18 47,17 0 16,-18 0 0,1 0 0,17 0 16,-17 0 0,17 0 0,1 0 15,-1 0 0,18 0 0,0 0 16,70 0 0,-35 18 15,106-18 0,-70 18 16,-18-18 0,17 17 16,1-17 0,-19 18 0,1-18 15,0 18 0,0-18 0,88 17 16,-88-17 0,0 0 16,88-35 15,-106 35 0,0-18 0,-17 1 16,-18-1 0,35 18 15,-53 0 0,0 0 0,-17 0 16,0 0 0,-1 0 16,1 0 0,-1 18 0,1-18 0,0 0 15,-1 0 16,1 17 0,-36-17 31,18 18 0,-17 0 16,17-1 0,-18 18 0,18 1 15,-18 70 16,18-53 0,-17 70 16,17-52 0,0-1 15,0 1 0,-18 17 0,18-18 0,0 1 16,-17 17 0,17 53 16,0-70 0,-18 88 15,18-89 0,0 71 16,0-88 0,18 0 15,-1 53 0,18-36 16,-35-34 0,18-1 16,-18-17 0,18 17 15,-18-17 0,-18-18 16,0 0 16,-52-18 0,35 0 15,-106 1 0,52-1 16,-175-17 0,87 17 15,-211-17 16,177 17 0,-230 18 16,229 0 0,36 0 15,17 0 0,53 0 0,-17 0 16,87 0 0,1 18 16,35-1 15</inkml:trace>
  <inkml:trace contextRef="#ctx0" brushRef="#br0">24518 10054 0,'0'18'16,"0"-1"0,0 54 16,0-18 15,18 88 0,-18-70 16,0 17 0,17 35 16,-17-87 0,0-1 15,0 0 0,-17-17 0,17-1 0,-18-17 16,0-35 15,18 0 0,0-18 16,-17-35 0,17 35 16,0-18 0,0 18 0,17-88 15,-17 88 0,18 0 16,0 0 0,17-17 16,0 52 0,-17 1 15,35-1 0,-18 18 16,-17 0 0,17 53 15,-17-18 0,-1 18 0,1 0 16,0 88 16,-18-88 0,17 18 0,1-18 15,-1-18 0,-17 18 0,18-18 16,-18-17 0,18 17 0,-18-17 16,-18-18 0,0 17 0</inkml:trace>
  <inkml:trace contextRef="#ctx0" brushRef="#br0">24624 10425 0,'0'-18'16,"18"18"0,17-18 15,-18 18 0,19 0 16,-1 0 0,-17 0 0,-1 0 15,1 0 0</inkml:trace>
  <inkml:trace contextRef="#ctx0" brushRef="#br0">24941 10460 0,'0'0'15,"53"53"0,-35-36 16,35 36 0,-35-17 15,-1-19 0,-17 1 0,18 0 16,-1-1 0,1-17 16,-18-35 15,18-36 16,-18 36 0,0 0 16,0 0 0,0-18 15,0 17 0,0 19 16</inkml:trace>
  <inkml:trace contextRef="#ctx0" brushRef="#br0">25488 10478 0,'-35'17'0,"70"-34"0,-88 34 16,18 36 0,17-18 15,1 1 0,17-1 16,0 0 0,0-17 0,35 35 16,-17-53 0,17 0 15,18 0 0,-36-18 16,19-35 0,-36 18 15,0 0 0,17-18 16,-17 35 0,0 0 16,0 1 0,0 34 15,0 36 0,18-17 16,0 17 0,-1-1 0,1 1 16,17 71 0,1-71 15,-19 53 16,-17-71 0,0 18 15,-17-36 0,-19 19 0,1-36 16,0 17 0,-71 1 16,53-18 0,18 0 15,-18 0 0,0-18 0,0 1 0,-35-1 16,52 0 16</inkml:trace>
  <inkml:trace contextRef="#ctx0" brushRef="#br0">24500 11942 0,'-35'0'15,"18"-18"0,-1 18 16,0 0 0,18-18 16,18 18 15,35 18 0,-18-18 16,53 35 0,-52-17 15,-1-1 0,0 19 16,-17-19 0,35 19 16,-53-19 0,17 36 15,-34-53 0,17 35 0,-36 1 16,36-19 0,0 1 16,0 0 0,18-1 0,0 36 15,17 0 16,-17-35 0,-18-1 15,-18 1 0,0 0 16,-17-18 0,-36 17 16,36-17 0,0 0 0,0-17 15,-1 17 0,19 0 0,-1-18 16</inkml:trace>
  <inkml:trace contextRef="#ctx0" brushRef="#br0">25153 12224 0,'0'0'0,"-35"0"15,17 17 0,1 1 0,-1 35 16,18-35 0,18 35 15,-1-36 0,36 18 16,-18-35 0,36 0 16,-53 0 0,17-17 15,0-18 16,-17 17 0,-18-17 0,-18-18 16,-17 35 0,0 0 15,-36-35 0,36 36 16,-36-1 0,54 18 15,-1 0 16,36 0 16,52 18 0</inkml:trace>
  <inkml:trace contextRef="#ctx0" brushRef="#br0">25488 12153 0,'-17'35'15,"17"-17"0,-18 35 16,18-35 0,18 35 16,-1-18 0,18-17 0,18 17 15,0-35 0,-17 0 16,-1 0 0,0-18 16,18-17 0,-35 17 15,-1-35 0,-34 36 16,-1-1 0,-17-17 15,0 17 0,-1 0 0,-34 18 16,34-17 0,1 34 16,17-17 0,18 18 15,18-18 0</inkml:trace>
  <inkml:trace contextRef="#ctx0" brushRef="#br0">26017 12153 0,'0'0'0,"0"18"0,18 35 15,0-18 0,17 36 16,-17-54 16,-1 19 0,1-19 15,-36-17 16,1-35 15,-1 17 0,0-17 16,1 17 0,17-52 16,17 34 0,19-16 15,-1 34 0,35 0 16,-17 18 0,0 0 16,-17 18 0,-1 0 0,18 34 15,-36-16 0,1-19 16,-36 36 0,-17-17 15,0-19 0,-53 19 16,35-19 0,-53 1 16,53-1 0,0 1 0,18-18 15</inkml:trace>
  <inkml:trace contextRef="#ctx0" brushRef="#br0">26917 10548 0,'0'0'0,"18"0"15,70 18 0,-35-1 16,123-17 0,-70 0 16,0 0 0,17 0 0,107-17 15,-125 17 0,72 0 16,-107 17 16,54 1 0,-71-18 15,-18 18 0,-17-18 0</inkml:trace>
  <inkml:trace contextRef="#ctx0" brushRef="#br0">28011 10442 0,'17'18'16,"-34"-36"0,69 36 0,-16 0 0,70 17 15,-53-18 0,88 36 16,-71-35 15,1 0 0,-36 17 16,0-17 0,-35 17 0,0 0 0,-53 18 16,0-18 0,-70 1 15,70-19 16,0 1 0,-35-18 16,70 0 0,1 0 0,-1-18 15</inkml:trace>
  <inkml:trace contextRef="#ctx0" brushRef="#br0">29157 10389 0,'0'0'15,"-53"-17"0,36 17 16,-54 17 0,53 1 15,-35 35 0,36-18 16,-1 0 0,18 1 0,0-1 16,18 36 15,-1-36 0,1-18 0,17 1 16,54 17 0,-37-35 16,1 0 0,18-17 0,-18-1 15,0 0 0,17-52 16,-52 35 0,-18-1 15,0 1 0,0 0 0,-35-18 0,-1 18 16,1-1 0,-18 1 16,-70 0 0,70 35 15,-35 0 16,52 0 0,19 35 0,17-17 0,0 17 16</inkml:trace>
  <inkml:trace contextRef="#ctx0" brushRef="#br0">28945 11307 0,'-35'-53'15,"18"35"0,-36-17 16,17 35 0,-52 0 16,53 35 0,0-17 15,-18 35 0,53-18 16,0 0 0,0 0 0,0-17 16,35 17 0,18 18 15,0-35 0,-18-1 0,0 1 16,1 0 15,-19-1 0,-34 1 16,-1-18 0,-35 18 16,18-18 0,-1 0 15,19 0 16</inkml:trace>
  <inkml:trace contextRef="#ctx0" brushRef="#br0">29104 11465 0,'-17'18'0,"-1"0"0,0-1 15,1 18 0,-1-17 0,0 53 16,36-36 16,-18-17 0,35-1 0,18 1 15,-18-18 16,54-35 15,-72 17 0,-17 0 0,18-35 16,-36 36 0,1-36 16,-19 53 0,19-18 15,-1 18 0,0 0 16,-17 0 0,18 0 0,17 18 16,0-1 0,17-17 15</inkml:trace>
  <inkml:trace contextRef="#ctx0" brushRef="#br0">29475 11254 0,'0'-71'0,"0"142"0,-18-195 16,0 107 0,1-36 16,-1 35 0,0 18 15,1 0 0,17 35 0,0 1 16,0 16 0,0 1 15,17 0 0,-17 0 0,18 18 16,0-18 0,-1 0 0,1-18 16,0 0 0,-1 36 15,1-54 0,-18 1 16,-18-18 16,-17-35 0,17 35 15,-17-53 0,17 35 16,1-17 0,-1 17 0,18 1 15,18-1 0,-1 18 16,19-18 0,-1 18 0,53-17 16,-53 17 15,18 0 0,-17 0 16</inkml:trace>
  <inkml:trace contextRef="#ctx0" brushRef="#br0">29598 11395 0,'0'0'16,"18"0"0,-1 0 16,36 17 15,-17-17 0,-1 0 0,35 0 16,-34 0 0,17-17 16,-36-1 15,-17 0 16</inkml:trace>
  <inkml:trace contextRef="#ctx0" brushRef="#br0">29863 11201 0,'0'0'0,"-18"17"0,18 36 15,0 35 16,0-52 0,0 17 0,0 35 15,0-53 0,0 0 16,0-17 0,0 17 0,0-17 16,0-36 31</inkml:trace>
  <inkml:trace contextRef="#ctx0" brushRef="#br0">29916 11536 0,'0'0'15,"17"35"0,1-17 0,-18 35 16,17-36 0,-17 19 16,0-19 15,0-34 16,18-36 16,0 35 0,-18-17 0,17 17 15,19-17 16,-19 35 0,1-18 0,0 18 15,17 35 0,-35-17 16,0 0 0,0-1 16,0 19 15,18-19 0,-18-34 16,17 17 16,1-36 0,-1 19 15,19-19 0,-19 36 16,-17-17 15,0 34 0,0 1 16,0 0 0,18-1 16,-18 1 0,35 0 15,-17-18 0,17 0 16</inkml:trace>
  <inkml:trace contextRef="#ctx0" brushRef="#br0">30445 11571 0,'0'0'16,"-36"18"0,19-1 0,-1 1 0,1 17 16,17-17 15,0 0 0,0-1 0,0 1 16,17-18 0,18 18 16,-17-18 0,0 0 15,-18-18 16,17 0 15,-17 1 0,0-1 0,0-17 16,0 17 0,0 0 16,18 1 0,-18-1 15,18 18 16,-1 18 16,1-1 0,-18 1 15,18 0 0,-1-1 0,1 1 16,-1 0 0,1-1 15,-18 1 16,18 0 16,-1-18 15,19 0 16,-1 0 16,-17 0 0,17 0 0,18-18 15,-36 18 0,1-18 16,17 1 0,-17 17 0,0-18 15,-18 0 0</inkml:trace>
  <inkml:trace contextRef="#ctx0" brushRef="#br0">30939 11624 0,'-18'0'15,"36"0"0,-36-18 0,0 36 32,-17 17 15,17-17 0,-34 53 16,16-54 0,19 18 0,-1 1 15</inkml:trace>
  <inkml:trace contextRef="#ctx0" brushRef="#br0">29845 10619 0,'-35'-18'0,"70"36"0,-88-36 15,18 0 0,52 18 16,1 0 16,70-17 15,-17 17 0,123 17 16,-88-17 0,158 0 16,-123 0 0,1 0 0,-19 0 15,89 0 0,-142 0 16,-17 0 0,0 0 15,-35 0 0,-1 0 16</inkml:trace>
  <inkml:trace contextRef="#ctx0" brushRef="#br0">31115 10495 0,'0'0'15,"53"-17"0,0-1 0,-18 18 16,89 0 0,-54 18 15,1-1 0,-18 1 0,17 35 16,-70-36 0,0 54 16,-35-36 15,0-17 0,-1 17 0,1-17 16,0-1 0,-36 19 16,54-36 0,34 17 15</inkml:trace>
  <inkml:trace contextRef="#ctx0" brushRef="#br0">32015 10742 0,'-18'53'16,"36"-106"0,-18 141 0,17-52 0,1-1 15,17-18 0,0 1 16,1 0 0,-1-18 16,18 0 0,0-18 15,-53 0 0,17 1 16,-17-1 0,0 1 0,0-19 16,0 19 0,-17-1 15,17 0 0,17 54 16,-17-1 15,18 0 0,17 53 16,-17-35 0,-18 0 0,18-17 16,-18 52 0,-18-35 15,0-18 0,1-17 0,-1 17 16,-17-18 0,-18 1 16,18-18 0,-1 0 15,1 0 0,-18-53 16,36 18 0,-1 0 0,18-18 15,0 0 0</inkml:trace>
  <inkml:trace contextRef="#ctx0" brushRef="#br0">32068 10372 0,'0'-18'15,"17"0"0,1-17 16,-1 0 0,1 0 16,-18-1 0,18-17 15,-18 18 0,0 0 16,0 17 0,0 36 15,35 52 16,-17-34 0,35 52 16,-36-53 0,18 18 15,1-18 0,17 36 16,-36-36 0,-17 0 16</inkml:trace>
  <inkml:trace contextRef="#ctx0" brushRef="#br0">28981 12259 0,'0'18'0,"17"52"16,-17-17 0,36 71 16,-36-71 0,17 17 0,1 36 15,0-53 0,-18-18 16,17 36 16,-17-36 0,0 0 15,0-17 0,18-18 16,-18-18 0</inkml:trace>
  <inkml:trace contextRef="#ctx0" brushRef="#br0">29475 12665 0,'0'-18'16,"-18"18"15,0 0 32,18 18 15,18-18 32,0 0 15,-1 0 0,36 0 16,-35 0 15,17 0 0,-17 0 0,-1 0 16,1 0 0,17 0 16,-17 0 0</inkml:trace>
  <inkml:trace contextRef="#ctx0" brushRef="#br0">30057 12383 0,'17'0'0,"19"0"15,-1 0 0,0-18 16,0 18 0,18 0 16,-35 0 0,0-18 15,-1 18 0</inkml:trace>
  <inkml:trace contextRef="#ctx0" brushRef="#br0">30057 12418 0,'-18'53'16,"18"-36"0,0 19 16,0-1 0,0 0 15,0-17 16,18-1 0,-1 1 0,54 17 15,-36-17 0,71 35 16,-71-35 0,18-1 16,-18 18 0,1-17 0,-1 35 15,-17-35 16,-36 17 0,-17-35 16,-36 18 0,18-18 15,-53 0 0,71 0 16,-53-18 15,70 18 0,1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11:38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15946 0,'0'35'31,"17"18"16,-17 0 0,18-18 15,-18 0 0,0 1 0,0 16 16,0 37 15,0-36 0,-18 17 0,18-17 16,0 0 0,0 53 16,18-53 0,0 35 15,-18-53 0,17 0 0,1 36 16,0-36 0,-1 1 16,1-19 15,-1-17 0,54 18 16,-36-18 0,1 17 15,16-17 0,1 0 0,18 0 16,70 0 0,-53 0 16,-17 0 0,105 18 15,-88-18 0,89 0 16,-89 0 0,0 0 16,-17 0 0,-1-18 0,18 18 0,-17-17 15,0 17 0,70-18 16,-88 1 0,0 17 15,-18 0 0,18 0 16,-36 0 0,1 0 16,0 0 0,-36 0 15,0-36 16,18 19 0,-17-54 16,-1 36 15,18-18 0,0 0 0,0-71 16,0 54 0,18-89 15,-1 89 16,1-1 0,-18 1 0,18-1 16,-18 18 0,17 18 0,-17-18 15,0 35 0,0 1 16,0-1 0,0 0 31,-17 1 0,-19 17 16,-17-18 15,1 18 0,-1 0 0,-36 0 16,-122 0 16,70 0 0,-18 18 0,0-1 0,-335 54 31,371-54 0,-71 19 16,141-36 0,0 0 0</inkml:trace>
  <inkml:trace contextRef="#ctx0" brushRef="#br0">10089 17092 0,'0'0'16,"0"18"0,18 17 15,-18 0 0,0 18 16,0 35 0,0-35 16,0 0 0,0 35 15,0-35 0,0 36 16,0-37 0,18-16 16,-1-1 0,1 0 15,35 1 0,-18-19 16,0-17 0,71 35 15,35-17 16,-70-18 0,35 18 0,0-18 16,123-18 0,-106 18 15,1-18 0,-18 18 0,-18 0 16,53 0 0,-70-17 16,-18 17 0,-1 0 15,1 0 0,36-18 16,-54 18 0,0 0 0,0-17 15,1 17 0,-1-18 16,-17 18 0,-1-35 16,1 17 0,-18 0 0,0 1 15,0-1 0,0-17 0,0 0 16,0-54 16,-18 36 0,18 18 0,-17-71 15,17 71 0,0-18 16,0 35 0,0-17 0,17 18 15,1-1 0,-1 0 16,-17 1 0,-17 17 47,-18 17 16,-1-17 0,-17 0 0,-88 18 15,35-18 0,-141 18 16,106-18 0,-194 0 15,159-18 0,-1-17 16,-140-1 0,176 1 16,0 35 0,35-18 15,0 1 0,53 17 0,-35 0 16,70 0 0,36 0 16</inkml:trace>
  <inkml:trace contextRef="#ctx0" brushRef="#br0">3193 16969 0,'0'17'16,"-18"19"0,18 34 15,0-17 0,0 0 0,0 0 16,18 17 0,-1-17 0,19 71 16,-19-71 15,1 53 0,-1-71 16,-17 18 0,0-18 0,18 36 16,0-54 0,-1 1 15,1-1 16,0 1 0,35-18 15,-18 18 0,71-18 16,-53 0 0,88 17 16,-71-17 0,71 0 15,-52 18 0,-1-18 16,0 0 0,18 0 0,-18 0 0,124-18 16,-124 1 15,0 17 0,0 0 0,-17-18 16,-1 18 0,36 0 15,-71 0 0,1 0 0,17 0 16,-18-18 16,-17 18 0,-1-52 15,-17-1 0,0 0 16,-17-35 16,-1 35 0,0 0 0,1 0 15,-19 18 0,19-18 0,-1 0 0,0-53 16,1 71 0,17-18 15,0-36 16,0 54 0,17-35 16,-17 52 0,18 0 15,-18 1 0,18 17 16,-36 0 0,-35 17 16,18-17 15,-18 18 0,-123 0 16,70-1 0,-18 1 0,-17 0 15,-18-1 0,-17-17 16,0 18 0,-1-18 0,1 0 0,0 17 16,34-17 0,-122 18 15,176-18 0,17 0 16,18 0 0,18 0 0,0 0 16</inkml:trace>
  <inkml:trace contextRef="#ctx0" brushRef="#br0">25206 13282 0,'0'0'0,"0"53"16,18 88 0,-18-70 16,35 140 15,-35-105 0,18 0 0,-1-18 16,1 0 0,17 18 15,-17-70 0,17-1 16,-17-53 0</inkml:trace>
  <inkml:trace contextRef="#ctx0" brushRef="#br0">24941 13476 0,'18'18'0,"0"-18"15,-1 0 0,1-18 16,17 0 0,-17 1 16,0-18 0,17 17 0,-18-17 15,1-1 0,0 19 0,17-19 16,-17 19 0,17-18 15,-17 35 0,17 17 16,-35 18 0,35 36 16,0-36 0,-17 18 0,70 18 15,0-18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16" Type="http://schemas.openxmlformats.org/officeDocument/2006/relationships/customXml" Target="../ink/ink3.xml"/><Relationship Id="rId15" Type="http://schemas.openxmlformats.org/officeDocument/2006/relationships/image" Target="../media/image18.png"/><Relationship Id="rId14" Type="http://schemas.openxmlformats.org/officeDocument/2006/relationships/customXml" Target="../ink/ink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Sentiment classification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Sentiment classification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46" t="-95" r="27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1" t="-95" r="39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69575" y="1941454"/>
            <a:ext cx="10315408" cy="523220"/>
            <a:chOff x="769575" y="1941454"/>
            <a:chExt cx="10315408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69575" y="1941454"/>
              <a:ext cx="4273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 dessert is excellent. 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779979" y="1971535"/>
              <a:ext cx="2305004" cy="377607"/>
              <a:chOff x="8779979" y="1971535"/>
              <a:chExt cx="2305004" cy="377607"/>
            </a:xfrm>
          </p:grpSpPr>
          <p:sp>
            <p:nvSpPr>
              <p:cNvPr id="10" name="5-Point Star 9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69575" y="2754394"/>
            <a:ext cx="10315408" cy="523220"/>
            <a:chOff x="769575" y="2754394"/>
            <a:chExt cx="10315408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769575" y="2754394"/>
              <a:ext cx="4028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Service was quite slow.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79979" y="2822220"/>
              <a:ext cx="2305004" cy="377607"/>
              <a:chOff x="8779979" y="1971535"/>
              <a:chExt cx="2305004" cy="377607"/>
            </a:xfrm>
          </p:grpSpPr>
          <p:sp>
            <p:nvSpPr>
              <p:cNvPr id="17" name="5-Point Star 16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69575" y="3567334"/>
            <a:ext cx="10315408" cy="954107"/>
            <a:chOff x="769575" y="3567334"/>
            <a:chExt cx="10315408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69575" y="3567334"/>
              <a:ext cx="6282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Good for a quick meal, but nothing special.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779979" y="3855583"/>
              <a:ext cx="2305004" cy="377607"/>
              <a:chOff x="8779979" y="1971535"/>
              <a:chExt cx="2305004" cy="377607"/>
            </a:xfrm>
          </p:grpSpPr>
          <p:sp>
            <p:nvSpPr>
              <p:cNvPr id="23" name="5-Point Star 22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5-Point Star 25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5-Point Star 26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69575" y="4811161"/>
            <a:ext cx="10315408" cy="954107"/>
            <a:chOff x="769575" y="4811161"/>
            <a:chExt cx="10315408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769575" y="4811161"/>
              <a:ext cx="60598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Completely lacking in good taste, good service, and good ambience.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779979" y="5099410"/>
              <a:ext cx="2305004" cy="377607"/>
              <a:chOff x="8779979" y="1971535"/>
              <a:chExt cx="2305004" cy="377607"/>
            </a:xfrm>
          </p:grpSpPr>
          <p:sp>
            <p:nvSpPr>
              <p:cNvPr id="29" name="5-Point Star 28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5-Point Star 29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5-Point Star 30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9" name="Ink 38"/>
              <p14:cNvContentPartPr/>
              <p14:nvPr/>
            </p14:nvContentPartPr>
            <p14:xfrm>
              <a:off x="1816200" y="1251000"/>
              <a:ext cx="7893360" cy="50803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4"/>
            </p:blipFill>
            <p:spPr>
              <a:xfrm>
                <a:off x="1816200" y="1251000"/>
                <a:ext cx="7893360" cy="5080320"/>
              </a:xfrm>
              <a:prstGeom prst="rect"/>
            </p:spPr>
          </p:pic>
        </mc:Fallback>
      </mc:AlternateContent>
      <p:sp>
        <p:nvSpPr>
          <p:cNvPr id="38" name="Text Box 37"/>
          <p:cNvSpPr txBox="1"/>
          <p:nvPr/>
        </p:nvSpPr>
        <p:spPr>
          <a:xfrm>
            <a:off x="2874645" y="5920740"/>
            <a:ext cx="5242560" cy="645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just"/>
            <a:r>
              <a:rPr lang="en-US"/>
              <a:t>The common dataset varies from 10, 000 to 100,000 words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Simple sentiment classification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85702" y="2258646"/>
            <a:ext cx="1661032" cy="3272880"/>
            <a:chOff x="585702" y="2258646"/>
            <a:chExt cx="1661032" cy="3272880"/>
          </a:xfrm>
        </p:grpSpPr>
        <p:sp>
          <p:nvSpPr>
            <p:cNvPr id="12" name="TextBox 11"/>
            <p:cNvSpPr txBox="1"/>
            <p:nvPr/>
          </p:nvSpPr>
          <p:spPr>
            <a:xfrm>
              <a:off x="593557" y="2258646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557" y="3175199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desert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57" y="4091752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02" y="5008306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excellent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8" t="-54" r="16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" t="-110" r="46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" t="-105" r="9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" t="-11" r="60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64686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64686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4686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90799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" t="-54" r="59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" t="-110" r="59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" t="-105" r="59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" t="-11" r="74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531560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1560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31560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57673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6" t="-54" r="-46408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96" t="-110" r="-47626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6" t="-105" r="-46408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0" t="-11" r="-4761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68968" y="1075953"/>
            <a:ext cx="10320296" cy="1039124"/>
            <a:chOff x="368968" y="1075953"/>
            <a:chExt cx="10320296" cy="1039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8928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2468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4694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3180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373856" y="1075953"/>
              <a:ext cx="10315408" cy="523220"/>
              <a:chOff x="769575" y="1941454"/>
              <a:chExt cx="10315408" cy="52322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69575" y="1941454"/>
                <a:ext cx="5864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    dessert       is        excellent 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8779979" y="1971535"/>
                <a:ext cx="2305004" cy="377607"/>
                <a:chOff x="8779979" y="1971535"/>
                <a:chExt cx="2305004" cy="377607"/>
              </a:xfrm>
            </p:grpSpPr>
            <p:sp>
              <p:nvSpPr>
                <p:cNvPr id="54" name="5-Point Star 53"/>
                <p:cNvSpPr/>
                <p:nvPr/>
              </p:nvSpPr>
              <p:spPr>
                <a:xfrm>
                  <a:off x="8779979" y="1976782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5-Point Star 54"/>
                <p:cNvSpPr/>
                <p:nvPr/>
              </p:nvSpPr>
              <p:spPr>
                <a:xfrm>
                  <a:off x="9256218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5-Point Star 55"/>
                <p:cNvSpPr/>
                <p:nvPr/>
              </p:nvSpPr>
              <p:spPr>
                <a:xfrm>
                  <a:off x="9732456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5-Point Star 56"/>
                <p:cNvSpPr/>
                <p:nvPr/>
              </p:nvSpPr>
              <p:spPr>
                <a:xfrm>
                  <a:off x="10208694" y="1976839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5-Point Star 57"/>
                <p:cNvSpPr/>
                <p:nvPr/>
              </p:nvSpPr>
              <p:spPr>
                <a:xfrm>
                  <a:off x="10684933" y="1971535"/>
                  <a:ext cx="400050" cy="372303"/>
                </a:xfrm>
                <a:prstGeom prst="star5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9" name="TextBox 58"/>
          <p:cNvSpPr txBox="1"/>
          <p:nvPr/>
        </p:nvSpPr>
        <p:spPr>
          <a:xfrm>
            <a:off x="232619" y="5649930"/>
            <a:ext cx="423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“Completely lacking in good taste, good service, and good ambience.”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Ink 5"/>
              <p14:cNvContentPartPr/>
              <p14:nvPr/>
            </p14:nvContentPartPr>
            <p14:xfrm>
              <a:off x="4641840" y="2679840"/>
              <a:ext cx="7029720" cy="39117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5"/>
            </p:blipFill>
            <p:spPr>
              <a:xfrm>
                <a:off x="4641840" y="2679840"/>
                <a:ext cx="7029720" cy="39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1009800" y="4756320"/>
              <a:ext cx="8197920" cy="17146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1009800" y="4756320"/>
                <a:ext cx="8197920" cy="1714680"/>
              </a:xfrm>
              <a:prstGeom prst="rect"/>
            </p:spPr>
          </p:pic>
        </mc:Fallback>
      </mc:AlternateContent>
      <p:sp>
        <p:nvSpPr>
          <p:cNvPr id="11" name="Text Box 10"/>
          <p:cNvSpPr txBox="1"/>
          <p:nvPr/>
        </p:nvSpPr>
        <p:spPr>
          <a:xfrm>
            <a:off x="9812655" y="4867275"/>
            <a:ext cx="219519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Softmax to output 1 start to 5 star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384540" y="2413635"/>
            <a:ext cx="219519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Sum / average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88960" y="2781935"/>
            <a:ext cx="488950" cy="245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8677910" y="4717415"/>
            <a:ext cx="765810" cy="94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6425565" y="6120765"/>
            <a:ext cx="5812790" cy="7372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just"/>
            <a:r>
              <a:rPr lang="en-US" sz="1400"/>
              <a:t>The problem of the algorithm is it ignoiring the order. Such as the sentence on the left. It should be a very negative review but could be classified as a positive one. 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54830" y="6702425"/>
            <a:ext cx="20205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567680" y="1551940"/>
            <a:ext cx="416941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The embedding matrix may have been trained for 100 billion words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068570" y="2168525"/>
            <a:ext cx="488950" cy="245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43" grpId="0"/>
      <p:bldP spid="44" grpId="0"/>
      <p:bldP spid="45" grpId="0"/>
      <p:bldP spid="4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for </a:t>
            </a:r>
            <a:r>
              <a:rPr lang="en-US"/>
              <a:t>sentiment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96040" y="4922350"/>
            <a:ext cx="1097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Completely    lacking           in              good        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     ambience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2290" y="4550866"/>
            <a:ext cx="8689645" cy="418279"/>
            <a:chOff x="2452290" y="4550866"/>
            <a:chExt cx="8689645" cy="418279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2452290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3134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174572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8105427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1415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18735" y="2931965"/>
            <a:ext cx="8689645" cy="418279"/>
            <a:chOff x="2418735" y="2931965"/>
            <a:chExt cx="8689645" cy="418279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418735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2798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141017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8071872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111079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18735" y="3777157"/>
            <a:ext cx="8689645" cy="418279"/>
            <a:chOff x="2418735" y="3777157"/>
            <a:chExt cx="8689645" cy="418279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418735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42798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6141017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071872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11079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96018" y="4138736"/>
            <a:ext cx="9223942" cy="470006"/>
            <a:chOff x="2196018" y="4138736"/>
            <a:chExt cx="9223942" cy="470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66522" y="3287413"/>
            <a:ext cx="9223942" cy="470006"/>
            <a:chOff x="2166522" y="3287413"/>
            <a:chExt cx="9223942" cy="470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1852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4966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4427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3882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charset="0"/>
                              </a:rPr>
                              <m:t>330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0568115" y="211970"/>
            <a:ext cx="1055460" cy="1908891"/>
            <a:chOff x="10568115" y="211970"/>
            <a:chExt cx="1055460" cy="190889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083813" y="1651401"/>
              <a:ext cx="0" cy="4694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10592524" y="117468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softmax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68115" y="1167229"/>
              <a:ext cx="1036318" cy="372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11083813" y="786669"/>
              <a:ext cx="0" cy="3215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21180" y="2165105"/>
            <a:ext cx="11535386" cy="671954"/>
            <a:chOff x="121180" y="2165105"/>
            <a:chExt cx="11535386" cy="6719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721634" y="2501081"/>
              <a:ext cx="5679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121180" y="2165105"/>
              <a:ext cx="11535386" cy="671954"/>
              <a:chOff x="121180" y="2165105"/>
              <a:chExt cx="11535386" cy="67195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180" y="2165105"/>
                <a:ext cx="11483254" cy="671954"/>
                <a:chOff x="121180" y="2165105"/>
                <a:chExt cx="11483254" cy="67195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289113" y="2165105"/>
                  <a:ext cx="10315321" cy="671954"/>
                  <a:chOff x="443261" y="2324675"/>
                  <a:chExt cx="10315321" cy="672022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1108352" y="2324675"/>
                    <a:ext cx="9650230" cy="672022"/>
                    <a:chOff x="1756406" y="3539344"/>
                    <a:chExt cx="7287097" cy="672022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2660160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3996612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545251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756406" y="3539345"/>
                      <a:ext cx="782545" cy="67202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121603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5308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777693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8260957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59847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443261" y="2660686"/>
                    <a:ext cx="567948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sz="3200" b="0" i="1" smtClean="0">
                                    <a:latin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sz="3200" b="0" i="1" smtClean="0">
                                  <a:latin typeface="Cambria Math" panose="02040503050406030204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Text Box 23"/>
          <p:cNvSpPr txBox="1"/>
          <p:nvPr/>
        </p:nvSpPr>
        <p:spPr>
          <a:xfrm>
            <a:off x="4582795" y="5880735"/>
            <a:ext cx="413829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just"/>
            <a:r>
              <a:rPr lang="en-US"/>
              <a:t>This is the many-to-oneRNN  architecutre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Presentation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NLP and Word Embeddings</vt:lpstr>
      <vt:lpstr>Sentiment classification problem</vt:lpstr>
      <vt:lpstr>Simple sentiment classification model</vt:lpstr>
      <vt:lpstr>RNN for sentiment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336</cp:revision>
  <dcterms:created xsi:type="dcterms:W3CDTF">2017-07-10T20:19:00Z</dcterms:created>
  <dcterms:modified xsi:type="dcterms:W3CDTF">2021-04-12T19:32:28Z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