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7" r:id="rId3"/>
    <p:sldId id="275" r:id="rId4"/>
    <p:sldId id="273" r:id="rId5"/>
    <p:sldId id="278" r:id="rId6"/>
    <p:sldId id="27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5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86"/>
    <p:restoredTop sz="94681"/>
  </p:normalViewPr>
  <p:slideViewPr>
    <p:cSldViewPr snapToGrid="0" snapToObjects="1">
      <p:cViewPr varScale="1">
        <p:scale>
          <a:sx n="78" d="100"/>
          <a:sy n="78" d="100"/>
        </p:scale>
        <p:origin x="1818" y="6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4-18T14:43:47"/>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7030a0"/>
    </inkml:brush>
    <inkml:brush xml:id="br2">
      <inkml:brushProperty name="width" value="0.05292" units="cm"/>
      <inkml:brushProperty name="height" value="0.05292" units="cm"/>
      <inkml:brushProperty name="color" value="#00b050"/>
    </inkml:brush>
  </inkml:definitions>
  <inkml:trace contextRef="#ctx0" brushRef="#br0">30374 17745 0,'18'0'15,"17"-18"16,-17 18 0,52-18 16,-34 1 0,16 17 15,54 0 0,18-18 16,-54 1 0,-17-1 15,18 0 0,17 1 16,-35 17 0,-35 0 16,17 0 0,-18-18 15,-34 18 16</inkml:trace>
  <inkml:trace contextRef="#ctx0" brushRef="#br0">30692 17445 0,'17'-18'16,"-34"36"15,-36 0 16,17 17 0,-16-18 0,-37 54 16,54-36 15,0 1 0,0-1 0,-1 0 16,19-17 0,-1 35 16,18-36 0,0 1 0,18 0 15,-1-1 0,54 1 16,-36-1 0,0 1 0,1-18 15,17 18 0,35-1 16,-53 1 0,36 0 16</inkml:trace>
  <inkml:trace contextRef="#ctx0" brushRef="#br0">6597 13670 0,'0'-17'0,"0"-1"16,-18 0 0,1 1 16,-1-1 15,0 18 0,18-18 0,-17 18 16,-19 0 0,19 0 0,-36 36 16,35-19 0,-35 54 15,36-36 0,-1 36 16,0-36 0,36 35 15,0-52 0,-1 17 16,19 1 16,-1-36 0,-17 17 0,17-17 0,-18-17 15,19-1 16,-1-35 0,-17 35 16,-1-34 0,-17 16 15,-17-17 0,-1 36 16,18-19 15,-18 19 0,1-1 0,-1 18 16,18 18 16,18 17 15,-1-17 0,36 35 16,-35-36 0,35 19 16,-18-19 0,-17 1 15,-1-18 0,1 17 0</inkml:trace>
  <inkml:trace contextRef="#ctx0" brushRef="#br0">6279 13388 0,'-17'0'16,"34"0"47,1 0 0,0 0 16,-1 0 0,36 0 15,-35 0 0,52 0 16,-52 18 0,0-18 0,17 0 15,-17 0 0,-1 17 16</inkml:trace>
  <inkml:trace contextRef="#ctx0" brushRef="#br0">6456 13264 0,'17'0'0,"1"0"15,17 18 0,1 0 16,-19-18 0,19 17 16,-19 1 0,1-18 0,0 18 15,-1-1 0,1 1 16,-18 0 15,-18-1 0,18 1 0,-17-1 16,-1 1 0,0 0 0,1-1 0,-1 1 16,0-18 15</inkml:trace>
  <inkml:trace contextRef="#ctx0" brushRef="#br0">6967 13300 0,'-17'0'15,"-1"0"16,0 17 16,1 1 0,17 0 15,-18-18 0,1 17 0,-1 19 16,18-19 0,-18 1 15,18-1 32,18 1 0,0 0 15,-1-1 16,1 1 0,-1-18 0,1 35 16,0-35 15,-18 18 0</inkml:trace>
  <inkml:trace contextRef="#ctx0" brushRef="#br0">7056 13370 0,'-18'0'16,"18"18"0,0 0 16,0 17 15,0-18 0,0 1 16,0 0 0,0-1 0,0 1 16,0 0 15,18-18 0</inkml:trace>
  <inkml:trace contextRef="#ctx0" brushRef="#br0">7091 13317 0,'0'18'0,"17"0"32,1-1 0,0 1 15,-1-18 0,1 0 16,0 18 0,-1-18 0,19 35 16,-19-18 15,-17 1 0,0 0 16,0-1 0,-17 1 15,-1-18 16,0 18 0,1-1 16,-19 1 15,19 0 16,-1-1 0,18 1 0</inkml:trace>
  <inkml:trace contextRef="#ctx0" brushRef="#br0">8308 13670 0,'-18'-17'16,"1"17"16,-1-18 0,0 18 15,1 0 0,-1 0 0,0 18 0,1-1 16,-36 36 0,35-18 16,1 1 0,-1 34 15,18-35 0,18 1 16,-1-1 0,1-17 0,52-1 15,-52-17 0,17 0 16,1-17 0,-19-1 0,36-35 16,-53 35 0,18 1 15,-18-18 0,0-1 0,-18 19 16,-17-19 16,17 19 0,-17-19 15,17 36 0,18 18 16,0 17 15,18 1 0,0-19 0,35 36 16,-18-35 16,0-1 0,-17 1 0,-1 0 15,19-18 0,-19 17 16</inkml:trace>
  <inkml:trace contextRef="#ctx0" brushRef="#br0">8132 13423 0,'-18'0'16,"53"-17"31,-17 17 0,-1 0 0,36 0 16,-17 0 0,-19 0 15,1 0 0,17 0 0,0 0 16,-17 0 16,-18 17 15,-18-17 0</inkml:trace>
  <inkml:trace contextRef="#ctx0" brushRef="#br0">8237 13247 0,'-35'0'16,"17"17"16,-34 19 0,34-19 15,0 1 0,-35 17 16,36-17 0,-1 0 15,18-1 0,18 1 16,-1-18 0,1 17 16,0-17 0,35 36 15,-36-36 0,36 35 16,-35-17 0,-1-1 0,19 19 16</inkml:trace>
  <inkml:trace contextRef="#ctx0" brushRef="#br0">8696 13264 0,'-18'0'62,"1"0"16,17 18 0,-18-18 0,-17 35 15,17-17 0,1 0 16,17-1 0,-18 1 16,18 0 15,18-1 16,-1 1 0,1-1 0,17 1 16,-35 0 15,18-1 0,-1-17 16,-17 18 0,0 0 15</inkml:trace>
  <inkml:trace contextRef="#ctx0" brushRef="#br0">8784 13353 0,'0'17'15,"0"1"16,0 0 16,0-1 0,0 1 0,0-1 15,0 1 16,18-18 0</inkml:trace>
  <inkml:trace contextRef="#ctx0" brushRef="#br0">8872 13264 0,'0'-17'15,"0"34"16,36 1 0,17 17 16,-1 1 15,-16-19 16,-1 36 16,-35-35 15,0 17 16,-35-17 0,17-1 0,0 1 15,-17 0 16,0-1 0,17 1 16,18 0 0,-35 17 15</inkml:trace>
  <inkml:trace contextRef="#ctx0" brushRef="#br0">11994 13653 0,'0'-18'16,"0"0"0,0 1 15,0-1 16,-17 18 0,-1-18 16,-17 36 15,17-18 0,-17 35 16,17-17 0,-17 35 16,35-18 0,0 0 15,0 1 0,35 17 16,-17-18 0,0-18 0,52 1 15,-35 0 16,1-18 0,-19-18 0,19 18 16,-19-18 0,19-34 15,-36 34 0,0-53 16,-18 54 0,18-19 16,-35 1 0,17 18 0,0-19 15,1 19 0,-1 17 0,18-18 16,0 36 15,35 17 0,-17-17 16,17 17 0,1-18 16,-1 19 0,-18-19 0,36 19 15,-17-19 0,-36 1 16,17 0 0</inkml:trace>
  <inkml:trace contextRef="#ctx0" brushRef="#br0">11818 13353 0,'-18'0'0,"36"0"0,-36-18 15,36 18 31,17 0 16,-17 18 0,17-18 0,1 0 16,-19 17 0,18-17 0,1 0 15,17 0 0,-36 0 16,1 0 0,0-17 16</inkml:trace>
  <inkml:trace contextRef="#ctx0" brushRef="#br0">12065 13247 0,'0'0'0,"18"0"0,-1 0 16,1 0 0,0 17 16,34-17 0,-34 18 15,17 17 0,-35-17 16,0 35 0,0-35 15,-35 17 16,0-18 0,0 19 16,17-19 0,0-17 15</inkml:trace>
  <inkml:trace contextRef="#ctx0" brushRef="#br0">12506 13247 0,'18'0'31,"-36"0"16,0 0 16,1 17 15,-1-17 0,0 18 0,-17 0 16,18-1 15,-1-17 0,18 18 0,0 0 16,18-1 16,-1-17 15,-17 18 0,35 0 16,-17-1 0,0 1 16,-18-1 15,17 1 16</inkml:trace>
  <inkml:trace contextRef="#ctx0" brushRef="#br0">12594 13317 0,'0'-17'31,"18"17"16,-18 17 16,17-17 0,-17 18 15,0 0 0,-17 17 16,17-17 16,0-1 15,-18 1 0,36-18 31,-1 17 16,1-17 16</inkml:trace>
  <inkml:trace contextRef="#ctx0" brushRef="#br0">12647 13247 0,'18'0'15,"-1"0"16,1 17 15,0-17 0,-1 18 16,-17 0 0,18-1 16,-18 1 15,18 17 0,-18-17 16,0 17 0,0-17 16,-18-18 15,18 17 0,0 1 16,-18 0 15,1-18 0,17 17 0,-18 1 16,-17 17 16,17-17 0</inkml:trace>
  <inkml:trace contextRef="#ctx0" brushRef="#br0">13494 13723 0,'-18'-18'15,"18"1"0,0-1 0,-35-17 16,17 17 16,-17 36 15,0 0 0,-1 34 16,19-16 0,-1 34 15,18-34 0,18-1 16,17 0 0,18-17 16,-35-18 0,52 0 15,-52-18 0,35 0 16,-36 1 0,-17-36 16,0 35 0,0 1 15,-17-1 0,-1-17 16,0 35 0,18-18 0,0 36 31,36 17 16,-19-17 0,1-1 0,35 1 15,-35 0 0,17-1 16,-18-17 16,-34 0 15,-1-17 16</inkml:trace>
  <inkml:trace contextRef="#ctx0" brushRef="#br0">13282 13335 0,'0'0'0,"18"0"16,-1 0 16,1 0 0,35 18 15,-35-18 0,17 17 0,0-17 16,-17 0 0,35 0 16,-18 0 0,-17 0 15</inkml:trace>
  <inkml:trace contextRef="#ctx0" brushRef="#br0">13353 13229 0,'-36'18'0,"19"-1"16,-19 1 0,19 0 15,-1 17 0,18-17 16,0 17 0,18-17 16,35 17 15,-36-35 0,36 35 16,-35-17 0,35-1 15,-36 1 0,1-18 16</inkml:trace>
  <inkml:trace contextRef="#ctx0" brushRef="#br0">13899 13264 0,'-17'0'0,"-1"18"15,-17-18 16,17 18 0,1-18 16,-1 17 0,0-17 0,1 18 15,17 0 0,0-1 16,0 1 0,35 0 16,-35-1 0,18-17 15,17 35 16,-17-35 0,-1 18 0,1-18 15,-1 18 0,1-18 16</inkml:trace>
  <inkml:trace contextRef="#ctx0" brushRef="#br0">14041 13282 0,'0'0'0,"-18"0"16,18 18 15,18-1 16,-1 1 16,-17 0 0,18-1 15,-18 1 16,-18 0 16,18-1 0,-17-17 15,34 0 16,1 18 15,-1-1 0,1-17 16,0 18 16,-18 0 15</inkml:trace>
  <inkml:trace contextRef="#ctx0" brushRef="#br0">14146 13229 0,'0'-17'31,"0"34"16,18-17 16,-18 18 0,18-1 15,-1 1 16,1 0 0,17-1 16,-17-17 0,17 18 15,-17 0 0,-1-1 16,-17 1 15,-17-18 16,17 18 16,-18-1 15,1-17 0,-1 35 16,0-17 0,18 0 0,-17 17 16,-19 18 15,19-18 0</inkml:trace>
  <inkml:trace contextRef="#ctx0" brushRef="#br0">25876 13600 0,'-17'0'0,"-1"-18"16,0 0 0,-17 1 15,17 17 16,-17 0 16,18 17 0,-1 1 0,0 53 15,1-36 0,17 0 16,0 18 0,0-18 0,35 36 15,-17-36 16,17-17 0,35 17 16,-34-35 0,17 0 0,17-35 15,-52-1 0,-1 19 16,1-54 0,-18 36 16,0 0 0,0-1 15,-18 1 0,1 18 0,-1-19 16,0 19 0,1 17 15,17 17 16,35 54 16,-17-54 0,35 54 15,-18-53 0,0-1 16,-17 1 0,-1 0 0,19 17 16,-19-35 0</inkml:trace>
  <inkml:trace contextRef="#ctx0" brushRef="#br0">25594 13317 0,'18'0'31,"35"-17"16,-18 17 0,35 0 15,-34 0 0,17 0 16,-18 0 0,0 0 16,-17 0 0,-1 0 15,-34 0 16</inkml:trace>
  <inkml:trace contextRef="#ctx0" brushRef="#br0">25841 13176 0,'18'0'16,"-18"18"0,17-18 0,36 0 15,-35 18 16,17-18 0,18 17 16,-35 1 0,-1-1 0,1 19 15,-18-19 16,-18 19 0,18-19 16,-17-17 0,-1 18 15,0-18 0,1 18 0,-1-18 16,-17 17 0,35 1 15,-18-18 0</inkml:trace>
  <inkml:trace contextRef="#ctx0" brushRef="#br0">26353 13141 0,'0'-18'15,"17"18"16,-17 18 31,-17-18 0,-1 35 16,0-17 0,1 0 16,-19 17 15,19-35 0,-1 17 0,18 1 16,-18 17 0,54-17 15,-1 0 0,-17-1 16,35 1 0,-18 0 16,-18-1 0,1-17 15,0 18 0,-18-1 16,-18-17 16</inkml:trace>
  <inkml:trace contextRef="#ctx0" brushRef="#br0">26494 13176 0,'0'0'15,"17"0"16,1 0 16,0-17 0,-1 17 15,1 0 16,-36 0 16,1 0 15,-1 0 0,-17 17 16,17 1 0,0 0 15,1-1 0,17 1 0,0-1 16,17 19 16,1-36 0,0 17 15,-1-17 0,19 36 16,-36-19 0,0 1 16,-18-18 0,0 0 15,-35 18 0,36-18 16,-19 0 15,19 0 0,-1 17 16,18-34 0</inkml:trace>
  <inkml:trace contextRef="#ctx0" brushRef="#br0">26599 13053 0,'0'17'15,"18"1"0,-18 0 16,35-1 15,1 1 0,-1 0 16,18 17 0,-36-17 16,1-1 0,-18 1 15,0-1 0,0 1 16,0 0 0,-35 17 16,0-17 0,-1 17 15,19-17 0,-1-1 0,0 1 16,1-1 0,-1 1 15</inkml:trace>
  <inkml:trace contextRef="#ctx0" brushRef="#br0">27534 13547 0,'0'0'0,"-17"0"0,-1 0 0,-35 17 16,35 1 0,1 0 16,-1 35 15,18-18 0,0 0 16,18 0 0,-18-17 0,53 0 16,-36-1 0,19-17 15,-19-17 0,1-1 16,0 0 0,-1-35 15,-17 18 16,0 18 0,-17-36 16,17 17 0,0 19 15,17 34 16,-17 1 0,36 35 16,-19-35 15,36 34 0,-18-34 16,-17 0 0,17-1 0,-17 1 15,0-18 16,-18-18 0</inkml:trace>
  <inkml:trace contextRef="#ctx0" brushRef="#br0">27305 13300 0,'0'0'15,"-18"0"0,36 0 16,35 0 15,0 0 0,-18-18 0,18 18 16,-18 0 0,1 0 0,17-18 16,-36 18 0,1 0 15</inkml:trace>
  <inkml:trace contextRef="#ctx0" brushRef="#br0">27376 13141 0,'0'0'0,"-18"0"0,0 0 16,1 18 0,-36 17 15,53-17 0,-18 34 16,18-34 0,0 17 15,18-17 0,35 35 16,-36-35 0,19-18 0,-19 17 16,18-17 0,1 18 15,-19-18 0,1-18 16</inkml:trace>
  <inkml:trace contextRef="#ctx0" brushRef="#br0">27993 13070 0,'0'0'0,"-18"0"0,1 18 15,-19 0 16,19-18 0,-1 17 16,0 1 0,1 0 0,-1 17 15,18-17 0,0-1 16,0 1 0,18-1 16,-1 1 15,1 0 0,0-18 0,-1 0 16,1 0 0,-18 17 15</inkml:trace>
  <inkml:trace contextRef="#ctx0" brushRef="#br0">28028 13176 0,'18'0'15,"-18"-17"0,35 17 16,-17-18 0,-1 18 16,1-18 0,-36 18 31,-17 18 15,0 17 0,35-17 16,-18 0 0,18-1 0,-17-17 16,17 18 0,17-1 15,1 1 0,-1 0 16,1-18 0,0 17 16,-1-17 15,-17 18 0,-17-18 16,-1 18 15,0-18 16,1 0 0,-1 0 16,1 0 0,-1 0 15</inkml:trace>
  <inkml:trace contextRef="#ctx0" brushRef="#br0">28205 13141 0,'0'-18'15,"17"18"16,1 0 0,0 18 0,17 0 15,-18-18 16,19 35 16,-36-17 15,0-1 0,-18 1 16,18-1 0,-35 19 16,17-19 0,18 1 15,-17 0 0,-1 35 16,0-36 0,1 1 0,-1-1 15</inkml:trace>
  <inkml:trace contextRef="#ctx0" brushRef="#br0">2452 14182 0,'35'0'0,"-17"0"0,35 0 0,-18 0 16,88 0 15,-52 0 0,0-18 0,123 0 16,-106 1 0,18-1 16,-18 18 0,-18 0 0,19 18 15,-37-18 0,19 17 16</inkml:trace>
  <inkml:trace contextRef="#ctx0" brushRef="#br0">28646 13600 0,'35'0'15,"-18"0"0,72-18 16,-36 18 0,52 0 15,-34 0 0,70-18 16,-88 18 0,18 0 16,-36 0 0,35 0 15,-52 0 0</inkml:trace>
  <inkml:trace contextRef="#ctx0" brushRef="#br0">28998 13423 0,'-53'18'15,"18"-1"0,0-17 16,-36 36 16,36-19 0,-36 1 15,54 0 0,-1-1 0,1 19 16,17-19 0,17 1 16,1-18 0,-1 18 15,19-1 0,52 1 16,-53-1 0,36-17 15,-36 18 0,-17-18 0</inkml:trace>
  <inkml:trace contextRef="#ctx0" brushRef="#br0">29986 13582 0,'18'-18'0,"-18"1"16,17-1 15,-17 0 0,-17 1 16,-1 17 0,-17 0 16,0 0 0,17 0 15,-17 0 0,-36 35 16,36 0 0,17-17 0,1 17 15,-1 36 16,18-36 0,0 0 0,18-17 16,17 17 0,0-17 0,0-18 15,36 18 0,-36-18 16,-17-18 0,35 0 16,-36 1 0,1-1 15,-18-17 0,18 17 0,-18-17 16,-18 17 0,0-17 15,1 17 0,17 1 0,-18-1 16,18 36 16,18 17 15,-1 0 0,1-17 16,17 17 0,1-17 0,-1-1 16,0 1 0,36 0 15,-36-18 0,-17 0 0,-1 0 16</inkml:trace>
  <inkml:trace contextRef="#ctx0" brushRef="#br0">29863 13282 0,'-18'0'0,"0"0"15,36 0 32,0 0 0,-1 0 15,19 0 0,16 0 16,-16 0 0,34-18 15,-52 18 0,17-17 16</inkml:trace>
  <inkml:trace contextRef="#ctx0" brushRef="#br0">29916 13141 0,'-36'18'15,"72"-36"0,-89 53 0,0-17 16,35 0 16,-35 17 0,36-18 15,17 1 0,0 17 16,17-17 0,18-18 15,-17 18 0,17-18 16,36 17 0,-18-17 16</inkml:trace>
  <inkml:trace contextRef="#ctx0" brushRef="#br0">30586 13053 0,'17'0'0,"1"-18"15,-36 18 16,-17 18 16,18-18 0,-36 35 15,17-17 0,1-1 16,0 1 0,17 0 0,1 17 16,17-17 0,17 17 15,1-18 0,17 19 16,0-36 15,-17 17 0,35 1 16,-35-18 0,-1 0 0,-17 18 16</inkml:trace>
  <inkml:trace contextRef="#ctx0" brushRef="#br0">30868 13053 0,'0'0'15,"-18"0"0,1 17 16,-18 1 0,-1 35 16,19-18 0,17-17 0,-18 17 15,18 0 0,18 18 16,-1-35 0,-17 0 0,18-1 16,0 1 0,34-18 15,-34 0 0,0-18 16,-1 1 0,-17-19 15,-17 19 0,-1-1 16,0 0 0,-17 18 16,18-17 15,-1 17 0,0 0 0,18 17 16</inkml:trace>
  <inkml:trace contextRef="#ctx0" brushRef="#br0">31009 13088 0,'0'0'0,"18"18"16,-18-1 0,35 1 16,-17 0 0,35-1 15,-36 1 16,19 0 0,-1-1 15,0-17 0,-17 18 0,-1-18 16,-17 35 0,-17-17 16,-19 17 15,1-17 0,-18 17 16,36-17 0,-1-1 16,0-17 0,-17 35 15,17-17 0</inkml:trace>
  <inkml:trace contextRef="#ctx0" brushRef="#br0">2064 13282 0,'-18'0'15,"36"0"0,-18 0 16,35 0 15,0 0 0,1 18 0,-1-18 16,18 0 0,35 17 16,-53-17 0,1 0 15,-1 0 0,0 0 0,0 18 16,-17-18 0</inkml:trace>
  <inkml:trace contextRef="#ctx0" brushRef="#br0">2399 13159 0,'18'17'16,"-1"1"0,1-18 0,-1 18 15,1-1 0,0 1 0,17-1 16,-17 1 0,17 0 15,-17-18 0,-1 17 16,-17 19 16,0-19 0,0 19 0,-17-19 0,-19 18 15,36-17 16,-17 0 0,-1-1 0,-17 19 16</inkml:trace>
  <inkml:trace contextRef="#ctx0" brushRef="#br0">26582 5697 0,'0'-35'16,"-18"17"15,1-17 0,-1 18 16,-35-1 0,18 0 15,-1 18 0,-16 18 16,16 0 0,-52 34 16,53-16 0,-18 70 15,35-71 0,18 18 16,0 0 0,0 0 0,53 17 16,-18-52 0,36 17 15,-18-17 0,-18-18 0,53 0 16,-52-18 15,34-52 0,-52 34 16,-18 1 0,0-36 16,0 18 0,-18 18 0,1 0 15,-36-53 16,35 52 0,0 1 16,18 53 15,36 35 16,-19-18 0,36 36 15,18-1 16,-36-35 0,0-17 0,36 17 16,-36-17 0,-17-18 15,-18 18 0,17-18 16,-34 0 0</inkml:trace>
  <inkml:trace contextRef="#ctx0" brushRef="#br0">26176 5292 0,'0'0'0,"-18"0"16,36 0 31,17 0 16,-17 0 0,17 0 0,1 0 15,52 17 0,-53-17 16,36-17 0,-36 17 15,18 0 16,-36 0 0,-17-18 16</inkml:trace>
  <inkml:trace contextRef="#ctx0" brushRef="#br0">26458 5115 0,'0'0'16,"18"0"0,0 0 0,-1 18 15,1-18 0,17 18 0,0-18 16,1 17 0,17 1 0,-18-1 16,18 1 0,-36 0 0,19-1 15,-19 1 0,1 17 16,-36-17 0,1 0 0,-36 17 15,35-17 16,-52-1 0,34 1 16,1-1 0,17-17 15,36 0 16</inkml:trace>
  <inkml:trace contextRef="#ctx0" brushRef="#br0">27376 5009 0,'17'-17'16,"-17"-1"16,-17 18 15,-19 18 16,19-1 0,-54 19 16,36-19 0,-18 19 15,35-19 16,1 1 0,-1 0 0,18-1 15,0 18 16,18-17 0,35 17 16,-18-17 0,18 17 15,-18-17 16,-17 0 0,-18-1 0,0 1 16,0 0 15</inkml:trace>
  <inkml:trace contextRef="#ctx0" brushRef="#br0">27481 5203 0,'18'0'32,"35"-17"15,-35 17 0,-1 0 16,1 0 0,0 0 0,-1 0 16,1 0 0,-18 17 15,-18-17 0</inkml:trace>
  <inkml:trace contextRef="#ctx0" brushRef="#br0">27570 5045 0,'0'17'0,"-18"19"16,18-1 16,0 0 0,-18 0 15,18 1 0,0-19 16,18 1 0,0 0 16,-1-1 0,36 1 15,-35-18 0,-1 0 0,1 0 16,0 0 0,-1 0 15</inkml:trace>
  <inkml:trace contextRef="#ctx0" brushRef="#br0">27764 5045 0,'0'17'15,"17"-17"16,1 18 0,0 0 16,17-1 0,-18-17 15,1 18 0,35-18 16,-18 18 0,-17-18 0,0 0 15,17 17 16,-35 1 0,0-1 16,0 1 0,-18 0 15,1-1 0,-36 19 16,35-19 0,0 1 0,-17 35 16,17-35 0,1 17 15</inkml:trace>
  <inkml:trace contextRef="#ctx0" brushRef="#br0">28487 5962 0,'-18'18'16,"1"17"0,-1-17 16,-17 17 15,17-18 0,0 1 0,18 0 16,0 17 0,0-17 16</inkml:trace>
  <inkml:trace contextRef="#ctx0" brushRef="#br0">29439 5768 0,'0'0'15,"36"-53"0,-36 35 16,0 1 0,0-19 16,-18 19 0,0-1 0,-17 18 15,-36 0 0,19 18 16,-1-1 0,17 19 0,1-19 16,0 19 0,-18 52 15,35-53 0,18 0 0,0 18 16,36 0 15,-1-17 0,0-19 0,0-17 16,1 18 0,-1-18 0,18-18 16,-18 1 0,36-19 15,-54 1 0,1 0 0,0-36 16,-18 36 16,0 0 0,-18-1 0,18 1 15,-18 17 0,18 1 16,0 34 15,36 19 16,-19-1 0,19-17 0,-19-1 16,18 1 0,18 17 15,-17-17 0,-19-18 0,1 0 16,0 17 0,-18-34 16</inkml:trace>
  <inkml:trace contextRef="#ctx0" brushRef="#br0">29051 5221 0,'-17'-18'15,"34"18"32,36 0 15,-35 0 0,17 0 0,18 0 16,0 0 0,35 0 16,-53 18 0,1-18 15,-1 0 0,-17 0 0,-1 0 0,-17 18 16,-35-18 15</inkml:trace>
  <inkml:trace contextRef="#ctx0" brushRef="#br0">29263 5045 0,'0'0'0,"-35"17"15,17-17 0,-53 36 16,36-36 0,18 17 0,-19 1 16,19-18 0,-19 18 15,19-1 0,-1 1 16,18-1 0,18 1 15,-1 0 0,36 35 16,-35-18 0,35 18 16,-18-35 0,-17-1 15,-1 1 0</inkml:trace>
  <inkml:trace contextRef="#ctx0" brushRef="#br0">29968 4939 0,'18'0'16,"-36"0"0,18 0 31,-35 35 0,18-35 16,-1 18 0,0-1 0,-17 19 15,17-19 16,1 1 16,17 0 0,-18-1 0,36 19 15,-18-19 0,17 1 16,19 17 0,-19-17 15,1-1 0,0 1 0,-1 0 16,1-1 0,-1-17 16</inkml:trace>
  <inkml:trace contextRef="#ctx0" brushRef="#br0">30039 5151 0,'18'0'0,"-36"0"0,53 0 16,1 0 15,-19 0 0,1 0 16,0 0 0,17 0 16,-18-18 0,1 18 15,0 0 0,-36 0 16</inkml:trace>
  <inkml:trace contextRef="#ctx0" brushRef="#br0">30163 4974 0,'0'0'0,"0"18"31,0 17 0,0-17 16,-18 17 0,18-17 15,0 35 0,0-36 16,18 1 0,-18-1 16,17 19 0,1-36 15,-1 17 0,1-17 16,17 0 0,-17 0 16</inkml:trace>
  <inkml:trace contextRef="#ctx0" brushRef="#br0">30374 4974 0,'0'0'0,"18"0"15,-18 18 32,0-1 0,17 1 15,1 17 16,0-17 0,35 0 15,-36-1 0,19 1 16,-19 0 0,1-1 16,-18 1 15,-18-18 16,1 17 0,-1 1 16,-35 0 0,35-1 15,1 1 0,-19 17 16,19 1 0,-1-19 15</inkml:trace>
  <inkml:trace contextRef="#ctx0" brushRef="#br0">30974 5098 0,'0'-36'16,"-18"36"0,1-35 16,17 17 15,0 36 31,35 35 16,0-18 0,18 53 16,-18-35 0,1 0 0,-1 18 15,18 52 0,-36-52 16,19 70 16,-36-70 0,0-19 0,-18 1 15,0 0 0,1 0 0,-54 18 16,36-54 0,-36 54 15,36-53 0,0 17 16</inkml:trace>
  <inkml:trace contextRef="#ctx0" brushRef="#br0">25700 4886 0,'-35'0'16,"35"18"0,-36 17 15,19 0 0,-1 0 0,-17 71 16,17-18 16,0 1 0,-34 105 15,52-88 0,0-18 0,0 0 16,17 0 0,1-17 0,35 35 15,-18-54 0,18 19 16,-18-53 0,1 17 16,-36-17 15</inkml:trace>
  <inkml:trace contextRef="#ctx0" brushRef="#br0">23636 5521 0,'0'0'0,"0"-35"0,-18 17 15,1 0 0,-36 1 16,35 17 0,1 0 16,-19 0 0,19 17 0,-19 1 15,-16 53 16,34-18 0,-17 35 15,35-35 0,17 35 16,1-53 0,0 0 16,-1-17 0,54 17 15,-36-35 0,18 0 16,-35-17 0,17-1 0,-35 0 16,17-17 0,-17 0 15,0 17 0,0-17 0,-17-36 16,-1 18 0,1 18 0,-1 0 15,0-18 16,36 53 16,0 53 15,-1-35 0,18 17 0,-17 0 16,0 0 0,-1-17 0,19 35 16,-19-35 15,1-1 0,0 1 0,-1-18 16,-17-18 15</inkml:trace>
  <inkml:trace contextRef="#ctx0" brushRef="#br0">23865 4851 0,'0'0'16,"-17"17"0,17 1 0,-18 0 15,-17-1 16,17 1 0,1 0 16,17-1 0,-18 1 0,0 17 0,1 0 15,17-17 16,0 0 0,0-1 0,17 1 16,1 0 0,35-1 15,-35 1 0,17-1 16,-18 1 0,1-18 0,0 0 15,-1 18 16</inkml:trace>
  <inkml:trace contextRef="#ctx0" brushRef="#br0">23971 5062 0,'18'0'31,"17"18"0,0-18 16,-17 0 0,0 0 16,17 0 15</inkml:trace>
  <inkml:trace contextRef="#ctx0" brushRef="#br0">24059 4904 0,'-17'35'16,"34"-70"0,-34 105 0,17-52 0,0 35 16,17-36 0,1 19 15,0-19 0,-1 1 16,19 0 16,-19-18 0,19 0 15,-19 0 0,1 0 16</inkml:trace>
  <inkml:trace contextRef="#ctx0" brushRef="#br0">24218 4886 0,'18'0'32,"-1"0"15,1 18 0,0-1 16,-1 1 0,19 0 15,-1-1 16,0 1 0,-17-1 16,-18 1 15,0 0 0,-18-1 16,1 1 16,-1 0 0,0-18 0,1 17 15,17 1 0,-36 0 16,36-1 0</inkml:trace>
  <inkml:trace contextRef="#ctx0" brushRef="#br0">24606 5503 0,'-17'0'16,"34"0"0,-17 0 15,18 18 16,0-18 0,34 0 16,-16 0 0,-1 18 15,-17-18 0,35 0 16</inkml:trace>
  <inkml:trace contextRef="#ctx0" brushRef="#br0">24642 5697 0,'52'18'15,"-104"-36"0,140 36 0,-53-18 0,0 0 16,1-18 0,-19 18 0,18 0 16</inkml:trace>
  <inkml:trace contextRef="#ctx0" brushRef="#br0">23266 6279 0,'0'-17'15,"17"17"16,36 17 16,0-17 15,88 0 0,-53 18 16,107-18 0,-107 0 16,0 0 0,0 0 0,-17 0 15,34 18 0,-87-18 16</inkml:trace>
  <inkml:trace contextRef="#ctx0" brushRef="#br0">24183 4586 0,'0'18'156,"0"17"0,0-17 16,-18 35 0,18-18 15,-17 0 16,17-17 0,17 17 16</inkml:trace>
  <inkml:trace contextRef="#ctx0" brushRef="#br0">27852 4763 0,'-18'17'78,"1"18"16,-1-17 0,-17 17 16,17-17 0,0 17 15,1-35 0,17 18 16,17-18 0</inkml:trace>
  <inkml:trace contextRef="#ctx0" brushRef="#br0">30392 4692 0,'0'-18'16,"-18"18"47,18 18 15,-17 0 16,17-1 0,-18 1 0,18 17 16,0-17 0,-18 17 15</inkml:trace>
  <inkml:trace contextRef="#ctx0" brushRef="#br0">3034 16722 0,'-18'-18'16,"18"36"0,18-18 15,17 17 16,-17 1 0,35-18 0,-18 0 16,0 0 0,18 0 0,53 0 15,-71-18 0,54 1 16,-72 17 15,18 0 0,-17-18 0,-18 0 16</inkml:trace>
  <inkml:trace contextRef="#ctx0" brushRef="#br0">3228 16475 0,'0'35'15,"0"-70"0,0 105 0,-18 18 16,18-35 0,0 89 16,0-72 0,0 54 15,18-89 0,0 0 0,34 18 16,1-35 0,36-18 15,-36 0 16,35-36 0,-35 19 16,-18-1 0,0-17 15</inkml:trace>
  <inkml:trace contextRef="#ctx0" brushRef="#br0">3951 16193 0,'-18'35'16,"18"-18"0,-17 54 15,17-36 0,-18 53 16,18-35 16,-17 0 0,-1-17 0</inkml:trace>
  <inkml:trace contextRef="#ctx0" brushRef="#br0">4392 17092 0,'0'0'15,"-18"18"0,18-1 16,0 1 16,18 0 0,-18-1 0,53 19 15,-18-1 0,53 35 16,-35-34 0,18-1 16,52 53 15,-52-53 0,0 1 0,70 34 16,-71-34 0,-17-1 15,18-18 0,52 19 16,-88-36 0,18 0 0,-17 0 16,17-18 0</inkml:trace>
  <inkml:trace contextRef="#ctx0" brushRef="#br0">5362 17445 0,'0'0'0,"18"0"0,-18 18 15,35-1 0,0 1 0,-17-18 16,17 17 0,1-17 0,52 18 15,-35 0 0,-18-1 16,0-17 0,36 36 16,-54-1 0,1-17 15,0-1 0,-18 18 0,0-17 16,-18 17 0,18-17 16,-53 17 0,18-17 15,-18 35 0,18-36 16,-1 19 0,1-19 15,0 19 0,0-19 0,17 1 16</inkml:trace>
  <inkml:trace contextRef="#ctx0" brushRef="#br0">6315 4886 0,'0'18'15,"0"52"16,0 1 0,0-18 16,17 35 0,-17 0 0,0 124 15,0-106 0,0 70 16,0-88 15,0-17 0,18 52 16,-18-88 0,0 36 16,0-36 0,18-35 15,-1 0 0</inkml:trace>
  <inkml:trace contextRef="#ctx0" brushRef="#br0">6315 4763 0,'0'0'16,"-18"0"0,18 17 16,18 1 15,52-18 16,-17 17 0,18-17 15,-18 0 0,17 0 0,89 0 16,-71-17 0,106 17 16,-88-18 15,-18 18 0,18-17 0,88 17 16,-88 0 0,53-18 16,-89 18 0,-17 0 15,0 0 0,0-18 16,-18 18 0,1 0 0,16 0 15,-34-17 0,0 17 16,-18 17 16,0 1 0,0 35 15,0-36 0,0 19 16,0 34 16,0-17 0,0 0 0,0 0 15,0 88 0,0-70 16,0 17 0,35 176 15,-17-87 16,-18-89 0,17-17 0,1 52 16,-18-70 15,18 0 0,-18 0 0,17-18 16,-17 53 16,0-35 15,0-18 0,-35 1 16,17-19 0,-35 1 15,18 0 0,-18-18 16,-17 0 0,-19 17 16,1-17 0,-35 0 0,-18 0 0,-177 18 15,-17 0 16,176-1 0,36-17 16,17 0 0,-70 18 15,105-36 0,18 18 0,0-17 16,36-19 0,-1 19 15</inkml:trace>
  <inkml:trace contextRef="#ctx0" brushRef="#br0">6332 6050 0,'-17'0'16,"17"18"0,0 35 15,0-18 16,0 0 0,17 18 0,-17-18 15,18 18 0,0 36 16,-1-54 0,1 35 16</inkml:trace>
  <inkml:trace contextRef="#ctx0" brushRef="#br0">7108 5450 0,'0'-17'16,"-17"-1"16,-1 1 0,-17-1 15,17 18 0,-17 0 0,-18 0 16,18 18 0,-18 17 16,18 0 0,17-17 15,-17 35 16,35-18 0,0 0 0,0 0 15,17-17 0,19 17 0,-19-17 16,36 17 0,18 1 16,-18-19 0,0 1 0,17 17 15,-52-35 16,-1 18 0,-17-1 0,0 1 16,0 0 0,-17-1 0,-54 1 15,36 0 0,-53 17 16,17-35 15,36 18 0,0-18 16,-1 0 0</inkml:trace>
  <inkml:trace contextRef="#ctx0" brushRef="#br0">7373 5045 0,'0'0'0,"18"0"0,-18-18 15,17 18 16,-17 18 16,-17-1 15,-1 1 0,-17 17 16,17-35 0,1 18 0,-1 0 16,-17 17 15,-1-18 0,36 1 16,-17-18 0,17 18 0,0-1 15,17 1 0,19 0 16,-1-1 0,0 1 16,18 17 15,-35-35 0,17 18 0,-17 0 16,-1-18 0,1 17 16</inkml:trace>
  <inkml:trace contextRef="#ctx0" brushRef="#br0">7532 5151 0,'0'0'0,"0"17"31,0 1 16,-18 17 0,18-17 15,0-1 0,0 19 16,0-19 15,18 1 0,-1-18 16,1-18 16,-18 1 0</inkml:trace>
  <inkml:trace contextRef="#ctx0" brushRef="#br0">7620 5080 0,'0'-18'16,"0"36"15,35-18 0,-35 18 16,53-1 0,-35 1 16,-1 0 0,19-18 15,-19 17 0,19-17 0,-1 18 16,-17-1 0,-18 1 15,0 0 0,-18 17 16,18-17 0,-18-1 16,-17 1 0,17-18 15,18 18 0,-35-18 16,35 17 0,-18-17 16,1 18 0</inkml:trace>
  <inkml:trace contextRef="#ctx0" brushRef="#br0">5186 5680 0,'0'0'15,"17"0"0,36 17 16,-17-17 0,-1 0 16,71 18 15,-36-18 0,54 0 16,-1 0 0,-70 0 15,53 0 0,-53 0 16,-18 0 0,1 0 16,-19 0 0,-17-18 15,-17 1 0</inkml:trace>
  <inkml:trace contextRef="#ctx0" brushRef="#br0">5874 5503 0,'35'18'16,"-17"0"0,35-1 16,-18 1 0,35 0 15,-52-1 0,35 18 16,-35-17 16,-1 17 0,-17-17 15,0 35 0,-17-35 16,-1-1 0,-17 1 15,-1-1 16,19-17 0,-1 0 0,1 0 16,-1 0 0,-17 0 15,17 0 0,18 18 16</inkml:trace>
  <inkml:trace contextRef="#ctx0" brushRef="#br0">4039 5539 0,'0'-18'16,"0"36"0,0-54 0,-17 19 16,-1 17 0,0-18 15,1 18 0,-1 0 0,-52 35 16,34-17 0,-34 35 15,52-18 0,-17 36 16,52-36 0,1 0 16,35 18 15,-18-35 0,18 17 0,-18-17 16,18-1 0,0 1 0,18 0 16,-53-1 0,-1 1 15,-34 0 0,-36-1 16,17 1 15,1-18 0,-18 0 0,0 18 16,18-18 0,-53 0 16,52-18 0,19 0 15</inkml:trace>
  <inkml:trace contextRef="#ctx0" brushRef="#br0">4269 5186 0,'0'-18'15,"-18"18"0,-17 0 16,17 18 0,-17-1 15,17-17 0,-35 36 16,36-19 0,-1 1 16,18 0 0,-18-1 0,18 19 15,18-1 16,0-17 0,52 17 16,1 0 0,-36-17 15,36-1 0,-54 1 16,18-18 15</inkml:trace>
  <inkml:trace contextRef="#ctx0" brushRef="#br0">4463 5274 0,'-18'0'0,"0"0"31,18 18 16,0 17 0,0-17 16,0 17 0,18-17 15,0-1 16,-1 1 0,1-18 0,0 0 15,-1 0 0,1-18 16,-18 1 0,0-1 16,-18 0 0,18 1 15,-17 17 0,-1-18 16,0 18 0,1-18 0,-19 18 16,19 0 0</inkml:trace>
  <inkml:trace contextRef="#ctx0" brushRef="#br0">4533 5221 0,'18'0'0,"-1"0"15,1 0 16,35 0 0,-35 18 15,17-1 0,-17-17 16,-1 18 0,1 0 0,17 17 16,-35-17 0,0 17 15,0-17 0,-35 17 16,17-18 0,1 1 16,-19-18 0,19 18 0,-36 17 15,35-35 16</inkml:trace>
  <inkml:trace contextRef="#ctx0" brushRef="#br0">7020 4022 0,'0'17'16,"0"1"0,0 53 16,0-36 0,0 53 15,0-35 16,0-18 0,0 18 15,0-18 0,0 1 0,0-1 16,0-17 0,0-1 0,18 1 16,0-18 0</inkml:trace>
  <inkml:trace contextRef="#ctx0" brushRef="#br0">6809 4269 0,'0'-18'15,"17"0"0,1 1 0,0-19 16,-1 19 0,1-18 0,17-36 16,-17 36 15,-1-1 0,-17 1 0,18 17 16,-18-17 0,0 18 0,0-1 15,0 36 16,18-1 0,-1 1 16,19 35 0,-19-18 15,18 18 16,1-35 0,-19-1 0,1 1 16,0-18 0,-18 18 0</inkml:trace>
  <inkml:trace contextRef="#ctx0" brushRef="#br0">6597 3122 0,'0'0'0,"-18"-18"0,18-34 15,0 34 0,0 0 16,0 36 31,18 52 0,-18-17 16,18 18 0,-1-36 15,19 18 16,-1-35 0,-18-18 0,19 0 16,-19 0 0,36-36 15,-35 19 0,0-54 16,-18 36 0,0-18 15,0 18 0,-18 17 16,18 1 0,0 34 16,0 54 15,18-36 0,-1 18 0,1 0 16,-1-18 0,19 53 16,-19-52 0,1 52 15,-18-53 0,0 0 0,-18-17 16,1 0 0,-19-1 0,-16 1 15,-1-18 16,-18-18 0,36 1 16,-18-36 0,35 35 15,1 0 0,-1 1 16,36-18 0</inkml:trace>
  <inkml:trace contextRef="#ctx0" brushRef="#br0">7161 2611 0,'0'0'0,"-17"0"15,-1 0 32,-17 35 15,17-18 0,-17 36 16,17-35 0,1 0 16,17-1 0,0 1 0,0 17 15,17-17 0,1 17 16,17-17 0,0-1 15,1-17 16,-19 0 0,36 0 16,-35 0 0,0 0 15</inkml:trace>
  <inkml:trace contextRef="#ctx0" brushRef="#br0">7338 2628 0,'0'18'16,"17"-1"15,-17 1 0,0 17 16,0-17 0,0 0 0,0 35 16,0-36 15,18 1 0,0 0 0,-1-18 16,1-18 16</inkml:trace>
  <inkml:trace contextRef="#ctx0" brushRef="#br0">7461 2575 0,'18'18'46,"0"0"16,-1-1 0,1 1 16,-1-18 0,19 17 15,-19 1 0,36 0 16,-17-18 0,-19 17 0,1-17 16,17 18 0,-35 0 15,0-1 0,18-17 16,-36 0 31,0 0 47,18 18 16,-17 0 0,-1-1 15,1 1 0,-19 35 16,1-36 0,17 19 15,18-19 0,-17 19 0,-1-1 16</inkml:trace>
  <inkml:trace contextRef="#ctx0" brushRef="#br0">7232 6703 0,'0'-18'16,"0"36"31,0-1 16,-18 72 15,18-36 0,-17 17 0,17-17 16,0 18 0,-18-19 0,18 37 15,0-54 0,0 18 16,0-35 16,18-18 15,-1-18 0,-17 0 16</inkml:trace>
  <inkml:trace contextRef="#ctx0" brushRef="#br0">7020 6897 0,'0'0'0,"0"-18"46,0 1 16,18-1 0,0 0 16,-18 1 0,17-19 0,1 19 0,-1-36 15,1 35 0,0-17 16,-18 17 0,17 1 16,1 17 0,-18 17 15,18 1 16,-1 17 0,1 0 15,-18-17 0,18-18 0,-1 18 16,1-1 0,17 19 16,-17-19 0</inkml:trace>
  <inkml:trace contextRef="#ctx0" brushRef="#br0">7444 7638 0,'-18'-18'16,"0"0"15,1 18 0,-19-17 16,19 17 0,-18 0 15,-36 17 0,36 19 16,-36 17 0,53-18 16,1 0 0,-1 18 0,18 18 15,35-36 16,-17 0 0,17-17 0,54 35 16,-36-36 0,-1-17 15,19 0 0,-18 0 0,0 0 16,35-35 0,-53 35 15,-17 0 16,-36 0 0</inkml:trace>
  <inkml:trace contextRef="#ctx0" brushRef="#br0">7814 7126 0,'18'0'15,"-18"-18"0,-18 18 63,0 18 0,1 0 15,-36 17 0,35-17 16,-17 17 16,17-17 0,18-1 15,0 1 0,0 0 16,36-1 0,-1-17 15,0 18 0,18-1 16,-35 1 0,-1-18 16,1 35 15,0-17 0</inkml:trace>
  <inkml:trace contextRef="#ctx0" brushRef="#br0">8043 7144 0,'-17'17'15,"17"1"16,0 17 16,0 1 0,0-19 0,17 1 15,-17 0 16,18-18 16</inkml:trace>
  <inkml:trace contextRef="#ctx0" brushRef="#br0">8202 7020 0,'0'18'16,"18"0"31,-1-1 0,1 1 16,17-1 0,-17-17 15,0 18 0,17-18 16,-18 18 0,19-1 15,-19 1 0,1 0 16,0-1 0,-36-17 16,0 18 15,1 0 16,-1-18 0,0 17 0,-17 1 16,18 0 0,-1-1 0,0 1 15,18-1 0,-17 36 16</inkml:trace>
  <inkml:trace contextRef="#ctx0" brushRef="#br0">7602 7355 0,'-17'0'0,"17"-17"32,17-1 15,1 18 0,17-17 16,-17-1 0,35-17 15,-18-1 16,18 19 0,53-54 16,-36 36 0,1 0 0,52-36 15,-87 53 0,17 1 16,-36-1 0,1 18 16,-18 18 0,-18 17 15,-17 0 0,-36 36 16,36-36 0,-18 0 15,18 1 0,0 17 16,-18-18 0,18 0 0,17-17 0,-17 17 16,17-17 15,36-18 0,17-18 16,-17 0 0,52-17 16,-35 0 0,36 0 15,-36 17 0,-17 0 0,35 1 16,-36-1 0,1 18 15,-18 18 16,-18 17 0,1-17 16,-19 52 0,1-52 15,18 17 0,-1 0 0,18-17 16,-18-18 16,36 0 0,0 0 0,17-18 15,53-35 0,-53 18 16,18 18 0,-18-19 0,1 19 15,-1-1 0,36 0 16,-54 18 0,-17 18 16</inkml:trace>
  <inkml:trace contextRef="#ctx0" brushRef="#br0">7391 8784 0,'0'-17'0,"0"34"47,0 18 16,17-17 0,-17 0 0,0 35 15,0-18 16,0 0 0,0 0 16,0 18 0,18 18 0,-18 105 15,18-70 0,-1 141 16,-17-106 0,0 159 16,0-159 0,0 0 15,0-17 0,0-1 0,18 89 16,-18-124 0,18 53 15,-18-88 0,17-18 16,-17 1 0,0-19 16,18-17 0,-18-17 15</inkml:trace>
  <inkml:trace contextRef="#ctx0" brushRef="#br0">7161 8996 0,'-17'17'0,"17"1"15,-18 0 0,18-1 16,0-34 16,18-1 15,-1-35 16,1 36 15,-18-19 0,18 1 0,-1 17 16,1-17 0,0 0 16,-1 17 0,1 1 0,0-36 15,-1 35 0,1 0 16,-1 18 0,1 0 16,17 36 15,-35-1 0,18-17 0,0 17 16,17-18 0,-17 1 0,17 35 15,0-35 0,-17-1 16,-1-17 0</inkml:trace>
  <inkml:trace contextRef="#ctx0" brushRef="#br0">6315 9948 0,'-18'71'16,"18"-36"0,0 18 16,-18 35 0,1-35 15,17 0 0,-18 0 0,1 18 16,-1-54 16,-17 19 0,17-36 15,-17 0 0,-1 0 16,19-18 0,-1 18 0,1-18 15,-1 1 0,18-19 16,0 19 0,18-1 16,-1 0 0,36 18 15,-18 0 0,-17 0 0,88 53 16,-53-17 16,-18-1 15,-35-17 0,18 17 16,-18-18 15,0-34 16</inkml:trace>
  <inkml:trace contextRef="#ctx0" brushRef="#br0">6456 9648 0,'0'0'0,"0"-17"16,-18 17 31,18 17 16,-17 1 0,-1 17 15,0-17 0,1 0 16,-1 17 0,18 0 16,0-17 0,0 17 15,35 0 0,1 1 16,-1-19 0,-18 1 15,19-18 0,17 18 16,-36-18 0,1 0 16,0 0 0,-1 0 0</inkml:trace>
  <inkml:trace contextRef="#ctx0" brushRef="#br0">6597 9631 0,'18'0'16,"-1"17"15,1 19 16,-18-19 0,18 36 16,-18-35 0,17 0 0,-17 17 15,18-35 0,-18 18 0,17-1 16,1 1 0</inkml:trace>
  <inkml:trace contextRef="#ctx0" brushRef="#br0">6897 9860 0,'0'0'16,"-18"18"0,18-1 0,0 1 0,-17 17 15,-1-17 16,18 0 0,-18-18 16</inkml:trace>
  <inkml:trace contextRef="#ctx0" brushRef="#br0">6985 9684 0,'0'0'15,"18"35"0,-18-17 0,0-1 0,0 19 16,0-19 0,17 1 0,-17 0 15,0-1 16,18-17 0</inkml:trace>
  <inkml:trace contextRef="#ctx0" brushRef="#br0">7003 9543 0,'17'0'15,"-17"17"0,18-17 0,0 36 16,-1-36 0,18 17 16,-17-17 0,0 18 0,-1-1 15,19 1 0,-19 0 16,1-1 0,0-17 0,-18 36 15,0-19 16,0 19 0,-18-19 16,-17 19 0,17-19 15,0 1 0,1-1 0,17 1 16,-18 0 0,18-1 16,-18 1 0</inkml:trace>
  <inkml:trace contextRef="#ctx0" brushRef="#br0">8484 8978 0,'-17'0'0,"-1"0"16,18-17 31,18 17 16,17 17 16,-17 1 0,17-1 15,-17 1 0,17 17 16,0 1 0,18-1 0,0 0 0,53 53 15,-36-35 16,-17 0 0,18-17 16,17 16 0,-17 19 0,17-18 0,0 0 15,0 0 0,124 88 16,-106-88 0,17 17 0,-17 1 16,158 70 15,-140-70 0,-1-1 0,19 1 16,-19-18 0,142 88 15,-142-88 0,1 17 0,-1-17 16,0 18 0,-34-18 0,17 17 16,52 36 0,-105-53 15,71 35 16,-71-53 0,-18 1 16,0-1 0,0-17 0,-17-1 0,0-17 15,-36 0 16,0-17 0</inkml:trace>
  <inkml:trace contextRef="#ctx0" brushRef="#br0">8643 9419 0,'0'0'0,"-18"-17"0,1-36 15,-1 35 0,1-17 16,-1-36 0,0 36 16,18 0 0,-17-54 15,-1 54 0,0-35 16,18 52 0,0-17 15,18 17 16,35 36 0,-18-1 16,18 19 0,88 16 15,-53-34 0,-17 17 0,17-35 16,-17 18 0,-1-18 16</inkml:trace>
  <inkml:trace contextRef="#ctx0" brushRef="#br0">10513 9190 0,'0'0'0,"0"35"0,0 18 16,0-18 0,0 54 16,-18-54 0,18 0 15,-17 0 0,-19 1 0,19-19 0,-1 1 16,0 0 0,-35-1 16,36-17 0,17-17 15,-18 17 0,18-36 16,0 19 0,18-1 0,-1 0 15,19 18 0,-1-17 0,0 17 16,36 17 0,-36 1 16,18 0 15,-35 17 0,17 0 16,0 0 16,-35-17 0,0 0 0</inkml:trace>
  <inkml:trace contextRef="#ctx0" brushRef="#br0">11042 8943 0,'-18'0'31,"1"0"0,-1 18 0,0-1 16,-17 18 16,17 1 0,-17-1 15,35-17 0,-17-1 0,17 19 16,17-19 0,1-17 15,-1 18 0,19 0 0,-1-1 16,18 1 0,-35-18 16,35 17 15,-18-17 0,-18 0 16</inkml:trace>
  <inkml:trace contextRef="#ctx0" brushRef="#br0">11236 8978 0,'-18'18'16,"18"-1"0,0 1 15,18 35 0,-18-35 16,18 35 0,-1-36 15,1 19 0,0-19 16,-1-17 16</inkml:trace>
  <inkml:trace contextRef="#ctx0" brushRef="#br0">11518 9208 0,'0'0'16,"18"35"0,-18-18 16,0 19 0,0-19 15,0 1 0</inkml:trace>
  <inkml:trace contextRef="#ctx0" brushRef="#br0">11677 9013 0,'53'0'15,"-35"0"0,-18 18 16,17-18 0,1 18 0,-18 17 16,0-17 0,0 17 0,-18-17 15,1 17 16,17-17 0,0-1 0,0 1 16,17-18 0,1 0 15,-1 0 0,1-18 16,0 18 0</inkml:trace>
  <inkml:trace contextRef="#ctx0" brushRef="#br0">11906 8996 0,'0'-18'16,"0"36"0,0-53 0,18 35 15,0 0 0,-1 17 16,1 1 0,-1-1 0,1 1 16,17 35 0,1-35 15,-36-1 0,53 54 16,-53-36 16,0-17 0,0-1 15,0 1 0,-18 17 16,0-17 15,18 0 0</inkml:trace>
  <inkml:trace contextRef="#ctx0" brushRef="#br0">11853 8872 0,'0'-17'0,"-17"17"16,17-18 16,-18 18 0,18 18 15,18-1 16,-1 1 0,19 17 15,-19-17 0,19 0 16,-1-1 0,0 1 0,36 17 16,-36-17 0,35 35 15,-52-36 16,35 36 0,-53-35 16,0 0 0,0 17 15,0-18 0,-35 1 16,17 0 0,0-1 0,-17 1 15,18-18 0,-1 18 0,-17-1 16,17-17 16,18 18 0,18-18 15</inkml:trace>
  <inkml:trace contextRef="#ctx0" brushRef="#br0">12418 10054 0,'17'0'32,"1"0"15,0-17 0</inkml:trace>
  <inkml:trace contextRef="#ctx0" brushRef="#br0">12806 10054 0,'17'-17'15,"1"-1"0</inkml:trace>
  <inkml:trace contextRef="#ctx0" brushRef="#br0">13070 9948 0,'18'0'16,"0"0"15,-1 0 16,1-17 0</inkml:trace>
  <inkml:trace contextRef="#ctx0" brushRef="#br0">10178 8308 0,'17'0'31,"-17"-18"16,18 18 0,0 0 15,-1 0 16,1 0 16,-1 0 15,1 0 0,0 0 16,-1 0 0,19 0 16,-19 0 0,19 0 15,-19 0 0,36 0 16,-35 0 0,35 0 15,-18 0 0,0 0 16,-17 0 0,17-17 0,36 17 16,-54 0 0,54 0 15,-18 17 16,-18 1 0,0-18 16,1 0 0,17 18 0,17-18 15,-17 0 0,35 17 16,-35-17 0,53 0 15,-71 18 0,71-1 16,-53-17 0,53 36 16,-53-19 0,0-17 15,53 36 16,-54-36 0,72 35 16,-71-35 0,70 35 15,-70-35 0,18 18 16,-18 0 0,0-1 0,0 1 15,-1-1 0,1 1 0,53 17 16,-35-17 0,35 17 16,-36-17 0,-17 0 15,18-1 0,52 18 16,-70-17 0,18 0 0,34 17 16,-34-17 15,-18-1 0,17 1 0,-17 0 16,53 34 0,-35-34 15,35 17 0,-54 1 16,1-19 0,0 1 0,0 0 16,53 35 0,-53-36 15,0 18 0,17-17 16,19 17 0,-36 1 16,-1-19 0,37 36 15,-54-18 0,53 18 16,0 0 15,-35-35 0,0 17 0,-18-17 16,18-1 0,36 36 16,-37-35 0,1 0 15,-17 17 0,17-17 0,35 52 16,-53-52 0,18 17 16,0 0 0,17 18 15,-17-17 0,36 34 16,-54-35 0,18 1 0,-18-1 15,18 18 0,0-18 16,0 18 0,0-18 0,53 54 16,-36-37 0,-17 1 15,0-17 0,70 69 16,-70-69 0,0 17 0,-17 0 16,69 35 0,-69-53 15,17 18 0,-18-18 0,35 53 16,-34-52 0,34 34 15,-52-34 16,17-1 0,-17-18 0,-1 1 16,1 0 0,0-18 0,-1 0 15,-17-18 16,0 0 0,-17 1 16</inkml:trace>
  <inkml:trace contextRef="#ctx0" brushRef="#br0">10636 7990 0,'0'18'16,"-35"17"15,17-17 0,1 17 0,-1-17 16,-17 0 0,0 17 0,-1-18 15,-52 36 0,53-35 16,-18 17 0,-18-17 0,36 0 16,-53 17 0,53-18 15,-1-17 0,19 18 16,34-18 16,54 18 15,-36-1 0,71-17 16,-53 18 0,17 17 15,-34-35 0,-1 18 16</inkml:trace>
  <inkml:trace contextRef="#ctx0" brushRef="#br0">15258 8819 0,'17'-35'16,"-34"70"0,52-87 16,-17 16 0,-18 19 15,17-1 0,1 18 16,-18 18 15,17 35 16,-34-18 16,-1 53 0,1-35 15,-36 35 0,17-53 16,1 36 0,0-36 16,0-17 0,17 0 15,0-18 16,18-18 0,0-17 15,0-1 0,0 19 0,18-19 16,0 19 0,17-19 16,-18 36 0,19 0 15,-1 18 0,18 35 16,-18-35 0,18 35 16,-35-18 0,35 0 15,-53-17 0,17-18 16,-17 17 0,18-17 0,-18 18 15</inkml:trace>
  <inkml:trace contextRef="#ctx0" brushRef="#br0">15787 8520 0,'0'-18'16,"17"18"0,-34 0 31,-18 35 0,17-17 16,-17 17 16,17-17 0,0 17 15,-17 0 0,35-17 16,0 35 0,18-35 15,17 17 16,-17-35 0,17 17 0,35-17 16,-52 0 0,17 0 15,-17 18 0,0-18 16</inkml:trace>
  <inkml:trace contextRef="#ctx0" brushRef="#br0">15998 8573 0,'0'17'15,"0"18"0,0 1 16,0-19 0,0 19 0,0 17 16,18-18 0,-18 0 15,0-17 0,18 17 16,-1-17 15</inkml:trace>
  <inkml:trace contextRef="#ctx0" brushRef="#br0">16245 8784 0,'0'18'16,"-17"-1"0,17 1 15,-18 0 0,18-1 16,-17 1 0,-1 0 0,0-1 15,18 1 16</inkml:trace>
  <inkml:trace contextRef="#ctx0" brushRef="#br0">16387 8590 0,'17'-17'15,"1"17"16,17 0 0,-17-18 16,-1 18 0,1 0 0,0 18 15,-1-1 0,-17 1 16,-17-1 0,-1 1 16,0 0 0,1-1 15,-1 1 0,18 0 0,-18-1 16,18 1 0,18 0 15,0-1 16,-1-17 0,1 0 0,0 18 16,-1-18 0,19 17 15,-19 1 0,-17 0 16,0-1 0,-17 1 0,-1 0 16,0-18 0,-17 17 0,-18 1 15,35 0 16,-17-18 0,18 17 15,34-34 16</inkml:trace>
  <inkml:trace contextRef="#ctx0" brushRef="#br0">16739 8520 0,'0'17'47,"18"19"16,0-19 15,-1 18 16,1-17 0,17 17 16,-17-35 0,-1 18 15,19 0 0,-19-1 0,1-17 16,0 18 0,-18 0 16,17-1 15,-34 1 0,-19 17 16,19-35 0,-19 35 15,1-17 0,0 17 16,17 1 0,1-19 16,-1 18 0,0-17 0,1 0 15</inkml:trace>
  <inkml:trace contextRef="#ctx0" brushRef="#br0">16528 13670 0,'-18'0'16,"18"-17"0,-18 17 16,18-18 0,-17 18 15,-19-18 16,1 18 16,18 18 0,-1 0 0,-35 34 15,35 19 16,18 0 15,0-54 0,18 18 16,0-17 0,35 0 16,-36-1 0,1-17 0,17 0 15,-17-17 0,17-19 16,-17 19 0,-18-1 0,17-35 16,-17 36 15,0-19 0,-17 1 16,-1 17 0,18 36 31,35 17 0,-17-17 16,17 17 15,0 1 0,-17-19 16,0 1 0,-1-18 0,1 17 16</inkml:trace>
  <inkml:trace contextRef="#ctx0" brushRef="#br0">16298 13423 0,'18'0'16,"17"0"15,-17 0 16,0 0 0,-1 0 0,36 0 16,-35 0 0,-1 0 15,1 0 0</inkml:trace>
  <inkml:trace contextRef="#ctx0" brushRef="#br0">16475 13300 0,'35'0'0,"-17"17"16,17-17 0,-17 18 16,-1-18 0,18 35 15,-35-17 16,18 0 0,-18-1 15,0 1 0,-18-18 0,18 17 16,-17 1 0,-1-18 16,1 0 0,-1-18 15</inkml:trace>
  <inkml:trace contextRef="#ctx0" brushRef="#br0">16863 13194 0,'0'18'16,"0"-36"0,0 53 0,-18-35 0,18 18 15,-35 17 16,17-17 0,1 17 16,17-17 0,0-1 15,0 1 0,0 0 0,0-1 16,17 1 0,1-18 16,0 0 0,-18 17 0,17-17 15,1 0 0</inkml:trace>
  <inkml:trace contextRef="#ctx0" brushRef="#br0">16933 13264 0,'18'0'15,"0"0"16,17 18 0,-17 0 16,-1-18 0,1 0 0,-1 17 15,-17 1 16,-17 0 16,-1-1 0,1 1 15,-1-18 0,18 18 0,0-1 16,18-17 15,-1 0 0,1 18 16,-18-1 16,0 1 15,-18 0 16,1-18 16,-1 17 0,0-17 15</inkml:trace>
  <inkml:trace contextRef="#ctx0" brushRef="#br0">17092 13247 0,'0'0'0,"35"17"16,-17-17 0,0 0 0,-1 18 16,1 0 15,0-18 0,-1 17 0,-17 1 16,0 0 16,0-1 0,0 1 15,0 0 0,-17-18 16,17 17 15,-18-17 0,0 18 16,18-1 0,-17-17 16</inkml:trace>
  <inkml:trace contextRef="#ctx0" brushRef="#br0">18344 13688 0,'0'0'15,"0"-35"0,-17 35 0,-1 0 16,1 0 0,-1 0 0,-17 35 16,-1 0 15,-17 36 0,36-36 16,-1 0 0,18 0 15,0-17 0,18 0 0,-1-1 16,1-17 0,0 0 0,35-17 16,-18-1 0,-17 0 15,17-34 0,-18-1 16,-17 17 0,0 19 16,-17-1 0,-1 18 15,36 18 16,-1 35 15,-17-36 16,18 1 0,0 0 0,-1-1 16,19 1 0,-19-18 0,-17 17 15,18-17 0,0 0 16,-18-17 16</inkml:trace>
  <inkml:trace contextRef="#ctx0" brushRef="#br0">18062 13406 0,'0'-18'16,"0"0"15,18 18 16,0 18 16,-1-18 0,36 0 15,-18 0 0,1 0 16,-1-18 0,0 18 0,0-17 16,-17 17 0,0 0 0,-1-18 15,-34 18 31,17 18 0</inkml:trace>
  <inkml:trace contextRef="#ctx0" brushRef="#br0">18186 13212 0,'17'0'15,"-17"-18"0,-17 36 16,-1-1 16,0 1 0,1 17 15,-1-17 0,1-1 16,17 1 0,-18 0 0,18 17 15,0-17 16,35 17 16,-17-35 0,-1 17 0,1-17 15,0 18 0,17 0 16</inkml:trace>
  <inkml:trace contextRef="#ctx0" brushRef="#br0">18644 13229 0,'-17'0'15,"-1"0"0,18 18 16,-18-1 0,1 1 16,17 17 15,0-17 0,0 0 0,17-1 16,1 1 0,0 0 16,-1-18 15,-17 17 0,18-17 16,0 0 0,-1 0 15</inkml:trace>
  <inkml:trace contextRef="#ctx0" brushRef="#br0">18768 13247 0,'17'0'31,"-17"17"16,0 1 0,18 0 16,-18-1 15,18 1 16,-18 0 0,17-1 31,1 1 0,0 0 16,-36-1 15,0-17 16,1 18 16,-36-1 0,35-17 15,1 18 0,-1-18 16,36 0 16</inkml:trace>
  <inkml:trace contextRef="#ctx0" brushRef="#br0">18891 13176 0,'-17'-17'0,"17"34"31,0 1 16,0 0 0,17-1 15,1 1 16,0-18 0,34 17 15,-34-17 0,17 18 0,-17-18 16,17 18 0,-17-1 16,0 1 15,-36 0 16,18-1 0,-35 1 16,-1 35 15,1-36 0,0 36 16,0-17 0,-18 17 15</inkml:trace>
  <inkml:trace contextRef="#ctx0" brushRef="#br0">8414 8114 0,'-36'-18'16,"72"36"0,-89-36 0,18 1 15,-18 17 0,17 0 16,1 0 0,0 17 15,0 1 0,-1 17 0,-34 53 16,34-35 0,1 53 16,35-53 0,18 18 15,17-18 0,71 52 16,35-52 16,-53-35 0,0-18 0,1 0 15,-1-18 0,88-17 16,-88 0 0,53-71 15,-88 53 0,18-35 16,-53 35 0,-36-35 16,-17 35 0,-1 17 0,-69-52 15,34 35 16,-70 0 0,88 18 16,-18 18 0,19 17 0,-37 0 15,54 17 0,17 18 16,18-17 0,18 35 15,0-35 16</inkml:trace>
  <inkml:trace contextRef="#ctx0" brushRef="#br0">8378 8290 0,'-17'18'15,"34"-36"0,-17 36 16,53-18 0,-17 18 16,-1-18 0,18 0 0,35 0 15,-35-18 0,0 18 16,17 0 15,-52-18 0,17 18 16,-52 18 16,-19-18 15,19 0 0</inkml:trace>
  <inkml:trace contextRef="#ctx0" brushRef="#br0">8643 8149 0,'0'0'0,"-18"18"16,18 17 15,0 0 16,0 1 0,0-1 0,0 0 16,0 36 0,0-18 15,0-18 0,0 0 0,0 36 16</inkml:trace>
  <inkml:trace contextRef="#ctx0" brushRef="#br0">6033 10830 0,'0'0'0,"17"0"31,36 0 15,0 0 0,35 0 16,-35 18 16,18-18 0,-18 0 15,-1 18 0,1-18 0,0 0 16</inkml:trace>
  <inkml:trace contextRef="#ctx0" brushRef="#br0">10495 9931 0,'0'0'0,"18"0"15,52 0 16,-17 0 0,53 0 16,-35-18 0,-18 18 15,17 0 0,1 0 16,-18 0 0</inkml:trace>
  <inkml:trace contextRef="#ctx0" brushRef="#br0">15275 9578 0,'0'0'0,"18"0"15,35 0 16,-18 0 16,53 18 0,-17-18 15,70 0 0,-53 0 16,0-18 0,18 0 0,-18 1 15,71-1 16,-88 18 0,17 0 16,-53 18 0</inkml:trace>
  <inkml:trace contextRef="#ctx0" brushRef="#br0">12100 7867 0,'18'0'31,"0"0"15,-18-18 16,17 18 16,1 0 0,-1 0 15,1 0 16,0 0 0,-1 0 0,36-17 16,-17 17 0,17-18 15,-18 18 0,18 0 16,-36 0 0,54 0 15,-36 18 0,36-18 16,-18 0 16,35 17 0,-35 1 0,70-18 15,-52 18 16,-1-18 0,54 35 16,-54-17 0,1-1 15,-1 1 0,19 17 0,-1-17 16,-18-1 0,107 54 15,-71-53 0,-18 17 0,35 0 16,-17-17 0,141 52 16,-123-34 0,17-1 15,-18 18 0,18-18 0,124 53 16,-124-35 0,0 0 16,0 0 0,0 0 0,0 0 15,142 53 0,-160-53 16,159 70 0,-123-70 15,-18 18 0,0-19 0,159 72 16,-141-71 16,123 88 0,-141-71 15,141 72 0,-140-72 16,-1 1 0,0-1 0,0 18 16,123 54 0,-122-72 15,122 71 16,-123-70 0,-17-18 15,-1 0 0,-17 0 0,18-1 16,-36 1 0,0-17 0,0 17 0,-17-18 16,-1 0 0,-17 0 15,-18 1 0,18-19 0</inkml:trace>
  <inkml:trace contextRef="#ctx0" brushRef="#br0">22648 7285 0,'18'-18'16,"-36"1"31,-17 17 16,17 0 0,-17 0 0,-71 0 15,36 0 0,-1 0 16,1 0 0,-19 17 15,1-17 0,0 18 0,-88 0 16,105-1 16,1-17 0,17 18 0,0-1 0,-18 1 15,54 0 16,17-1 0,70 36 16,-17-35 0,18 0 15,-19-1 0,19 1 0,17-1 16,36 1 0,-54 0 15,-17-18 0,0 17 16,-18-17 0,1 18 16,-36 0 0,-18-1 0,0-17 15,-17 18 0,-88 17 16,70 0 0,-71 1 16,71-19 0,18 1 0,0 0 15,17-1 0,0 1 16,36 0 0,17-1 15,36 19 0,0-19 16,52 1 0,-70-1 16,17-17 0,-17 0 0,36 18 15,-54-18 16,-18 0 0</inkml:trace>
  <inkml:trace contextRef="#ctx0" brushRef="#br0">21908 8396 0,'17'0'16,"1"0"0,-1-18 16,36 18 0,-35 0 15,17 0 0,1 0 0,16 0 16,-34 0 0,17 0 16,-17 0 0,0 0 15,-1 0 0</inkml:trace>
  <inkml:trace contextRef="#ctx0" brushRef="#br0">22119 8237 0,'-17'0'0,"17"36"16,0-19 0,0 19 15,0-19 16,0 18 0,0 18 16,17-35 0,1 17 0,17 1 15,-17-19 0,-1-17 16,1 18 0,17-18 0,-17 0 15,35 0 0,-36-18 16,-17 1 16</inkml:trace>
  <inkml:trace contextRef="#ctx0" brushRef="#br0">22543 8114 0,'0'18'31,"0"-1"16,0 1 15,0-1 0,0 1 16,17 0 0</inkml:trace>
  <inkml:trace contextRef="#ctx0" brushRef="#br0">23424 7497 0,'18'0'0,"-36"0"0,36 17 16,-18 36 0,0-18 16,0 1 0,-18-1 0,-34 53 15,34-35 0,-17-18 16,17-17 0,-53 35 16,54-35 0,-54-1 15,36-17 0,17-17 16,-17-19 0,35 19 15,-18-36 0,36 35 16,35-17 16,0 17 0,-18 18 15,18 18 0,-18-1 0,1 1 16,34 17 0,-35-17 16,18 17 0,-35-35 15,17 36 16</inkml:trace>
  <inkml:trace contextRef="#ctx0" brushRef="#br0">24201 7038 0,'0'-18'0,"-18"18"31,-17 18 16,-1 0 0,19-1 15,-19 1 0,1 17 16,-18 0 0,36-35 16,-19 36 0,36-19 15,36 1 16,-19 0 16,19-1 0,34 19 15,-17-19 0,0 18 16,-18-35 0,-17 18 15,-1 0 0,-17-1 0,18 1 16</inkml:trace>
  <inkml:trace contextRef="#ctx0" brushRef="#br0">24483 7056 0,'0'17'16,"0"18"16,17-17 0,-17 0 15,18 17 0,-18 18 16,18-53 0,-18 18 16,17 17 0,1-17 15</inkml:trace>
  <inkml:trace contextRef="#ctx0" brushRef="#br0">24747 7303 0,'0'0'0,"0"17"15,0 1 0,-17-1 16,17 1 0,-18 0 16,0-1 0,1 1 15,-1-18 0,18 18 16,-17-18 0</inkml:trace>
  <inkml:trace contextRef="#ctx0" brushRef="#br0">24924 7197 0,'17'0'15,"1"0"0,17 0 16,1 0 0,17 0 16,-18 0 0,-18-18 15,36 0 0,-35 18 16,-36 0 16,-17 0 15</inkml:trace>
  <inkml:trace contextRef="#ctx0" brushRef="#br0">25030 7003 0,'17'0'16,"1"17"31,-18 1 16,0 35 0,0 0 15,0-36 0,0 19 16,0-1 0,0 0 16,18 1 0,-1-19 15,1 1 0,35-18 16,-36 0 0,1 0 15,0-18 16,-1 18 0,-17-17 16</inkml:trace>
  <inkml:trace contextRef="#ctx0" brushRef="#br0">25400 7003 0,'0'-18'16,"0"36"16,0-1 15,0 1 16,18 17 16,-18-17 0,0-1 15,0 1 0,0 0 16</inkml:trace>
  <inkml:trace contextRef="#ctx0" brushRef="#br0">25647 6967 0,'-18'0'16,"18"18"31,18 0 15,0-1 0,-18 1 16,35 17 0,-17-35 16,-1 18 0,1-1 0,-1 1 15,1-18 0,0 18 16,-1-1 0,-17 1 16,0 0 15,-17-1 16,-1 1 0,0 0 15,-17-1 0,18 1 16,-1-18 0,0 18 0,1-1 0,-1 1 16,0-1 15</inkml:trace>
  <inkml:trace contextRef="#ctx0" brushRef="#br0">26123 7796 0,'18'0'15,"17"-17"16,0 17 15,1 0 0,-1 0 0,18 0 16,-35 0 0,-18 17 16</inkml:trace>
  <inkml:trace contextRef="#ctx0" brushRef="#br0">26211 7973 0,'0'0'16,"71"0"0,-36 0 0,1 0 0,-19 0 16,36 0 15,-18 0 0,-17 0 16,0 0 0</inkml:trace>
  <inkml:trace contextRef="#ctx0" brushRef="#br0">26952 7514 0,'0'0'0,"36"-35"0,-36 17 16,17 1 0,-17-1 15,0 36 16,18 17 0,-18-17 16,0 34 0,17 54 15,-17-53 0,0 18 16,0-18 0,0 17 0,18-17 16,-18 0 0,18 53 15,-1-71 0,-17 18 16,18-35 0,0-18 15,-18 17 0</inkml:trace>
  <inkml:trace contextRef="#ctx0" brushRef="#br0">22631 9437 0,'-18'-18'15,"0"18"0,-17-17 16,-18 17 0,18 0 16,-36 17 15,36 1 0,0 17 0,17 0 16,-17 1 0,17 52 16,18-53 0,18 0 0,35 36 15,-18-53 0,18-1 16,53 1 15,-36-18 0,19 0 16,-54 0 0,0 0 16,-52 0 15</inkml:trace>
  <inkml:trace contextRef="#ctx0" brushRef="#br0">23107 8978 0,'-18'0'46,"1"0"16,-1 18 0,0-18 16,-52 35 15,52-17 16,1-1 0,-1-17 16,18 18 0,18 17 15,-1-17 16,18 17 15,1-17 0,-1 0 0,-17-1 16,35 1 0,-18-1 16,0 1 0,-17-18 15,-18 18 16</inkml:trace>
  <inkml:trace contextRef="#ctx0" brushRef="#br0">23354 9013 0,'0'18'16,"0"0"0,0-1 16,18 19 0,-18-19 15,0 19 16,17-19 0,-17 1 16,18-18 15</inkml:trace>
  <inkml:trace contextRef="#ctx0" brushRef="#br0">23460 8943 0,'0'0'16,"17"18"15,1-1 16,0 1 0,-1-18 0,1 17 16,17 1 0,-17-18 0,17 18 15,18-1 16,-35-17 0,-1 18 0,19 0 16,-36-1 0,0 1 15,0 0 16,-18-1 0,0 1 15,-17 17 0,17-35 16,18 18 0,-17-1 16,-1 1 0,0 0 15,18-1 0</inkml:trace>
  <inkml:trace contextRef="#ctx0" brushRef="#br0">24218 9454 0,'18'0'32,"17"0"15,0 0 0,-17 0 0,53-17 16,-54 17 15,-17 17 16,0 1 0</inkml:trace>
  <inkml:trace contextRef="#ctx0" brushRef="#br0">24236 9719 0,'17'0'16,"-34"0"0,52 0 0,-17 0 15,17 0 0,0-18 16,-17 18 0,0 0 16</inkml:trace>
  <inkml:trace contextRef="#ctx0" brushRef="#br0">25876 9402 0,'0'-18'62,"18"-17"16,-18 17 0,0-17 16,0 17 0,0 0 0,0-17 15,0 18 0,0-36 16,0 35 0,0 0 16,18 1 0,-18 34 62,-18-17 16,0 18 0,-17 0 15,17-18 0,-17 17 16,-71 1 16,0 17 15,1 0 0,52-17 0,17 0 16,-17-1 0,-35 19 15,71-36 0,-19 17 16,19 19 0,17-19 16,53 1 15,-36-1 0,36-17 0,-18 18 16,71 0 16,-53-1 0,0 1 0,53 17 15,-71-17 0,1 0 16,-19-1 0,1 1 0,-18-1 15,-18 19 0,1-19 16,-54 19 0,36-19 16,-54 1 15,54 0 0,0-18 0,-36 17 16,54 1 0,-1 0 16,36-1 15,-18 1 0,17-18 16,19 17 0,34 19 15,-35-36 0,1 17 0,17-17 16,-18 18 0,71-18 16,-53 0 0,0 0 0,0-18 15,17 1 0,-35-1 16,-17 0 16,-18-17 0,0 18 15,-18-19 0,1 19 16,-1-1 0,-17 0 15,17 18 0,1 18 16</inkml:trace>
  <inkml:trace contextRef="#ctx0" brushRef="#br0">25400 10495 0,'18'0'15,"17"0"16,-17 0 0,17 0 16,18 0 0,-18 0 15,0 0 0,-17 0 0,35 0 16,-35 0 15,-1 0 0,-34 0 16</inkml:trace>
  <inkml:trace contextRef="#ctx0" brushRef="#br0">25559 10319 0,'0'0'15,"0"17"16,-18 1 0,18 17 16,0 1 0,-18-1 15,18 18 16,0-36 0,0 19 0,18-19 15,-18 1 0,18 0 16,-1-1 0,19 1 0,-19-18 0,1 18 16,35-18 0,-35 0 15,17 0 16,-18-18 0,1 0 16,-18 1 0</inkml:trace>
  <inkml:trace contextRef="#ctx0" brushRef="#br0">25929 10213 0,'0'18'31,"0"-1"16,0 1 0,18-1 0,-18 1 16,0 35 0,0-35 15</inkml:trace>
  <inkml:trace contextRef="#ctx0" brushRef="#br0">27129 9296 0,'0'35'16,"0"0"0,0 1 0,-36 69 15,1-52 0,-18 53 16,18-71 0,0 18 16,-36 0 0,36-17 15,-36-19 16,36-17 0,-18 0 15,35-17 0,1-19 16,17 1 0,17 17 0,19-35 16,34 36 15,-52 17 0,17 0 16,0 17 0,36 19 16,-53-1 0,17 0 0,-17-17 15,-1 17 0,18 0 16,-17-17 0,0 0 0,-18-1 15,17-17 16</inkml:trace>
  <inkml:trace contextRef="#ctx0" brushRef="#br0">27693 9031 0,'0'18'15,"-35"-1"16,17 1 16,-52 17 0,34 1 15,1-19 0,-18 19 16,35-1 0,1-35 0,-1 35 16,36-17 15,-18-1 0,53 1 16,-18 0 0,-17-1 15,17 1 0,0 17 0,1-17 16,-19-1 0,1 1 0,17 0 16,-35-1 0</inkml:trace>
  <inkml:trace contextRef="#ctx0" brushRef="#br0">27922 9066 0,'0'0'15,"0"18"32,0 35 0,0-35 15,0 17 0,18 0 0,-18 0 16,18 18 15,-1-35 0,-17 17 0,0-17 16,18 0 0,-18-1 0,18 1 16</inkml:trace>
  <inkml:trace contextRef="#ctx0" brushRef="#br0">28187 9384 0,'0'18'15,"0"17"16,0-18 16,-18 1 0,1 17 15,17-17 0,-18 0 0,0-1 16,1-17 0,17 18 15</inkml:trace>
  <inkml:trace contextRef="#ctx0" brushRef="#br0">28399 9296 0,'17'0'15,"1"0"16,0 0 0,-1 0 0,54 0 16,-54 0 0,19-18 15,-1 18 0,-17 0 0,-1-18 16,-34 1 31,-1 17 0</inkml:trace>
  <inkml:trace contextRef="#ctx0" brushRef="#br0">28504 9119 0,'0'18'16,"0"0"0,0 17 16,18 35 15,-18-34 0,18-1 0,-1 0 16,1 1 0,17-1 16,1-18 0,-19 1 0,18 0 15,1-18 16,-19 0 0,1 0 0,-18-18 15,-18 18 16</inkml:trace>
  <inkml:trace contextRef="#ctx0" brushRef="#br0">28875 9102 0,'0'-18'15,"0"36"16,0-1 16,0 1 0,18 0 15,-18-1 0,0 1 16,17 0 0</inkml:trace>
  <inkml:trace contextRef="#ctx0" brushRef="#br0">29016 9084 0,'0'-18'15,"0"36"0,0-18 16,18 18 16,-1-18 0,-17 17 15,36 1 0,-19 0 16,1-18 0,17 17 0,-17 1 0,35 0 15,-18-1 0,0 1 16,-17-18 16,-18 17 0,0 1 15,0 0 0,-18-1 16,1 1 0,-36 17 16,35-17 0,-35 17 15,53-17 16,-18-1 0,18 1 0,0 17 15</inkml:trace>
  <inkml:trace contextRef="#ctx0" brushRef="#br0">29968 9843 0,'18'-18'0,"-36"36"0,36-54 16,-36 19 0,18-1 15,-17 0 0,17 1 16,-18-1 0,-17 18 0,17-18 0,-35 18 15,36 0 16,-54 18 0,36 0 16,0 17 0,17-17 0,-17 35 15,35-18 0,-18 71 16,18-53 0,18-1 0,-1 1 16,54 0 15,-36-17 0,18-36 0,35 17 16,-35-34 0,35-1 15,-70-17 0,17 17 16,-17-17 0,-18-18 0,18 18 16,-18-1 0,-18 1 15,18 0 0,-35-18 16,17 35 0,0 1 16,1 17 0,34 17 15,1 36 16,17-18 0,18 54 15,-17-54 0,-1 0 16,0 0 0,18 18 16,-18-35 0,1 17 15</inkml:trace>
  <inkml:trace contextRef="#ctx0" brushRef="#br0">30603 9049 0,'0'0'0,"0"-18"15,-17 18 16,-18 35 16,17-17 0,0 0 15,-17-1 0,-18 19 16,18-19 0,-18 36 16,35-35 0,18 17 15,0-17 0,18-1 16,17 19 15,0-19 0,36 19 0,-36-36 16,-17 17 0,17 1 16,-17-1 0,-18 1 15</inkml:trace>
  <inkml:trace contextRef="#ctx0" brushRef="#br0">30762 9260 0,'0'0'0,"18"0"15,0 0 0,-1 0 16,18-17 0,-17 17 16,35 0 0,-18 0 15,1-18 16,-19 18 0,1 0 0,-36 0 31,1 0 16</inkml:trace>
  <inkml:trace contextRef="#ctx0" brushRef="#br0">30903 9066 0,'-17'18'15,"17"17"0,0 18 16,0-17 0,0 16 16,17-16 0,-17-19 15,18 19 16,0-19 0,-1 1 0,1-18 16,0 0 0,17 18 15,-35-36 0,17 18 0,-17-18 16,18 1 0</inkml:trace>
  <inkml:trace contextRef="#ctx0" brushRef="#br0">31221 9013 0,'0'18'31,"0"0"15,0-1 0,0 1 16,0 0 0,17-1 16</inkml:trace>
  <inkml:trace contextRef="#ctx0" brushRef="#br0">31450 9066 0,'0'-17'0,"0"34"78,18 1 0,-1 0 15,1-18 0,17 35 16,1-35 0,17 35 16,-18-17 0,0 17 15,-17-35 0,-1 18 0,1-1 16,0-17 16,-18 18 0,-18-18 31,0 18 0,1-18 15,-19 35 16,19-17 0,-36 17 16,35-17 0,-17-1 15,17 18 0,-17-17 0,17 17 16,-17 1 0,0-1 0</inkml:trace>
  <inkml:trace contextRef="#ctx0" brushRef="#br1">26635 10372 0,'-18'0'31,"0"0"31,36 0 47,0 0 16,-1 0 0,1 0 15,0 0 16,-1 17 0,1-17 0,0 0 15,34 0 16,-16 0 0,-19 0 0,19 0 16,-1 0 0,0 0 0,1 0 15,-1 0 0,35 0 16,-34 18 0,-1-18 0,35 0 16,-34 18 15,-1-18 0,0 0 16,18 0 0,-18 0 0,54 0 15,-54 0 0,53 0 16,-35 0 0,35 0 16,-52 0 0,-1 0 15,71 0 0,-71 0 16,18 17 0,141-17 16,-88 0 15,-53 0 0,17 0 0,18 0 16,18 18 15,-71-18 0,54 0 16,-54 0 0,0 0 16,18 0 0,-35 18 15,-1-18 0,-52 0 32</inkml:trace>
  <inkml:trace contextRef="#ctx0" brushRef="#br1">29598 10566 0,'0'0'0,"0"-18"31,18 36 47,-1-18 16,1 0 15,35 0 0,-18 0 16,18 0 0,0 0 15,0 0 0,0 0 0,106 0 16,-89 0 0,107 0 16,-72 17 0,89-17 15,-70 0 0,-18 0 16,141 0 16,-36-35 0,-105 35 15,53-35 0,-106 35 16,0 0 0,-36 0 15,1 0 0,0 0 0,-36 0 16,18 17 0,-18-17 16</inkml:trace>
  <inkml:trace contextRef="#ctx0" brushRef="#br1">30692 10760 0,'-18'0'0,"36"0"31,-18 17 16,17-17 15,1 18 16,-18 0 16,18-1 0,-18 1 15,17 0 0,19 34 16,-19-34 0,18 0 15,-17-1 0,17 1 0,1 0 16,34 17 0,-35 0 16,36 1 0,-36-19 15,53 18 0,-52-17 16,52 17 16,-53-35 0,18 0 0,35 18 15,-52-18 0,52-18 16,-53 1 0,71-1 15,-71 0 0,18 1 16,-18-1 0,1-17 0,34 0 16,-34-1 0,16-17 15,-16 18 0,34-35 16,-52 34 16,52-34 0,-52 17 15,53-35 0,-54 35 16,1 0 0,17 0 0,18-53 15,-35 53 0,35-70 16,-36 52 16,36-70 0,-35 70 15,17-17 0,-17 18 16,-1-19 0,19 19 0,-1-89 16,-17 71 0,-1 0 15,1 0 0,-18-1 0,18 1 16,-18 0 0,17-18 15,-17 18 0,0 0 0,18-89 16,-18 89 0,0 0 0,0 0 16,17-89 15,-17 89 0,0 0 0,0 0 16,18-89 0,-18 89 16,0 0 0,0 0 0,0 17 15,0-17 0,0 0 0,-18 17 16,18-87 0,0 69 15,-17 19 0,17-18 16,0 17 0,-18-88 16,18 89 0,-17-1 0,17 1 15,-36-71 0,1 70 16,0-70 0,17 88 16,-17-18 0,17 19 15,-35-72 0,36 54 16,-54-54 0,0 18 15,36 53 0,0-17 16,-18 17 0,18 0 16,-18 18 0,0-18 0,0 0 0,0 0 15,0 0 0,-70-35 16,52 35 0,1 0 16,-19 18 0,19-18 0,-89-35 15,89 52 0,-19 1 16,19 0 0,-18-1 0,17 1 15,-105-35 16,87 34 0,-87-34 16,70 34 0,-70-16 15,-18-1 0,88 35 16,-88-17 16,88-1 0,-88 1 15,88 18 0,0-1 0,1 0 16,16 1 0,-122-1 15,105 0 0,-123 1 16,123 17 0,0 0 0,-18 0 16,-105-18 15,106 18 0,17 0 0,-18 0 16,19 0 0,-125 0 16,124 0 0,1 0 0,-1 0 15,0 0 0,0 0 0,18 18 16,-124-18 15,124 17 0,-106 1 16,106 0 0,0-18 16,-1 17 0,19 1 0,-18-18 15,17 18 0,1-18 0,-72 17 16,89 1 0,-52-1 16,52-17 0,17 18 0,-52 0 15,53-18 16,17 0 0,-35 17 15,36-17 0,-1 0 0,1 0 16,-1 0 0,0 0 16,1 18 15,-1-18 16,-35 18 0,35-1 16,1 1 0,-19 0 15,19-18 0,-1 17 16,1-17 0,-19 18 0,19-18 15,-19 17 0,19-17 16,-1 18 16,0-18 0,1 0 15,17 18 0,-18-1 16,18 1 16,0 0 15,-17-18 0,17 17 0,0 1 16,0 0 15,0-1 32,-18 1 31,18 0 16,-18-18 15,1 0 0,-1-18 16</inkml:trace>
  <inkml:trace contextRef="#ctx0" brushRef="#br1">24395 3757 0,'0'0'16,"0"53"0,0-18 0,0 18 15,0-18 0,0 18 0,0-17 16,0 17 0,0 52 16,0-52 0,17 0 0,-17-17 15,36 16 16,-1-52 0,-18 18 0,72-36 16,-54 1 0,71-54 15,-71 36 16,53-18 0,-53 35 0,-17 1 15,17-1 0,-17 18 16</inkml:trace>
  <inkml:trace contextRef="#ctx0" brushRef="#br0">18009 953 0,'0'0'0,"0"-18"16,18 0 0,0 18 47,-18 36 15,17-19 0,-17 1 16,0 52 0,0-17 16,0 0 0,-17 0 15,-19 0 0,-17 88 16,18-88 0,-35 53 16,34-53 0,1-18 0,-36 36 15,36-54 0,0-17 16,0 0 15,17-17 0,0-1 0,1-53 16,17 36 0,17-18 16,1 18 0,35-18 15,-35 35 0,17 18 16,18-17 0,17 34 16,-34 1 0,16 35 15,-16 0 0,17 17 16,-18-52 0,0 53 15,-17-54 0,0 1 16,-1 0 0,1-1 0,-1 1 16</inkml:trace>
  <inkml:trace contextRef="#ctx0" brushRef="#br0">18609 617 0,'0'0'0,"-18"0"15,1 0 0,-1 0 16,-17 0 0,17 18 16,-17 0 0,17-1 15,1 19 0,-1-1 16,18-18 0,0 1 0,18 17 16,-1-17 0,1 17 15,35 1 0,-36-19 16,19 1 0,-19 0 0,19-1 15,-1 1 0,-35-1 16,18-17 0</inkml:trace>
  <inkml:trace contextRef="#ctx0" brushRef="#br0">18733 794 0,'17'0'16,"1"0"16,35 0 15,-18 0 0,18 0 16,-35 0 0,34 0 15,-34 0 0</inkml:trace>
  <inkml:trace contextRef="#ctx0" brushRef="#br0">18891 653 0,'0'17'0,"0"19"16,0-19 0,18 36 15,-18-18 16,0-17 0,18 17 16,-1-35 0,1 36 15,-1-36 0,19 0 16,-19 0 0,1-18 15</inkml:trace>
  <inkml:trace contextRef="#ctx0" brushRef="#br0">19226 882 0,'-17'18'15,"17"-1"0,-18 1 16,0 0 0,18-1 16,-17 1 0,-1-1 0,1 1 15,17 0 16</inkml:trace>
  <inkml:trace contextRef="#ctx0" brushRef="#br0">19438 882 0,'0'0'16,"18"0"0,-1 0 0,19 0 16,-19-18 0,1 18 15,0 0 0,-1 0 0,-17-17 16</inkml:trace>
  <inkml:trace contextRef="#ctx0" brushRef="#br0">19544 706 0,'-18'17'15,"18"1"0,-17 17 16,17 0 0,0 18 15,17-35 0,-17 17 16,18-17 0,17 17 16,-17-35 0,17 18 15,0-18 0,-17 0 0,17 0 16,-17-18 0,0 1 16</inkml:trace>
  <inkml:trace contextRef="#ctx0" brushRef="#br0">19826 741 0,'0'35'16,"0"-17"0,18 17 15,-18-17 0,0-1 16,17 1 0</inkml:trace>
  <inkml:trace contextRef="#ctx0" brushRef="#br0">19967 653 0,'18'0'32,"0"17"15,17 1 16,-35 0 0,17-1 15,19 1 0,-1-18 16,0 17 0,-35 1 16,36-18 15,-36 18 0,0-1 16,-18 1 0,-17 17 16,17-17 0,0 0 15,1-1 0,-19-17 16,19 18 0,17 0 0,-18-1 0,1 1 15</inkml:trace>
  <inkml:trace contextRef="#ctx0" brushRef="#br0">20302 1164 0,'0'0'15,"18"0"0,0 0 16,-1 0 0,36 0 16,-35 0 0,-1 0 0,1 0 15,0 0 0</inkml:trace>
  <inkml:trace contextRef="#ctx0" brushRef="#br0">20391 1323 0,'0'0'16,"52"0"0,-34 0 0,0 0 16,35 0 15</inkml:trace>
  <inkml:trace contextRef="#ctx0" brushRef="#br0">21414 1270 0,'0'-35'0,"0"17"16,-18 18 0,-17-35 15,-1 35 0,19-18 16,-18 18 0,-1 0 0,19 0 16,-54 35 0,36 1 15,-1-1 0,19 0 0,-1 53 16,36 1 16,-1-54 0,19-17 0,34 17 15,36-35 16,-53 0 0,0-18 0,18-35 15,-36 18 16,-18 17 0,-17-17 0,0-18 16,-17 18 0,-1 17 15,1 1 0,-19-1 0,19 0 16,-19 1 16,36 34 15,18 36 0,0-35 16,-1 17 0,1-17 0,17-1 15,18 36 0,-18-35 16,-17 17 0,0-35 16,-18 18 15,-18-18 0,0 0 16,1 0 0,-1-18 16,18 1 15,18-1 16,-18 0 15,17-17 0,-17 17 0,18 1 16,-18-1 0,18 1 16,-18-1 0,0 0 15,17 36 16,1 17 16,0-17 0,17 17 15,-18 0 0,1-17 16,0 0 0,-18-36 15,0 0 16,0 1 0,0-1 16,0 0 0,0 1 15,17-1 0,1 1 16,35 17 16,-35 0 0,-1 17 0,36 18 15,-35-17 0,-1 0 16,1-1 0,-18 1 15,18-18 16,-18-18 16,17 1 0,-17-19 15,18 19 0,-18-1 16,18 18 0,-1 0 16,1 0 15,-18 18 0,18-1 0,-1 1 16,1 17 15,-18-17 0,17 0 0,1-1 16,0-17 0</inkml:trace>
  <inkml:trace contextRef="#ctx0" brushRef="#br0">22296 1341 0,'0'17'15,"0"18"16,0-17 0,0 53 16,17-54 0,1 1 0,-1 0 15,19-18 0,-1 0 16,0 0 0,-17-36 16,0 19 0,-18-1 15,0 0 0,0 1 0,-18-19 16,-17 1 0,17 18 15,-53-1 16,54 36 0,17-1 16,0 1 15</inkml:trace>
  <inkml:trace contextRef="#ctx0" brushRef="#br0">22543 1411 0,'0'18'16,"0"-1"0,17 19 16,1-36 0,17 17 15,-35 1 16,18-18 0,-1 0 0,1-18 16,-18 1 0,0-1 15,0 0 0,0 1 16,0-1 0,0 0 15,18 18 0,-1 0 16,19 18 16,-19-18 0,1 18 15,17-1 0,-17 1 16,-1-18 0,-17-18 31,18 1 16,-18-1 0,18-17 15,-1 17 16,1 18 16,0 18 15,-1-18 0,1 0 0,-1 0 16,1 0 0,0 0 16,-1 0 0,1-18 0,17 18 15,-17 0 0,17-17 16,-17 17 15,0-18 0,-1 18 0,1-18 16,-18 1 16,-18 17 0,18-18 15,-17 0 0</inkml:trace>
  <inkml:trace contextRef="#ctx0" brushRef="#br0">23054 1041 0,'35'88'0,"-70"-176"0,53 88 0,-18 35 15,17 53 0,1-35 16,-18 0 0,18 18 0,-18-19 16,17 1 0,1 53 15,-18-70 0,0-1 16,18-18 0,-18 1 0</inkml:trace>
  <inkml:trace contextRef="#ctx0" brushRef="#br0">24836 1199 0,'0'0'15,"-36"-17"0,1 17 0,-18 17 16,35 1 0,-34 35 16,52-18 0,0 18 15,17-18 16,1-17 0,17-18 0,-17 18 16,17-18 0,18-18 0,0 0 15,-18-17 16,-17 18 0,-1-1 0,-17-17 15,0 17 0,-35-35 16,0 35 0,-18 1 16,35 17 0,1 0 0,-1 0 15,36 0 16,-1 17 16</inkml:trace>
  <inkml:trace contextRef="#ctx0" brushRef="#br0">25171 688 0,'-36'-18'16,"72"36"0,-89-36 0,35 18 0,1 36 16,17 52 0,0-35 15,17 88 0,1-88 16,35 53 15,-18-54 0,18 19 16,-35-53 0,-1 17 16,-17-17 0,-17-36 15</inkml:trace>
  <inkml:trace contextRef="#ctx0" brushRef="#br0">25100 1147 0,'0'0'0,"35"0"0,1-18 0,52 18 15,-35-18 0,53 18 16,-71 0 0,0 0 16</inkml:trace>
  <inkml:trace contextRef="#ctx0" brushRef="#br0">26423 600 0,'35'35'16,"-17"-17"0,35-1 16,-35 1 0,17 0 15,-18-18 0,36 17 16,-35-17 0,0 0 0</inkml:trace>
  <inkml:trace contextRef="#ctx0" brushRef="#br0">26741 547 0,'0'53'15,"0"-18"0,0-17 16,0 17 0,17-17 16</inkml:trace>
  <inkml:trace contextRef="#ctx0" brushRef="#br0">27076 970 0,'0'0'0,"-36"0"16,19 18 0,-1-18 15,1 17 0,-1 1 0,0 0 16,1 35 0,17-18 15,0-17 0,17-1 0,1 1 16,0-18 0,17 0 16,0 0 0,0-35 15,-17 17 0,0 0 16,-18 1 0,0-19 0,0 19 16,-18-19 0,0 36 15,18 18 31,36 35 0,-19-35 16,36 17 0,-18-17 16,36-1 0,-53-17 15,17 0 0,-17 0 16</inkml:trace>
  <inkml:trace contextRef="#ctx0" brushRef="#br0">27323 953 0,'35'0'16,"-17"0"0,17 17 16,0-17 0,18 0 15,71-17 0,-72 17 16,-16-18 0,17 18 16,-36 0 0,-34 0 15,-36-18 16</inkml:trace>
  <inkml:trace contextRef="#ctx0" brushRef="#br0">27517 706 0,'0'70'0,"0"-140"0,0 193 16,0-70 0,17 35 15,-17-35 0,18-18 0,-18 18 16,35 0 16,-17-35 0,0-1 0,-1 1 15,-17 0 0,18-18 0,-18-18 16</inkml:trace>
  <inkml:trace contextRef="#ctx0" brushRef="#br0">27693 653 0,'0'0'16,"0"70"0,18-17 0,-1 18 16,-17-18 0,18 17 15,0-17 0,-18 18 16,17-36 0,-17-17 15,0-1 0</inkml:trace>
  <inkml:trace contextRef="#ctx0" brushRef="#br0">27905 1094 0,'53'-18'0,"-106"36"0,123-36 15,-34 0 0,-1 1 16,-18-1 0,1 0 0,0 1 16,-18-1 0,-36 1 15,19 17 0,-36 0 16,35 17 16,1 1 0,-1-1 15,18 1 0,-18 17 0,18-17 0,18 0 16,-18-1 0,18 1 15,-1 0 0,1-1 0,0-17 16,-1 0 0,1 0 0,-1 0 16,-17-17 0,18 17 15,-18-36 0,0 19 16,0-1 16,18 0 0,-1 18 15,1 18 16,0-18 0,-1 18 0,-17-1 15,18-17 0,0 36 16,-1-36 0,1 17 16,-18 1 0</inkml:trace>
  <inkml:trace contextRef="#ctx0" brushRef="#br0">28346 970 0,'0'0'0,"35"18"15,0-18 0,-17 0 16,35-18 16,-18 1 0,0 17 15,-17-18 0,-36 18 16</inkml:trace>
  <inkml:trace contextRef="#ctx0" brushRef="#br0">28434 723 0,'0'0'15,"0"88"0,-18-35 16,18 36 15,0 16 0,18-52 16,0 18 0,-1-36 16,1 0 0,-1-17 15,1-18 0</inkml:trace>
  <inkml:trace contextRef="#ctx0" brushRef="#br0">28698 1023 0,'0'53'15,"0"-106"0,0 124 0,0-36 16,0-17 0,0-1 16</inkml:trace>
  <inkml:trace contextRef="#ctx0" brushRef="#br0">28734 917 0,'-18'0'16,"18"18"16</inkml:trace>
  <inkml:trace contextRef="#ctx0" brushRef="#br0">28804 1147 0,'0'0'15,"0"35"0,0-18 0,36 1 16,-19-18 0,1 0 15,0 0 0,-1-18 16,-17 1 0,18-18 16,-18-1 0,0 54 47,0 0 15,0-1 0,0 1 16,0-1 0,17-17 15,1-17 16,0-1 16,-1 1 15,19 17 16,-19 0 0,19 0 16,-19 0 0,1 0 0,-18 17 15,17-17 0,-17 35 16,0-17 15</inkml:trace>
  <inkml:trace contextRef="#ctx0" brushRef="#br0">29369 617 0,'17'18'16,"-17"0"0,18-1 16</inkml:trace>
  <inkml:trace contextRef="#ctx0" brushRef="#br0">29580 670 0,'0'0'16,"0"36"0,0-19 0,0 1 0,0-1 15,-17 1 16,17 0 0,-18-1 0</inkml:trace>
  <inkml:trace contextRef="#ctx0" brushRef="#br0">30498 1041 0,'17'-18'16</inkml:trace>
  <inkml:trace contextRef="#ctx0" brushRef="#br0">30498 1041 0,'35'-18'0,"-35"0"31,-35 54 0,70-89 16,-35 35 15,0 1 16,0 34 16,0 36 15,0-18 16,18 36 0,-1-36 16,1 0 0,-1-17 0,19 17 15,17-17 0,-36-18 16,19 0 0,-1-18 15,-17 1 0,17-36 16,-18 18 0,1 17 0,-18-17 16,18-1 0,-18 1 15,0 17 0,17 18 16,-17 18 0,18 53 16,-18-36 15,18 53 0,-1 0 16,1-52 0,-18 16 15,18-16 0,-18-19 0,0 36 16,0-35 0,-18 0 16,0-18 15,1 0 0,-36 0 16,35 0 0,-17 0 0,-36-18 16,54 0 0,-19 18 15,1-17 0,17 17 16,1-18 15</inkml:trace>
  <inkml:trace contextRef="#ctx0" brushRef="#br0">31274 423 0,'-18'0'31,"18"18"16,-18-18 0,1 18 15,-1-1 0,1 1 0,-1 0 16,0-1 15,1 1 0,-1-1 0,0 19 16,18-19 0,0 1 16,18 0 0,-18-1 15,18 1 0,-1 0 0,19 17 16,-19-18 0,18 19 16,-17-36 0,17 17 15,-17-17 0</inkml:trace>
  <inkml:trace contextRef="#ctx0" brushRef="#br0">31415 635 0,'18'0'16,"17"0"15,-18 0 0,1 0 16,17-18 0,-17 18 0,0 0 16,-1 0 0,-17-17 15</inkml:trace>
  <inkml:trace contextRef="#ctx0" brushRef="#br0">31521 512 0,'0'0'0,"-18"0"0,18 35 0,0-18 15,0 1 0,0 35 16,18-35 0,-1 17 16,1-17 0,0-1 15,-1-17 0,1 18 16,0-18 0,-1-18 0,18 1 16,-17-1 15</inkml:trace>
  <inkml:trace contextRef="#ctx0" brushRef="#br0">31750 423 0,'0'-17'32,"18"34"31,-1 1 16,1-18 0,0 18 15,-1-1 0,1 1 16,17-18 0,0 18 0,-17-1 15,0-17 0,17 18 0,0-1 16,-17-17 0,-18 18 16,0 0 0,-18-1 15,1 1 16,-19 17 0,1-17 16,17 0 0,1-1 0,-19 1 15,19-1 0,17 1 0,-18 0 16,18-1 15</inkml:trace>
  <inkml:trace contextRef="#ctx0" brushRef="#br0">21131 2346 0,'-35'-18'15,"17"1"0,1 17 0,-36 17 16,35 1 0,1 0 16,-1-1 0,18 54 15,0-36 0,35 18 16,-17-35 0,17-1 16,-17 1 0,-1 0 0,1-1 15,0 1 0,-1-18 0,-17 17 16,0 1 0,-17-18 15,-1 18 0,0-18 0,-17 0 16,18 0 0,-1 0 0,-17 0 16,17 0 0,0 0 0,-17-36 15,35 19 16</inkml:trace>
  <inkml:trace contextRef="#ctx0" brushRef="#br0">21290 2011 0,'35'53'15,"-70"-106"0,88 159 0,-35-71 0,-18 18 16,17 0 0,1 0 0,0 35 16,-18-35 15,0-18 0,-18 18 16,18-35 0,-18-1 15,18-34 16,18-1 16,0 0 0,17-35 15,-17 36 0,-18-1 16,17 18 0,-17 18 31,0 35 16,0-18 0,18-17 0,-1-1 0,19 19 15,-1-36 16,53 17 0,-53-17 16,1-17 0,17-1 15,-36 18 0,1-18 16,-18 1 0,-18-1 16,1 18 15,-1-18 0,-17 18 0,-18 0 16,35 0 0,1 18 15,-1-18 0,18 18 16,18-18 16,17 0 15,-18 0 0,1-18 16,0 18 0,-18-18 0,17 1 0,-17-1 16</inkml:trace>
  <inkml:trace contextRef="#ctx0" brushRef="#br0">21855 2522 0,'0'0'0,"0"18"15,35 0 0,-35-1 16,35 1 16,-17-18 0,-1 0 15,1 18 0,0-18 16,-18-18 15,0 0 0,0 1 16,0-1 16,17 18 15,1 0 16,0 18 0,-1-18 16,1 17 0,0-17 15,-1 0 0,1 0 0,-18 18 16,17-18 0,-17-18 15,0 1 16,0-1 16</inkml:trace>
  <inkml:trace contextRef="#ctx0" brushRef="#br0">22172 2187 0,'18'106'0,"-1"-71"15,1 18 0,17 35 16,1-52 0,-1 17 16,-18-36 0,19 1 0,-19-18 15</inkml:trace>
  <inkml:trace contextRef="#ctx0" brushRef="#br0">22437 2487 0,'0'0'16,"-18"53"0,36-35 0,-18-1 15,17 1 0,1-18 0,0 0 16,-1 0 0,1-18 0,17-35 15,0 0 16,-35 1 0,18 16 16,-18 1 0,-18-36 15,1 19 0,-1 16 0,-17-17 16,17 36 0,-17-19 16,17 36 0,1 0 15,17 18 0,0 17 0,0 18 16,0 0 0,17 0 0,1 0 15,0 0 0,52 53 16,-17-71 0,35 18 16,-52-35 0,16-1 15</inkml:trace>
  <inkml:trace contextRef="#ctx0" brushRef="#br0">23583 2505 0,'0'0'0,"18"70"0,-1 71 16,1-70 0,0 17 16,-18-70 0,0-1 0,0 1 15,0-36 16,-18-34 15,0 16 0,1-17 0,-1 0 16,18 0 0,-17 1 0,17-72 16,0 54 0,35-36 15,0 70 16,36 19 0,-18 17 16,-18 0 0,0 0 0,0 35 15,-17-17 0,0 35 16,-18-36 0,-18 36 15,0-18 0,-17 1 16,18-19 0,-36 1 16,35-18 0,0 0 15,1 0 0</inkml:trace>
  <inkml:trace contextRef="#ctx0" brushRef="#br0">24183 2258 0,'0'0'15,"-35"17"0,17 1 0,0 17 16,-17 18 0,35-35 16,-18 35 0,36-53 15,0 17 16,-1-17 0,1 0 0,17-17 15,-17 17 0,0-35 16,-18-1 0,17 19 16,-17-19 0,0 19 15,0-1 0,0 0 0,-17 18 16,17 18 16,0 17 15,0-17 16,0 0 0,17-1 0,1 1 15,17 0 0,-17-18 16,17 0 16,-17-18 0,-1 18 0,1-35 15,0 17 0,-18-17 16,0 17 16,0 36 31,17-18 0,-17 17 0,18 1 15,0 0 0,-1-18 16,1 0 16,17 0 0,-35-18 15,35 18 16,-35-18 0,18 36 0,0 35 16,-1-18 15,1 71 0,0-53 16,-18 0 0,17 35 15,-17-53 0,0 1 0,-17 17 16,17-36 16,-18-17 0,0 0 0,1 0 15,-1 0 0,0-17 16,-17-1 0,17 0 0,-17-35 16,18 18 0,17-53 15,0 53 0,17-1 16,1 1 0,17 17 0,53-35 15,-52 53 0,-1-17 16,0 17 0,36 0 16</inkml:trace>
  <inkml:trace contextRef="#ctx0" brushRef="#br0">25312 2240 0,'35'0'16,"0"0"0,1 0 0,-1-17 15,0 17 0,53-18 16,-70 0 0,17 1 16,-17 17 0</inkml:trace>
  <inkml:trace contextRef="#ctx0" brushRef="#br0">25559 2081 0,'-18'53'0,"36"-106"0,-36 124 15,0-18 0,18-18 16,-17-17 0,17 17 16,17-17 0,-17-1 0,36 19 15,-19-19 0,19-17 16,-19 0 0,1 0 15,0 0 0,17-17 16,-17 17 0,-1 0 16,1 0 15,-1 0 0,1 0 0,17 17 0,-17-17 16,0 18 0,35-18 16,-18 0 0,0-18 15,-17 18 0,-18-17 16,17-1 0,-17 0 0,-17 1 15,-1-1 0,-35-17 16,36 17 0,-54 1 16,53 17 0,-17 0 15,17 0 0,1 0 16,17 17 0</inkml:trace>
  <inkml:trace contextRef="#ctx0" brushRef="#br0">25876 2187 0,'-17'0'16,"-1"0"0,0 0 16,1 36 15,-1-19 0,0 18 16,18 1 0,18 17 16,-18-36 0</inkml:trace>
  <inkml:trace contextRef="#ctx0" brushRef="#br0">27376 2328 0,'0'0'0,"0"-17"15,17-1 0,-17 0 16,18 1 16,-18-1 0,0 1 15,-18-1 16,1 18 0,-36 0 15,17 0 0,1 0 16,0 18 0,0-1 0,-1 18 16,-17 18 0,36 18 15,17-36 0,0 0 16,17 1 0,19 17 16,-19-36 0,19 1 0,-19-18 15,18 18 0,18-18 16,-17-18 0,-19 0 15,1 18 0,17-53 16,-17 18 0,-18 0 0,17 0 16,-17 17 0,0-17 0,0-1 15,0 19 0,-17-36 16,17 70 31,17 36 16,1-17 0,17 52 15,-17-53 0,53 18 16,-54-35 0,36-1 16,-18 1 0,-17-18 15,0 0 0</inkml:trace>
  <inkml:trace contextRef="#ctx0" brushRef="#br0">27905 1729 0,'0'0'16,"-18"17"0,0 1 0,1 0 0,-18-1 16,-1 1 0,19-1 15,-1 1 0,0 0 16,1-1 0,-1-17 0,0 18 16,18 0 0,0-1 15,18 19 0,0-1 16,35 0 0,-36-17 15,19-18 0,-19 17 16,18-17 0,-17 18 0,0 0 16</inkml:trace>
  <inkml:trace contextRef="#ctx0" brushRef="#br0">28063 1870 0,'18'0'15,"17"17"16,1-17 0,34-17 15,-34 17 0,-1-18 0,18 18 16,-36 0 16,1-18 0,-36 18 15</inkml:trace>
  <inkml:trace contextRef="#ctx0" brushRef="#br0">28205 1711 0,'0'35'16,"0"-70"0,-18 88 0,18 0 15,0-18 0,0 0 16,18 18 0,-1-17 0,1-19 15,0 1 0,-1-18 16,18 17 0,1-17 16,-1 0 0,-17 0 0,-1 0 15,-17-17 0,18-18 16</inkml:trace>
  <inkml:trace contextRef="#ctx0" brushRef="#br0">28540 1711 0,'0'18'15,"0"-1"16,17 1 15,1 17 16,-18-17 16</inkml:trace>
  <inkml:trace contextRef="#ctx0" brushRef="#br0">28769 1711 0,'0'-18'0,"18"18"47,-18 18 16,17-18 0,-17 18 0,18-18 0,17 17 16,1 1 15,16 0 0,-34-1 16,17 1 0,-17-18 15,0 17 0,-18 1 47,-36 17 16,19-17 0,-19 17 16,19 1 0,17-19 15,-18 1 0,1 35 16,-1-36 0,0 19 15,18-19 16</inkml:trace>
  <inkml:trace contextRef="#ctx0" brushRef="#br0">29175 2593 0,'17'0'16,"-17"-18"31,-17 18 16</inkml:trace>
  <inkml:trace contextRef="#ctx0" brushRef="#br0">30745 1764 0</inkml:trace>
  <inkml:trace contextRef="#ctx0" brushRef="#br0">30621 1764 0,'0'0'16,"-18"0"0,1 0 0,-1 0 16,36 0 31,35 0 15,0 0 0,0 0 16,17 0 0,1 0 0,-1 0 16,107 0 0,-89 18 15,0-18 0,0 0 0,0 17 16,54 1 16,-90-18 0,-16 0 0,-1 0 15,-17 0 0</inkml:trace>
  <inkml:trace contextRef="#ctx0" brushRef="#br0">27023 2981 0,'17'0'15,"19"0"16,-1-18 0,36 18 16,70 0 0,-53 0 15,18 0 0,0 0 0,17 0 16,0 0 0,142 0 16,-124 0 0,124-17 15,-159 17 0,-18 0 16,0-18 0,-53 18 0,1 18 15</inkml:trace>
  <inkml:trace contextRef="#ctx0" brushRef="#br2">8378 5644 0,'0'0'0,"-17"0"0,17 18 0,-18-18 16,36 0 16,52 0 0,-17-18 15,18 18 0,105-17 16,-88 17 0,124 0 15,-106 17 0,-18-17 16,18 0 0,-18 0 0,0 0 16,1 0 0,69-17 15,-87-1 0,-18 1 0,35-1 16,-70 0 16,-18 1 0,0-1 15</inkml:trace>
  <inkml:trace contextRef="#ctx0" brushRef="#br2">9895 5362 0,'36'36'0,"-72"-72"0,107 89 16,-53-35 0,17-1 15,0 1 0,18 0 0,-18-18 16,18 17 0,18 1 16,-36 0 0,-17-18 15,-18 17 0,0 1 0,-18-18 0,0 18 16,-34 17 0,16-18 16,-17 1 0,0 17 0,18-17 15,0 0 0</inkml:trace>
  <inkml:trace contextRef="#ctx0" brushRef="#br2">10636 4798 0,'-17'17'16,"34"-34"0,-34 52 0,17 0 0,0 71 15,0-35 0,17 123 16,-17-88 0,18 141 16,-18-124 0,0-35 15,53 142 16,-36-160 16,1-35 0,0-35 0,-1 0 15,-17-17 0,18-19 16</inkml:trace>
  <inkml:trace contextRef="#ctx0" brushRef="#br2">10601 4780 0,'35'0'16,"-17"0"0,17 18 16,0-18 0,18 0 0,0-18 0,35 18 15,1-17 0,105 17 16,-88-18 0,17 18 0,0-18 16,1 1 0,123-1 15,-124 0 0,107 1 16,-142 17 0,-18 0 15,-34 0 0,17 17 0,-36 19 16,19 34 0,-36-17 16,0 71 15,-18-54 0,18 18 0,-18 0 16,1 1 0,-1-1 0,18 18 16,0-18 0,0 0 0,0 0 15,0-17 0,18-1 0,-1 36 16,-17-53 0,18-18 15,-18 36 0,0-36 16,-18-17 0,-17 0 16,-36 17 0,19-18 15,-107 1 0,71-18 16,-18 0 0,-141 18 16,106-18 0,-18 0 15,0 0 0,0 17 0,36-17 0,17 18 16,18-18 0,35 18 15,0 17 0</inkml:trace>
  <inkml:trace contextRef="#ctx0" brushRef="#br2">11342 5274 0,'0'-18'0,"-35"-17"15,17 17 0,-35 1 16,18 17 0,-18 17 16,-71 54 15,71 17 16,36 0 15,17-52 0,17-1 0,1 0 16,53 18 0,-18-35 0,-18-1 16,18 1 0,-18 0 15,18-1 0,-18 1 16,-17 0 0,-36 17 16,-17-17 0,0-1 15,-1 1 0,-17-1 0,-35 1 16,35 0 0,-17-18 15,52 0 0,18-18 16</inkml:trace>
  <inkml:trace contextRef="#ctx0" brushRef="#br2">11589 5027 0,'0'0'0,"0"-18"0,-18 18 16,0 18 16,-17 0 15,18 17 0,-19 0 16,36-17 0,-17 17 16,17-17 0,0-1 15,17 1 0,-17 0 0,36-1 16,-19 1 0,36 0 15,-35-1 0,-1-17 16,1 0 0,0 0 16,-1 0 0</inkml:trace>
  <inkml:trace contextRef="#ctx0" brushRef="#br2">11730 5133 0,'18'18'31,"-1"-18"0,18 0 16,-17 0 0,17 0 16,-17-18 15</inkml:trace>
  <inkml:trace contextRef="#ctx0" brushRef="#br2">11818 4992 0,'0'17'15,"-18"1"16,18 0 0,0-1 0,0 36 15,0-35 0,18 35 16,-18-36 0,35 1 16,1-18 0,-1 0 15,-17 0 0,-1-18 16,18-17 16</inkml:trace>
  <inkml:trace contextRef="#ctx0" brushRef="#br2">12012 4974 0,'18'0'15,"-18"18"0,17-1 16,1 1 0,0 0 16,-1 17 0,1-35 15,-18 18 0,18-1 16,-18 1 0,0 17 15,0-17 0,-18-1 16,0-17 0,1 18 16,-1-18 0,0 0 15,1 0 0,-1 18 16,0-18 0,1 17 0,-18 1 16</inkml:trace>
  <inkml:trace contextRef="#ctx0" brushRef="#br2">11359 4110 0,'0'0'15,"0"18"0,-17 34 16,17-16 0,0-1 0,0 18 16,0 35 0,0-35 15,0-18 0,0 1 16,17-1 0,-17 0 15,18-17 0,0-18 16,-18-18 0,0 0 16</inkml:trace>
  <inkml:trace contextRef="#ctx0" brushRef="#br2">11113 4286 0,'0'-35'15,"17"17"0,1 1 16,17-19 0,0 19 0,-17-18 16,53-36 0,-54 53 15,1 1 0,-1-1 0,1 0 16,0 18 0,-1 18 16,1 35 15,0-18 0,-1 18 16,1-18 0,0-17 15,17 0 0,0 17 16,-17-35 0,17 18 0,-17-18 16</inkml:trace>
  <inkml:trace contextRef="#ctx0" brushRef="#br2">10989 3157 0,'0'0'16,"0"18"31,0 35 16,0-35 0,18-1 0,-1 1 16,1-1 0,0 1 15,17-18 0,0-18 16,0 1 0,-35-18 0,36-18 15,-36 17 16,0 19 0,0-19 0,0 19 16,0-1 0,-18 36 15,18 17 16,18 53 16,-1-35 0,1 0 0,0 0 15,-1-18 0,1 1 0,0-1 16,-1 18 0,-17-36 15,0 1 0,0 0 0,-17-18 16,-1 0 0,-35 17 16,18-34 0,-1 17 15,1-18 0,0 0 0,-18 1 16,35-1 0,1 1 16,-1-19 0</inkml:trace>
  <inkml:trace contextRef="#ctx0" brushRef="#br2">11571 2558 0,'0'0'16,"-18"0"0,18 17 0,-35 1 15,18 0 0,-1 34 16,0-34 0,1 0 16,17-1 0,-18 19 15,18-19 0,0 1 16,18 0 0,17-1 15,-17 1 0,17 0 16,-18-18 0,19 17 0,-1 1 16,-17-18 0,-1 0 15</inkml:trace>
  <inkml:trace contextRef="#ctx0" brushRef="#br2">11730 2575 0,'-18'0'16,"36"0"31,0 0 15,-1 0 16,1 0 0,-18 18 16,0 0 0,0-1 0,0 18 15,0-17 0,-18 0 16,18-1 0,-17 19 16,-1-36 0,18 17 15,0 1 0,18-18 16,17 0 15,-18 0 16,19-18 16,-19 18 0</inkml:trace>
  <inkml:trace contextRef="#ctx0" brushRef="#br2">11906 2487 0,'0'0'16,"18"0"15,0 0 0,17 18 16,-18-1 0,1-17 15,0 18 0,17 17 16,0-17 0,-17 0 16,-18-1 0,18 1 0,-1-1 15,-17 1 0,0 0 16,-17-1 0,-1-17 16,-17 18 0,17-18 15,-17 18 16,17-1 0,-17 1 15,17 0 0,1-1 0</inkml:trace>
  <inkml:trace contextRef="#ctx0" brushRef="#br2">11606 6473 0,'0'0'16,"18"-52"0,-18 34 0,18 18 15,-18-18 0,17 36 16,-17 35 15,0-18 0,18 18 16,-18-18 0,0 71 16,0-71 0,18 36 15,-18-36 0,0-17 0,0 0 16,17-1 0,1-17 16,-18-17 15</inkml:trace>
  <inkml:trace contextRef="#ctx0" brushRef="#br2">11412 6579 0,'18'-35'15,"-36"70"0,54-88 0,-19 36 0,19-19 16,-1 19 0,-18-1 0,1 1 15,35-19 16,-35 19 0,-1 17 16,1 0 0,0 17 15,-1-17 0,-17 36 16,36-19 0,-1 54 16,-18-54 0,36 19 15,-17-19 0,-19 1 0,19 0 16,-19-18 0</inkml:trace>
  <inkml:trace contextRef="#ctx0" brushRef="#br2">7938 11218 0,'17'-17'31,"18"-19"16,1 1 0,-1 0 0,71-89 16,-36 54 15,1-1 0,17-35 16,18 18 0,0-35 0,141-124 16,-106 106 0,0 0 15,18 0 0,-18-1 0,176-157 16,-176 157 0,18 1 15,0 18 0,-18-18 0,141-124 16,-158 142 0,-1 17 16,-17 18 0,-18 17 0,36-52 15,-89 87 0,-17 1 16,-1 0 16,-52 35 15,-18 0 0,35 17 16</inkml:trace>
  <inkml:trace contextRef="#ctx0" brushRef="#br2">11095 7867 0,'0'0'16,"53"-35"0,-36 17 0,19 0 15,-1 1 0,18-1 0,-18 0 16,0 1 0,1 17 16,-36 17 0,0 19 0,0-19 15,-36 72 0,19-54 16,-18 0 0,17 53 16</inkml:trace>
  <inkml:trace contextRef="#ctx0" brushRef="#br2">11712 8132 0,'36'105'16,"-72"-210"0,89 281 0,-35 0 15,-1-70 0,1 18 0,35 193 16,-35-123 0,-18 18 16,17 264 0,1-229 15,0 176 0,-1-246 16,1-54 0,-1-35 16,1 36 0,0-71 15,-1-18 0,1-35 16,-18-53 15,0 0 0</inkml:trace>
  <inkml:trace contextRef="#ctx0" brushRef="#br2">11553 8396 0,'0'-35'15,"0"17"16,18 1 0,0-1 16,-1-35 0,1 18 15,17-36 0,-17 36 16,-18 0 0,18 17 0,-1-17 15,1 17 0,0 0 16,-1 36 16,1 0 0,-1 35 15,19-18 0,17 35 16,-18-52 0,18 17 16,-18-17 0,18-18 0</inkml:trace>
  <inkml:trace contextRef="#ctx0" brushRef="#br2">12012 8202 0,'0'0'15,"53"18"0,0-1 0,0 19 0,17-1 16,19 18 0,16 0 16,19 17 0,17 19 0,0 34 0,212 142 15,-159-124 16,194 159 0,-212-142 15,18 1 0,177 123 16,-195-158 0,177 87 16,-212-105 0,0-35 0,-17-1 15,87 54 16,-122-89 0,-19 0 0,-17 1 16,0-36 0,-35 17 0,-1-17 15,-17-17 0,-70-36 16,34 0 0</inkml:trace>
  <inkml:trace contextRef="#ctx0" brushRef="#br2">12206 8961 0,'0'0'16,"-53"0"0,36 0 15,-1 0 0,0-18 0,1-35 16,17 18 0,0-18 16,0 0 0,17-88 15,-17 70 0,18 1 16,0-54 0,-1 71 15,-17 18 0,18 0 0,-1 17 16,1 0 0,0 18 0,35 36 16,-18-19 0,53 54 15,-53-36 0,54 18 16,-54-35 16,0-1 0,36 19 15,-54-19 0,1-17 16,17 18 0</inkml:trace>
  <inkml:trace contextRef="#ctx0" brushRef="#br2">11871 7285 0,'0'-35'0,"-18"35"16,18-36 0,-17 36 15,-19-17 0,19 17 16,-36 0 15,18 17 0,-1 1 16,19 17 0,-19-17 0,1 17 0,0 53 16,35-52 0,17 17 15,36-1 16,0-34 0,18 0 16,-1-18 0,1 0 0,52-18 15,-52 18 0,-18-18 16,-18 18 0,0-17 0,1 17 15,-54 17 16,0-17 0</inkml:trace>
  <inkml:trace contextRef="#ctx0" brushRef="#br2">7832 3263 0,'17'-17'16,"19"-1"15,-1 0 0,0 1 0,0 17 16,18-18 0,18 0 15,-18 18 0,17 0 16,-34 0 0,-19 18 16,19-18 0,-1 18 0,-18-18 15,19 17 0,-1 1 0,18 52 16,-18-34 0,18 34 16,-18-17 15,1 0 0,-19-18 16,19 18 0,-1 0 0,0 0 0,53 35 15,-52-52 0,34 52 16,-52-53 0,35 53 16,-36-35 15,1 0 0,0 0 0,-1 71 16,1-72 0,17 54 16,-17-35 0,17 35 15,-17-53 0,17 17 16,-17-17 0,-1 18 0,1-18 15,17-1 0,-17 19 16,0 0 0,-1-19 0,1 19 16,17 53 0,-17-54 15,-1 71 0,1-70 16,17 52 16,-17-52 0,0-18 0,-1 0 15,1 0 0,17 52 16,0-52 0,1 53 15,-19-53 0,36 53 16,-35-53 0,17-18 16,-17 0 0,17 1 0,-17-1 0,35 35 15,-36-34 16,19-19 0,-19 19 0,54 34 16,-36-52 0,-17 17 15,52 18 0,-35-35 16,1-1 0,-19 1 0,19 0 15,-1-1 0,18 1 16,-35-1 0,34 1 16,-16-18 0,17 0 15,-18-18 0,0 18 16,0-17 0,1-1 16,-19 1 0,36-19 15,-35 19 0,35-36 16,-36 35 0,1-17 15,0 17 0,-1-17 16,1 17 0,0-17 16,-1 0 0,19-1 0,-36 19 15,17-1 0,-17-17 16,18 17 0,-18 1 16,0-1 0,0 0 15,-18 18 16,1 0 15</inkml:trace>
  <inkml:trace contextRef="#ctx0" brushRef="#br2">10901 6509 0,'0'0'15,"-18"0"0,36 0 31,17 0 16,0 0 0,36-36 16,-36 19 0,-17-1 15,17 1 0,18 17 16,-35 35 0,-18-18 0,0 19 16,0-1 0,0 36 15,0-36 0,0 35 16,0-34 0,0-1 15,0-17 0</inkml:trace>
  <inkml:trace contextRef="#ctx0" brushRef="#br2">23072 8802 0,'-18'0'16,"0"-18"0,1 18 15,-1 0 16,-35-17 0,18 17 15,0-18 0,-71 18 16,53 0 0,-88 18 16,53-18 0,17 0 0,-17 17 15,-89 1 16,89-1 0,18-17 0,-18 18 16,17-18 0,0 18 0,18-18 15,-52 17 16,52 1 0,17-18 0,19 18 0,-1-1 15,18 1 16,0 0 0,18 17 16,-1 0 0,1 0 15,-18 1 0,18 87 16,-18-52 0,0-1 0,-18 89 16,0-71 15,18 0 0,0-17 0,-17 17 16,17 36 0,0-71 15,17-1 0,54 19 16,-36-53 0,36 17 0,-18-35 16,17 18 0,19-18 0,52 0 15,-71 0 16,36-18 0,-71 18 16,1 0 0</inkml:trace>
  <inkml:trace contextRef="#ctx0" brushRef="#br2">21361 9490 0,'0'0'15,"-18"0"0,0 0 0,-17 17 16,18 1 0,-19-18 0,1 18 16,0-18 0,-18 17 0,-35-17 15,35 0 16,-71 0 0,54-17 16,-89-19 0,71 19 15,-18-19 0,18 1 0,-124-53 16,124 35 15,-124-70 0,89 52 0,-107-70 16,107 53 16,-1 0 0,1 17 15,17-17 0,-123-71 16,123 71 0,0 17 0,-106-87 16,124 69 0,-18 1 15,-88-88 0,106 88 16,-71-106 0,71 105 15,-53-69 0,71 69 16,17 19 0,-18-18 0,-52-36 16,70 71 15,-53-35 0,53 35 16,18 18 0,-18 17 0,18-17 16,-18 17 0,0-17 15,17 17 0,19 18 16,-1-17 0,0 17 15</inkml:trace>
  <inkml:trace contextRef="#ctx0" brushRef="#br2">16457 6985 0,'0'-18'16,"0"36"0,0-53 0,18-1 0,-18 1 16,17-18 0,-17 18 0,18-18 15,0-53 16,-1 53 0,-17 0 0,18-35 16,-18 53 0,18 0 15,-18 17 0,17 0 0,1 18 16,17 18 15,0 0 0,1-1 16,52 36 0,-53-18 16,18-17 0,-18 17 15,1-17 0,-1 17 0</inkml:trace>
  <inkml:trace contextRef="#ctx0" brushRef="#br2">15081 5203 0,'0'0'16,"0"-17"0,-17-1 16,17 1 0,-18 17 0,-17 0 15,17 0 0,-17 17 16,0 1 0,-54 52 16,54-34 0,17 17 15,-17 0 0,17-1 0,18 1 16,18 36 0,0-54 15,17-18 0,18 1 0,0 0 16,53-18 0,-53 0 16,0 0 0,-1 0 0,19-18 15,-36 0 16,-17 1 0</inkml:trace>
  <inkml:trace contextRef="#ctx0" brushRef="#br2">15399 4533 0,'0'-17'15,"0"-1"16,17 18 0,-34 18 31,-1 17 0,0-18 16,1 19 0,-1-19 15,1 1 0,17 17 0,-36 1 16,36-19 0,0 19 16,18-19 15,17 1 0,-17-1 16,35 1 16,-36 0 0,36-18 15,-35 0 0,17 0 16,-17 0 0</inkml:trace>
  <inkml:trace contextRef="#ctx0" brushRef="#br2">15575 4604 0,'18'0'16,"-1"0"15,1 17 0,0 1 16,-1 17 16,-17-17 0,0 0 15,-17-1 16,17 1 0,-18 0 0,36-18 31,17-18 16,0 18 0,-17 0 15,0 0 0</inkml:trace>
  <inkml:trace contextRef="#ctx0" brushRef="#br2">15787 4480 0,'0'0'16,"0"18"16,17 17 15,1-35 0,0 18 0,17-18 0,-17 17 16,52-17 16,-52 0 0,17 18 0,-17-18 15,-1 0 0,1 18 16,-36-1 0,18 1 15,-35 0 0,0 35 16,0-36 0,-1 36 16,19-18 0,-19-17 15</inkml:trace>
  <inkml:trace contextRef="#ctx0" brushRef="#br2">16439 5080 0,'18'0'16,"17"0"16,1 0 0,17 0 15,-18 0 0,-18 0 16,1 0 0</inkml:trace>
  <inkml:trace contextRef="#ctx0" brushRef="#br2">16545 5203 0,'71'0'0,"-142"0"0,177 0 15,-53 0 0</inkml:trace>
  <inkml:trace contextRef="#ctx0" brushRef="#br2">18239 4657 0,'0'0'16,"17"0"0,-17-18 0,-17 18 15,-54 18 16,18-18 0,0 17 0,-70 19 16,52-19 0,1 1 15,-1 0 0,1 17 0,-1-18 16,-35 19 0,89-19 15,-1 1 0,36 0 16,70-1 16,-35-17 0,17 0 0,1 0 15,-1 0 0,-17 18 16,0-18 0,0 18 0,-35-1 0,-18 1 16,-18 35 15,-17-18 0,-53 36 16,35-36 0,0-18 0,0 19 15,18-1 0,-1-17 0,19 17 16,17-17 0,0-1 16,35-17 0,-17 18 0,34-18 15,54 0 16,-53-18 0,0 18 16,-18 0 0,1 0 0,-19 0 0,1 18 15,-36 0 0</inkml:trace>
  <inkml:trace contextRef="#ctx0" brushRef="#br2">17568 5891 0,'0'0'15,"53"0"0,-35 0 0,70 0 16,-53 0 16,1 0 0,-1 0 0,0 0 0,-17 0 15,-1 0 0</inkml:trace>
  <inkml:trace contextRef="#ctx0" brushRef="#br2">17727 5821 0,'0'0'15,"-18"53"0,18-18 0,0 0 16,0 1 0,0-1 0,0-17 16,18-1 0,0 1 15,35 17 0,-36-35 16,19 0 0,16 0 15,-34-18 0,17 1 16</inkml:trace>
  <inkml:trace contextRef="#ctx0" brushRef="#br2">18045 5680 0,'17'35'16,"-34"-70"0,34 88 0,1-18 16,-18-17 0,0 17 15</inkml:trace>
  <inkml:trace contextRef="#ctx0" brushRef="#br2">18874 4798 0,'-18'17'16,"0"54"15,1-36 0,-19 71 16,19-71 0,-1 18 16,-17-17 0,17-1 15,-17-18 0,0 1 0,-36 0 16,53-18 0,-34 0 16,16-18 0,36 0 15,-17 1 0,17-1 0,17 1 16,1-19 0,17 36 15,0-17 0,18 17 0,0 0 0,-17 0 16,17 17 0,17 19 16,-35-1 0,-17-18 15,0 19 0,-1-19 0,1 19 16,-18-19 0,18 1 16</inkml:trace>
  <inkml:trace contextRef="#ctx0" brushRef="#br2">19385 4322 0,'0'0'16,"-17"0"0,-1 17 15,0 1 0,-35 17 16,18-17 15,17-1 0,-52 36 16,52-35 0,1 0 16,-1-1 0,18 1 0,0-1 15,18 1 0,34 17 16,-16-35 0,-19 18 16,19 0 0,-1-1 0,0 1 15,-17 0 0,0-18 16</inkml:trace>
  <inkml:trace contextRef="#ctx0" brushRef="#br2">19526 4357 0,'0'0'16,"18"-18"0,0 18 0,-1 0 15,18 0 0,-17 0 16,17 18 0,-17-18 0,0 35 16,-18-17 0,0-1 15,0 1 0,-18 17 16,0 1 0,-17-1 15,17-18 16,18 1 0,18-18 16,17 18 15,-17-1 0,0-17 16,-1 18 0,1-18 16,0 0 0,17 18 15</inkml:trace>
  <inkml:trace contextRef="#ctx0" brushRef="#br2">20003 4568 0,'0'0'16,"0"36"0,0-19 0,-18 36 15,0-35 0,-17 17 16,17-17 0,1 0 16,-1-1 0</inkml:trace>
  <inkml:trace contextRef="#ctx0" brushRef="#br2">20161 4463 0,'0'0'15,"36"0"0,-19 0 0,36-18 16,-18 18 0,18-18 15,-35 18 16</inkml:trace>
  <inkml:trace contextRef="#ctx0" brushRef="#br2">20302 4304 0,'0'18'16,"0"-36"0,-17 53 0,17-17 15,0 35 0,0-18 16,0-17 0,0 17 16,0-17 0,17-1 0,1 1 15,0-1 0,17 1 16,-17-18 0,-1 0 15,18-18 0,-35 1 16</inkml:trace>
  <inkml:trace contextRef="#ctx0" brushRef="#br2">20514 4269 0,'0'0'16,"18"17"0,-18 1 0,0 0 15,0-1 0,17 1 16</inkml:trace>
  <inkml:trace contextRef="#ctx0" brushRef="#br2">20690 4216 0,'0'0'0,"0"17"16,36 1 0,-19 0 16,19-1 0,-19 1 15,19 0 0,-1-1 16,0 1 16,-35-1 0,18 1 0,-18 0 15,-18-1 16,18 1 0,-18 0 0,1-18 15,-1 17 0,1 1 16,-1 0 0,18-1 16,-18 1 0,1-1 0,-19 19 15</inkml:trace>
  <inkml:trace contextRef="#ctx0" brushRef="#br2">21519 5045 0,'0'0'16,"-35"-18"0,18 0 0,-54 1 15,36 17 0,-53 0 16,35 17 0,17 19 0,-17-19 15,0 72 16,36-54 0,-1 18 0,18-18 16,18 0 0,17 18 15,0-35 0,18 0 0,-17-18 16,17 0 0,-18 0 0,18-18 16,17-17 0,-34 17 15,-1-35 16,-35 18 0,-18-18 15,18 18 0,-35-18 16,17 17 0,-17 19 16,35-1 0,0 36 15,35 35 16,-17-18 0,0 0 16,17 0 0,35 54 15,-34-54 0,-1-17 0,0 17 16,0 18 15,-17-36 0</inkml:trace>
  <inkml:trace contextRef="#ctx0" brushRef="#br2">21855 4198 0,'17'-18'16,"1"18"0,-36 0 31,1 18 0,-36 17 16,35 1 0,-17-19 15,-1 1 0,-16 35 16,34-36 0,-17 19 15,35-19 0,0 1 0,0 0 16,17-1 0,1 1 16,0 0 0,17-18 15,-18 17 0,1 1 0,17-1 0,-17 1 16,17 0 0,-17-1 16,0 1 15</inkml:trace>
  <inkml:trace contextRef="#ctx0" brushRef="#br2">22013 4427 0,'18'0'15,"0"0"0,35-17 16,-18 17 0,18 0 16,-36 0 0,1 0 15,0 0 0</inkml:trace>
  <inkml:trace contextRef="#ctx0" brushRef="#br2">22084 4339 0,'0'0'0,"-18"35"0,18-17 16,0 17 0,0 1 15,18 17 0,0-36 16,17 18 0,0-17 15,18-18 0,-18 0 16,-17 0 0,0 0 16,-1 0 0,1-18 0</inkml:trace>
  <inkml:trace contextRef="#ctx0" brushRef="#br2">22384 4233 0,'0'0'16,"0"36"0,0-19 0,0 1 15,17 17 0,1-17 16,-18-1 0,18-17 15</inkml:trace>
  <inkml:trace contextRef="#ctx0" brushRef="#br2">22525 4198 0,'0'18'15,"35"-1"0,-17-17 16,35 18 16,-36 0 0,36-18 15,-35 17 0,35 1 16,-36-18 0,1 18 15,-18-1 0,0 1 0,0-1 16,0 1 16,0 0 0,-18-1 15,18 1 0,-17 0 16,-1-1 0,-17 19 16,0-1 0,17 0 15,-17 0 0,17-17 0,-17 53 16</inkml:trace>
  <inkml:trace contextRef="#ctx0" brushRef="#br0">7655 6756 0,'0'-18'16,"18"18"15,-18-18 0,18 18 16,-18-17 16,0-1 62,0 36 31,-18-18 16,-17 17 16,17 1 0,0 0 0,1-18 15,-19 35 0,36-17 16,-17-1 0,-1 19 15,18-19 0,18 1 16,-1-1 0,19 1 16,-19-18 0,19 0 15,-19 0 0,1 0 0,0 0 16,-1 0 0,-17 18 16,0-1 15</inkml:trace>
  <inkml:trace contextRef="#ctx0" brushRef="#br0">7832 6773 0,'0'18'16,"0"0"0,-18-1 15,18 19 16,0-19 0,0 1 0,0-1 16,18-34 31</inkml:trace>
  <inkml:trace contextRef="#ctx0" brushRef="#br0">7938 6650 0,'17'0'0,"1"0"16,-1 0 0,1 0 15,0 18 0,-18-1 0,17-17 16,19 35 0,-19-17 15,1 0 16,-18-1 0,0 1 16,0 0 15,0-1 16,-35 1 16,17 0 0,0 17 15,1-18 0,-1 19 16,18-19 0,0 1 15</inkml:trace>
  <inkml:trace contextRef="#ctx0" brushRef="#br2">12259 6844 0,'0'0'0,"-18"0"16,1 0 0,17 18 15,-18-18 0,18 17 16,-18-17 0,1 18 0,-1-1 16,18 1 15,18-18 32,-1 0 0</inkml:trace>
  <inkml:trace contextRef="#ctx0" brushRef="#br2">12277 6809 0,'0'-18'16,"0"36"0,-18-36 62,18 36 16,-18-18 0,18 17 16,-35 19 0,17-36 15,-17 35 16,18 0 0,-36 0 16,35-17 0,-17 17 15,35-17 0,17 0 16,1-1 0,17-17 15,-17 0 0,35 18 16,-18-18 0,0 0 16,-17 0 0,0 17 15,-18 1 16</inkml:trace>
  <inkml:trace contextRef="#ctx0" brushRef="#br2">12418 6844 0,'35'18'0,"-70"-36"0,88 53 16,-36-35 0,1 18 16,-18-1 0,0 1 15,0 0 0,0-1 16,-18 1 16,18 0 0,-17-18 0,34 0 31,1 0 0,0 0 15,-1 0 0,1 0 16,0 0 0</inkml:trace>
  <inkml:trace contextRef="#ctx0" brushRef="#br2">12594 6791 0,'18'18'15,"-1"-1"0,1 1 16,0 0 0,-1-18 16,19 17 15,-19-17 0,19 18 16,-19-18 0,1 0 0,-1 0 15,-17 17 16,0 1 16,0 0 15,-17 17 0,-1-17 16,1-1 0,17 1 16,-18 0 0,18-1 0,-35 18 15,35-17 0,-18 0 16</inkml:trace>
  <inkml:trace contextRef="#ctx0" brushRef="#br1">13035 2170 0,'-17'0'16,"17"-18"16,-18 18 0,0 0 15,-17 0 16,0 0 0,17 0 15,0 0 0,-17 0 0,0 0 16,0 0 0,17 0 16,-17 0 0,-18 0 15,17 0 0,1 0 16,0 0 0,0 0 0,-1 0 16,-17 0 0,18 0 0,-53 0 15,35 0 0,0 0 16,-53 0 0,53 0 15,-17 0 0,17 0 16,0 0 0,-18 18 0,-52-18 16,52 0 0,-70 0 15,71 0 0,-71 0 16,70 0 0,1 0 16,-72 0 0,72 0 15,-1-18 0,-17 18 0,18 0 16,-89 0 15,88 0 0,-17 0 0,17 0 16,-87 0 0,87 0 16,-88 0 0,89 0 15,-71-18 0,70 18 16,-88-17 16,89 17 0,-89 0 15,71-18 0,17 18 0,-17-18 16,-88 18 0,88-17 15,-106 17 0,105 0 16,-16 0 0,16 0 16,-16 0 0,16-18 0,-122 18 15,105 0 0,-106 0 16,89 0 0,-107 0 16,107 0 0,-1 0 15,1 0 0,-142 18 16,142-18 0,17 17 15,-17-17 0,-1 0 0,-123 18 16,124-18 0,-1 0 16,-123 18 0,124-1 15,-124 1 0,141 0 16,-106-1 16,107 1 0,-107 0 15,124-1 0,0-17 0,-1 18 16,1-1 0,-71 19 15,71-19 0,-35 36 16,52-35 0,18 0 16,0 17 0,-53 0 15,71-17 0,-18 17 16,18 0 0,17-17 0,1 0 16,17-1 0,-18 36 15,0-35 0,18 17 16,-17 0 0,17 1 0,-18 34 15,1-17 0,17-18 16,-18 18 0,0 71 16,1-1 0,-1-52 15,18-1 0,-18 1 0,1 17 16,17 71 16,0-89 0,-18 19 0,18-1 15,0 0 0,0 18 0,0-18 16,0 18 0,0 123 15,0-123 0,0 0 0,0 105 16,18-122 16,-18-1 0,0 106 15,17-88 0,-17 0 0,0-1 16,18 107 0,-18-106 16,0-18 0,18 18 0,-1 70 15,-17-70 0,18 71 16,0-89 15,-1 70 0,1-69 16,17 52 0,0-71 16,-17-17 0,0 18 15,17-18 0,35 35 16,-34-35 0,34 35 16,-17-53 0,18 53 15,-18-52 0,0-19 0,0 19 16,-1-1 0,1-17 0,53 35 15,-53-36 16,18 1 0,-18 17 0,17-17 16,-17-1 0,88 36 15,-70-35 0,70 17 16,-71-17 0,19-18 0,-19 17 16,89 1 0,-71 0 15,-17-1 0,17-17 16,0 18 0,0 0 0,106-18 15,-106 17 0,18-17 16,-18 18 0,107 0 16,-107-1 0,0 1 15,0-18 0,18 17 0,-18-17 16,0 18 0,106 0 16,-105-1 0,-1-17 15,18 18 0,-18-18 0,106 18 16,-88-18 0,-18 0 15,18 17 0,-1-17 0,-16 18 16,17-18 0,-1 0 0,89 18 16,-105-18 0,122 0 15,-123 0 0,124 0 16,-88 0 0,87-18 16,-105 18 0,106-18 15,-89 18 16,89-17 0,-89 17 15,1-18 0,105 0 16,-105 18 0,-1-17 16,1-1 0,122 0 15,-122 18 0,-1 0 0,142-17 16,-124-1 0,-17 18 16,140 0 0,-123-17 15,0 17 0,1 0 16,-19 0 0,18 0 0,124 0 15,-124 0 0,123-18 16,-140 18 0,-1-18 16,89 1 0,-106 17 15,70-18 0,-88 0 16,-17 1 0,0-1 0,-19 0 16</inkml:trace>
  <inkml:trace contextRef="#ctx0" brushRef="#br1">12753 2046 0,'35'18'16,"0"-1"0,1 1 0,-1 0 0,89 17 16,-54-35 0,106 0 15,-70 0 16,0 0 0,0-18 0,106 1 15,-124-1 0,0 18 16,0-18 0,-17 18 0,17 0 16,53 0 15,-88 0 0,53 18 16,-71-18 0,18 35 16,-35-17 0,-1-18 15,1 18 0,0-18 0,-18 17 47,17-17 31,-17 18 16,0 0 0,18-1 0,-1 1 16,-17-1 0,18-17 15,-18 18 0,18 0 16,-18-1 0,0 1 15,17 0 16</inkml:trace>
  <inkml:trace contextRef="#ctx0" brushRef="#br1">14605 2028 0,'0'18'31,"0"17"0,0-17 16,0 17 0,0 1 16,0 17 15,0-18 0,0 18 0,-18 35 16,18-35 0,-17 0 15,17 0 0,-36 70 16,19-52 0,17 17 16,-18-18 0,-17 107 15,35-89 0,-18 106 16,1-106 0,17 0 16,-18 18 0,18-18 0,-18 106 15,1-105 0,17 17 16,-18-1 0,18 1 0,-18 106 15,1-124 0,17 124 16,-18-106 0,18 88 16,0-89 0,0 1 15,0 0 0,0 123 16,0-123 0,0 106 16,0-89 0,18 89 15,-1-124 0,-17 18 16,18 0 0,0 88 15,-18-88 0,17-18 16,-17 0 0,18 0 0,-18 1 16,18 69 0,-1-70 15,1 54 0,-18-72 16,35 36 0,-35-53 16,18-18 0,-18 0 15,0 1 0,0-19 0,0 19 16,0-19 0,-18 1 15,1 0 16,-19-18 0,19 0 16,-1 0 0,0 0 0,-17 0 15,0 0 0,-18 0 16,35-18 0,-52 0 16,34-17 0,19 17 15</inkml:trace>
  <inkml:trace contextRef="#ctx0" brushRef="#br1">12629 5521 0,'0'0'15,"-17"-18"0,34 18 16,1 0 16,17 0 0,18 0 15,-17 0 0,-1 0 0,-18 0 16,54 0 16,-53 0 0,-1 0 0,1-17 15,0-1 0</inkml:trace>
  <inkml:trace contextRef="#ctx0" brushRef="#br1">12912 5327 0,'0'18'0,"0"-36"0,17 53 16,1-35 0,0 18 0,-1 0 16,1-18 0,0 17 0,-1 18 15,1-17 16,-18 0 0,0 17 0,-18-17 15,1 35 0,-1-36 16,-17 18 0,17-17 16,0 0 15</inkml:trace>
  <inkml:trace contextRef="#ctx0" brushRef="#br1">13317 5503 0,'18'0'32,"0"0"15,-1-17 0</inkml:trace>
  <inkml:trace contextRef="#ctx0" brushRef="#br1">13582 5486 0,'18'0'16,"-1"0"0,1 0 15</inkml:trace>
  <inkml:trace contextRef="#ctx0" brushRef="#br1">13811 5539 0,'0'17'0,"0"-34"0</inkml:trace>
  <inkml:trace contextRef="#ctx0" brushRef="#br1">14852 6121 0,'18'0'94,"-1"0"0,36 0 16,-18-18 0,18 18 15,71-18 0,-54 1 16,107-18 15,-89 17 0,18 18 0,-18-18 16,0 18 0,-17 0 0,70 0 16,-88 0 0,35 0 15</inkml:trace>
  <inkml:trace contextRef="#ctx0" brushRef="#br1">18697 5856 0,'18'0'31,"0"-18"15,-1 18 16,18 0 16,1 0 0,-1 0 0,71 0 15,-18 0 0,88-17 16,-87-1 0,122-17 16,-105 17 15,106-17 0,-36 0 16,-105 17 0</inkml:trace>
  <inkml:trace contextRef="#ctx0" brushRef="#br1">21096 5786 0,'18'0'31,"-1"0"15,19 0 0,-1 0 16,0 0 0,89 0 16,-36 0 0,106-18 15,-88 0 0,0 18 0,88-17 16,-106 17 16,18 0 0,-89 0 15</inkml:trace>
  <inkml:trace contextRef="#ctx0" brushRef="#br1">20249 353 0,'18'-18'15,"0"18"16,-36 0 47,0-17 16,1 17 0,-1-18 15,1 18 16,-1 0 0,-17-18 0,17 18 15,-17-17 0,-53 17 16,35-18 0,0 18 0,0 0 16,0 0 0,-18 18 15,1-18 0,-1 0 0,1 0 16,-1 0 0,1 0 0,-89 0 16,88 0 0,-88 0 15,71 0 0,18 17 16,-1-17 0,-17 18 0,17 0 15,-105 17 16,105-18 0,-87 19 16,87-19 0,-17 19 0,17-19 15,1 1 0,-71 35 16,70-18 0,-52 18 16,70-18 0,-35 36 15,35-36 0,-18 53 16,36-52 0,-36 52 15,54-35 0,-19 35 16,19-53 0,-1 53 16,0-52 0,18 17 15,0 17 16,0-17 0,18-18 0,-18 18 16,35 18 15,1-18 0,-19-18 0,54 36 16,-36-54 0,71 54 15,-71-36 0,89 18 16,-71-35 16,17 17 0,1-18 0,70 19 15,-71-19 0,72 1 16,-54 0 0,70-18 16,-87 0 0,105 0 15,-87 0 0,69 0 16,-69 0 0,-19-18 15,89 0 0,-89 1 16,1-1 0,0 0 16,-1 1 0,1-18 0,52-18 15,-52 17 0,-1 1 16,1 17 0,-1-34 0,36-19 16,-35 36 0,35-36 15,-71 18 16,18 18 0,0-18 0,-18 18 15,0-18 0,36-53 16,-36 53 0,18-106 16,-35 89 0,-1-18 0,1 17 15,-18-17 0,-35-53 16,17 70 0,-70-52 16,52 87 0,-34-16 15,17-1 0,-18 17 0,1 1 16,17 17 0,-35-17 15,53 35 0,-18 0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4-18T14:43:26"/>
    </inkml:context>
    <inkml:brush xml:id="br0">
      <inkml:brushProperty name="width" value="0.05292" units="cm"/>
      <inkml:brushProperty name="height" value="0.05292" units="cm"/>
      <inkml:brushProperty name="color" value="#0070c0"/>
    </inkml:brush>
  </inkml:definitions>
  <inkml:trace contextRef="#ctx0" brushRef="#br0">24395 4551 0,'-18'0'16,"18"-18"15,18 18 32,-1 0 15,36 0 0,18 0 16,-1 0 0,124-17 16,-70 17 0,17-18 0,0 18 15,176-18 16,-17-17 0,-159 35 15,-17 0 0,-36 0 0,36 0 16,-71 0 0</inkml:trace>
  <inkml:trace contextRef="#ctx0" brushRef="#br0">15646 4657 0,'17'0'15,"54"-18"16,-1 18 0,19 0 16,122 0 15,19 0 0,-107 0 16,1 0 0,-1 0 0,106 0 15,-140 0 0,16 18 16,-34-18 0,52 0 16,-87 0 0</inkml:trace>
  <inkml:trace contextRef="#ctx0" brushRef="#br0">829 7497 0,'0'17'31,"18"-17"16,-1 0 0,1 0 0,17 18 15,-17-18 0,52 0 16,-52 0 0,17 0 16,1 0 0,-1 0 15,-17 0 0,34 17 16,-34-17 0,17 0 15,-17 0 0,17 0 16</inkml:trace>
  <inkml:trace contextRef="#ctx0" brushRef="#br0">1147 7285 0,'0'35'16,"0"-70"0,0 88 16,17-36 0,1-17 0,-1 18 15,19 0 0,34-1 16,-34 1 0,16 0 16,-16-18 0,-1 17 15,-17 1 0,-1-18 0,1 18 16,-18-1 0,0 36 15,-18-18 0,-35 36 16,36-36 0,-19 0 0,-34 36 16,52-53 0,1 17 15,-1 0 0,18-17 16</inkml:trace>
  <inkml:trace contextRef="#ctx0" brushRef="#br0">10266 6138 0,'0'-17'94,"-18"17"0,1 0 15,-1 0 16,0 0 0,1-18 0,-36 18 15,35 0 16,-17 0 0,0 0 0,-36 0 16,36 18 0,-53-1 15,35-17 0,17 18 16,-70 0 16,54-18 0,-1 17 0,0-17 15,17 18 0,-16-18 0,-1 18 16,-36 17 0,37-35 15,-37 35 0,54-17 16,-36 17 0,36-17 16,18-1 0,-19 1 15,19 0 0,-36 17 16,35-18 0,0 19 16,1-19 0,-1 19 15,1-19 0,17 19 16,-18-19 0,0 19 15,1-1 0,-1 0 16,0-17 0,-17 17 16,17-17 0,1 17 15,-1-17 0,18 17 16,-17-18 0,17 1 16,0 17 15,0-17 0,17 17 16,-17-17 0,18 0 15,-18-1 0,17 1 16,-17 35 0,18-36 16,0 19 15,-18-19 0,17 1 0,1-18 16,0 35 0,-1-17 16,19-18 0,-19 18 0,1-1 15,35 1 16,-18-18 0,0 0 0,-17 17 15,52 1 0,1-18 16,-53 18 0,17-18 16,0 0 0,18 17 15,-18 1 0,1-18 0,-19 0 16,54 18 16,-1-18 0,-34 0 15,-1 17 0,0-17 0,36 0 16,-36 0 0,0 0 15,54 18 0,-54-18 16,35 0 16,-17 0 0,-17 0 0,-1 0 15,0 0 0,36 0 16,-36 0 0,36-18 16,-36 18 0,18-17 15,-18 17 0,0 0 16,18-18 0,-17 0 15,-1 18 0,-18-17 0,19 17 16,-19-18 0,19 0 0,-19 1 16,19 17 0,-19-18 0,1 1 15,-1-1 0,36-17 16,-35 17 0,0 18 16,-1-18 0,1-17 15,17 0 0,-35-1 16,0 19 0,18-18 0,-18 17 15,0-70 0,0 52 16,0-52 16,0 35 0,0-35 15,0 35 0,0 0 0,-18 0 16,-17-52 0,0 52 16,-1 0 0,1 0 0,-18 0 15,-53-18 16,36 36 0,17 0 0,0 17 15,-71-17 0,19 17 16,52 18 0,0 0 16,18 0 0,-1 18 15</inkml:trace>
  <inkml:trace contextRef="#ctx0" brushRef="#br0">3298 5927 0,'0'17'47,"0"1"0,-17 53 15,17-36 0,0 18 16,0-18 0,0 18 0,0 53 15,0-53 16,0-18 0,-18 18 0,18 0 16,0-18 0,0-17 15,0-1 0,18 1 16,-36-18 16</inkml:trace>
  <inkml:trace contextRef="#ctx0" brushRef="#br0">3104 6438 0,'0'0'0,"0"35"15,18-17 0,-18 0 16,18 35 15,-1-36 0,1 1 16,0 0 0,-1-18 16,1 0 0,0 0 0,17-18 15,0-17 0,-17 17 16,-1-17 0,1 17 0,0 0 16,-1-17 15</inkml:trace>
  <inkml:trace contextRef="#ctx0" brushRef="#br0">1993 8378 0,'18'0'16,"17"18"15,53-18 16,89-18 0,-71 18 16,35 0 0,0-17 0,159-1 15,-124 18 0,-17 0 16,17 0 0,-17 0 0,123 0 15,-141 0 0,71 0 16,-142 0 0,1 0 16,-36 0 0,-17 0 15</inkml:trace>
  <inkml:trace contextRef="#ctx0" brushRef="#br0">5997 8943 0,'-17'0'0,"17"18"16,0-1 16,-18-17 15,18 18 0,0-1 32,18-17 0,-18 18 15,17-18 16,1 18 0,-18-1 0,35 1 15,0-18 0,-17 18 16,17-18 0,1 0 16,-1 17 0,18-17 0,0 0 0,35 0 15,-18 18 0,-17-18 16,71 0 16,-71 0 0,17 0 0,1 0 15,70 0 0,18 0 16,-71 0 0,0 0 15,-17 0 0,105 18 16,-70-1 0,-18-17 16,124 18 0,-89-18 15,89 0 0,-106 0 16,123 0 0,-105 0 16,122 0 0,-104 0 15,-19-18 0,18 18 16,124-17 0,-124 17 15,123-18 0,-122 18 16,122 0 0,-140-18 16,-1 18 0,1-17 15,-1 17 0,18 0 0,106-18 16,-123 0 0,-1 1 16,-17 17 0,17-18 0,89 0 15,-106 18 0,106-35 16,-124 35 0,88-17 15,-105-1 0,52 0 16,-70 18 16,18-35 0,-54 35 15,1-35 0,-18 17 16,-35-35 0,17 18 16,-35-36 0,18 18 15,-18-17 16</inkml:trace>
  <inkml:trace contextRef="#ctx0" brushRef="#br0">2099 11289 0,'-18'18'16,"36"-18"31,0 0 15,-1 0 0,19-18 16,-19 18 16,19 0 0,16 0 15,-16 0 0,34 0 16,1 0 0,-18 0 0,105 0 16,-69 0 0,-1 0 15,18 18 0,0-18 16,17 17 0,0-17 0,1 18 15,123-1 0,-124-17 16,18 0 0,-17-17 0,-1 17 16,1-18 0,88 1 15,-124 17 0,-18-18 16,1 18 0,-36 0 0,36-18 16,-54 18 0</inkml:trace>
  <inkml:trace contextRef="#ctx0" brushRef="#br0">26070 5521 0,'-17'0'15,"17"-18"0,0 1 16,-18 17 16,18-18 0,-18 18 15,18-18 0,-17 18 16,-1 0 0,-35-17 15,36 17 0,-19 0 0,19 0 16,-19 0 0,1-18 0,-35 18 16,34 0 0,-34 0 15,52 0 16,-17 18 0,-18-1 16,18-17 0,-1 18 0,-17 17 15,36-35 0,-36 36 16,35-19 15,1 19 0,-36 16 16,35-34 0,-17 35 16,17-35 0,0 52 15,1-52 0,17 17 0,-18-17 16,18 35 16,0-18 0,0 0 0,18-17 15,-18 17 0,0-17 0,17 17 16,-17 0 0,18 18 15,0-35 0,-1 17 0,1-17 16,0 17 0,35 18 16,-36-18 0,36 18 15,-18-35 0,1-1 16,17 1 0,-18-18 0,18 18 16,0-18 0,70 0 15,-70 0 0,18 0 0,34-18 16,-52 18 15,0-18 0,0 18 0,0-17 16,0-1 0,0 1 0,35-19 16,-53 19 0,1-1 15,-1 0 0,-17 1 0,17-19 16,0-34 0,-17 35 16,-18-1 0,0 1 15,0-18 0,-18-17 0,-17-72 16,0 72 0,-1-1 15,1 1 0,-71-36 16,71 71 0,-71-36 16,53 54 0,18-1 0,0 18 15,-1 0 0</inkml:trace>
  <inkml:trace contextRef="#ctx0" brushRef="#br0">23971 7161 0,'0'-17'15,"0"-1"16,-17 0 31,-1 18 16,0 0 16,1-17 0,-1 17 0,0 0 0,-17 0 15,0 0 16,-18 0 0,18 0 15,-1 0 0,1 0 0,-18 0 16,18 0 0,0 0 0,-54 17 16,37-17 15,16 0 0,1 18 0,-18-18 16,18 18 0,-36-1 16,36 1 0,0 0 0,-18 17 15,17-17 0,1 17 16,18-17 0,-1 34 15,0-34 0,18 0 16,0-1 0,0 1 16,0 0 0,0 17 0,0 0 15,0-17 0,0 17 16,0-17 16,18-1 0,0 1 0,-18 0 0,17-1 15,36 19 16,-35-19 0,-1 1 0,19-1 15,17 19 0,-18-19 16,35 1 16,-34 0 0,-1-1 0,53 1 15,-53-18 0,18 0 16,-17 18 0,17-18 0,-1 0 16,54 0 0,-53 0 15,-17 0 0,16 0 0,1-18 16,-17 18 0,52 0 15,-35-18 0,17 18 16,-34-17 0,16 17 16,-34 0 0,17 0 0,-17-18 15,0 18 0,17-18 16,-17 1 0,-1-1 16,1 18 0,-18-18 0,18 1 15,-1-18 0,-17-1 16,0 19 0,18-1 0,-18-17 15,17-18 0,-17 18 16,18-1 0,-18 19 0,18-19 16,-1 1 0,-17 0 15,0 17 0,-17 1 16,-19-19 0,19 19 16,-18-1 0,-1 0 0,-17 18 15,0-17 0,18 17 0,-88-18 16,52 18 0,1 0 15,-1 0 0,0 0 16</inkml:trace>
  <inkml:trace contextRef="#ctx0" brushRef="#br0">24765 7338 0,'-18'0'15,"18"17"47,-17-17 31,34 0 47,1 18 16,17-18 0,-17 0 0,52 0 16,-34 0 15,-1 0 0,0 0 0,36 0 16,-53 18 0,-1-18 15,18 0 0,-17 0 16,-36 0 31,1 0 16</inkml:trace>
  <inkml:trace contextRef="#ctx0" brushRef="#br0">25030 7250 0,'0'17'32,"0"1"15,17-18 0,1 18 0,0-1 16,-1 18 15,-17-17 0,0 0 16,0-1 0,0 19 16,-17-19 15,-19 19 16,19-19 0,-19 1 16,1 17 0,0 0 15</inkml:trace>
  <inkml:trace contextRef="#ctx0" brushRef="#br0">2117 13688 0,'0'0'15,"-18"17"0,0-17 0,36 18 16,17-18 15,18 0 0,88 0 16,-52-18 0,140-17 16,-88 35 0,141-35 15,-141 17 0,18 18 0,106 0 16,-124 0 16,-18 0 0,-17 18 0,70 0 15,-105-18 0,0 17 16,-36-17 0</inkml:trace>
  <inkml:trace contextRef="#ctx0" brushRef="#br0">26158 3069 0,'0'-17'15,"0"-1"32,0 0 0,-17 1 15,-1-1 16,1 0 0,-36 1 16,17 17 15,-34-18 0,17 18 16,-53-18 0,53 18 15,-17-17 0,17 17 0,-18 0 16,-88 17 0,89 1 16,-107 0 15,107 17 0,-54 0 16,54-17 0,-1 0 16,18 17 0,0 0 0,-70 36 15,70-36 0,-35 53 16,35-53 0,-18 71 15,36-70 0,0 16 16,0 1 0,17 0 0,0-17 16,18 69 0,0-52 15,0 0 0,0 0 16,18 0 0,0 0 0,-1 0 0,54 35 16,-36-53 15,89 36 0,-54-36 16,1-17 0,17 17 0,123 0 15,-105-35 16,106 18 0,-89 0 16,-34-18 0,16 0 0,90 17 15,-107-17 0,70 18 16,-87-18 0,0 18 16,-19-18 0,1 0 15,0 0 0,53-18 16,-53 0 0,0 1 0,53-54 15,-71 18 0,18 0 16,35-70 0,-70 52 16,17-17 0,-17-106 15,-18 71 0,-18 17 0,0 0 16,-34 0 0,-1 0 0,-88-53 16,35 107 15,-88-37 0,70 72 16,-105 17 15,105 17 0,19 19 0</inkml:trace>
  <inkml:trace contextRef="#ctx0" brushRef="#br0">23724 8202 0,'0'18'47,"0"35"15,0-18 0,-17 0 16,17 18 0,-18 71 16,18-71 0,-18 17 15,18-17 0,0 0 0,0 35 16,0-53 0,0-17 15,0 0 0,18-1 0,-18 1 16,18-18 16,-18-35 0</inkml:trace>
  <inkml:trace contextRef="#ctx0" brushRef="#br0">23477 8396 0,'0'0'0,"-17"0"16,17-18 15,17-17 16,1 18 15,17-36 0,1 17 16,-1-17 16,-35 36 0,17-1 0,1 1 15,0 17 16,17 35 16,-17-18 0,35 36 15,-36-35 0,19 0 16,-1-1 0,0 1 0,-17 0 0,35 17 15,-36-18 16</inkml:trace>
  <inkml:trace contextRef="#ctx0" brushRef="#br0">26846 7691 0,'0'17'31,"36"1"16,-19-1 0,19 36 15,-1-35 0,0 17 16,18-17 0,35 35 15,-35-18 0,0-17 0,-18-1 16,18 1 0,-17-18 16,-1 18 0,0-18 0,-17 0 15,-1 0 0</inkml:trace>
  <inkml:trace contextRef="#ctx0" brushRef="#br0">26917 8061 0,'-18'-18'15,"1"-17"16,-1 17 0,0 1 15,-17-54 16,0 36 0,17 0 0,-17-1 0,17-17 16,1 18 0,-36-53 15,53 53 0,-18 17 16,18-17 0,18 35 16,17 0 0,36 17 15,-19 1 0,-16 0 0,87 17 16,-70-17 15,0-18 0,0 17 0,-18-17 16,1 18 0,-1-18 16</inkml:trace>
  <inkml:trace contextRef="#ctx0" brushRef="#br0">25594 11289 0,'18'0'47,"-18"-18"16,0 1 15,0-1 16,0 0 15,-18 18 16,18-17 0,-35-1 16,17 0 15,-35 1 0,36 17 16,-54 0 16,36 0 0,-53 0 15,35 17 0,-53 1 16,53 0 0,0-1 15,0 19 0,0-19 0,0 1 0,-53 35 16,53-18 0,18-17 16,-18 17 0,18 0 15,-18 18 0,-17 35 16,34-35 0,1 18 0,17-18 16,-35 88 0,36 18 15,17-89 0,17 18 16,1-17 0,53 70 15,-18-70 0,52 70 16,-34-88 0,-1 17 16,1-17 0,0 0 0,-1 0 15,18 0 0,1-18 0,122 18 16,-105-35 0,0-18 16,123 0 15,-123-18 0,106-35 16,-107 0 0,37-35 15,-72 17 0,-17 1 16,-18-1 0,-17-17 0,0 0 0,-1-106 16,-17 88 15,-17-17 0,-19-1 0,-17 1 16,-70-107 0,52 125 16,-17 16 0,0 19 0,-18-1 15,18 36 0,-88 0 16,105 35 0,18 0 0,0 17 15,0 36 16</inkml:trace>
  <inkml:trace contextRef="#ctx0" brushRef="#br0">28998 11324 0,'0'0'15,"-53"-35"0,36 17 16,-54-17 0,36 17 16,-53-17 0,35 35 15,-71 0 16,54 0 0,-124 35 16,106 1 0,-106 52 15,105-35 0,-69 105 16,87-69 0,1-1 15,17 0 0,0 18 0,17 0 0,19 105 16,17-87 0,35-18 16,0 0 0,36-1 15,70 89 0,-35-105 16,0-36 0,35-1 0,0 1 16,0-35 0,194 17 15,-176-35 0,17-17 16,1-1 0,-19-35 0,125-53 15,-178 53 0,54-123 16,-106 88 0,-18-18 16,1 0 0,-36-17 0,-18-19 15,-70-122 16,17 123 0,-140-106 16,87 141 0,1 35 0,-124 1 15,17 52 16,142 18 0,18 18 0,34 17 15,19 36 0</inkml:trace>
  <inkml:trace contextRef="#ctx0" brushRef="#br0">31856 11377 0,'-71'-53'0,"142"106"15,-177-123 0,71 52 0,-1 18 16,-69 0 0,34 18 16,-70 52 0,70-35 15,-17 18 0,18 18 16,-19-1 0,19 1 0,-54 88 15,72-89 0,-19 124 16,53-106 0,18 18 16,18 18 0,35 123 15,0-124 0,0 1 0,17-18 16,18-18 0,159 70 16,-105-87 0,16-18 0,1-18 15,35 0 0,194 1 16,-194-36 0,0 0 15,-17-18 0,-19-17 0,125-53 16,-178 17 16,-16 1 0,-19-19 0,-35 1 15,1-35 0,-19-18 0,-17-1 16,-17-16 0,-19-1 0,-17 0 0,-17 18 16,-124-88 15,70 123 0,1 18 0,-18 17 16,0 18 0,-18 18 15,35 17 0,-17 18 0,18 0 16,17 18 0,0 17 0,-70 53 16,70-35 0</inkml:trace>
  <inkml:trace contextRef="#ctx0" brushRef="#br0">10425 12929 0,'0'71'0,"0"-142"0,0 195 16,-18-36 15,0-35 0,1 0 0,-19 0 16,19-18 0,-19 0 0,1 1 16,0-19 0,0 18 0,-18-17 15,17-18 0,1 0 16,0-18 0,35 1 16,0-18 0,0-1 15,0 1 0,35 17 0,36-17 16,-36 17 0,18 18 15,-18 18 0,71 17 16,-71 1 0,1-1 0,-1 0 16,-17 0 0,17 36 15,-18-53 0,1-1 16,-18 1 0,0 0 0,18-1 16,-18-34 0,0-1 15</inkml:trace>
  <inkml:trace contextRef="#ctx0" brushRef="#br0">11060 12629 0,'-18'18'15,"36"-36"0,-54 54 0,19-1 0,-36 18 16,17-35 0,19 17 16,-18-18 0,17 1 0,-17 17 15,17-17 0,18 0 16,0-1 0,0 1 0,35 17 15,18 1 16,-18-19 0,36 1 16,-36-1 0,18 1 15,-35-18 0,0 0 16</inkml:trace>
  <inkml:trace contextRef="#ctx0" brushRef="#br0">11236 12788 0,'18'18'15,"-1"-18"0,19 0 16,-1 17 0,0-17 15,-17 0 0,17 0 0,-17 0 16,17 0 0,0 0 16</inkml:trace>
  <inkml:trace contextRef="#ctx0" brushRef="#br0">11359 12700 0,'-17'53'16,"34"-106"0,-34 159 0,17-71 0,0 0 15,17 1 0,19 34 16,-19-34 0,19-19 0,-19 1 16,19-1 0,-19-17 0,36 0 15,-18 0 0,-17 0 16,0-17 0</inkml:trace>
  <inkml:trace contextRef="#ctx0" brushRef="#br0">11783 12965 0,'0'0'16,"0"35"0,-18-17 0,1-1 16,-19 18 15,19-17 0,-1 0 0,0-1 16,1-17 16</inkml:trace>
  <inkml:trace contextRef="#ctx0" brushRef="#br0">11924 12912 0,'53'17'16,"-36"-17"0,19 0 0,17-17 16,-18 17 15,-17 0 0,17-18 16,-35 0 16</inkml:trace>
  <inkml:trace contextRef="#ctx0" brushRef="#br0">12065 12771 0,'0'0'0,"0"35"0,0-18 16,-18 1 0,18 35 15,0-18 0,18 18 16,-18-35 0,18 17 0,-1-35 15,19 18 0,-19-1 16,1-17 0,17 0 0,-17 0 16,17-17 0,-17-1 0</inkml:trace>
  <inkml:trace contextRef="#ctx0" brushRef="#br0">12312 12806 0,'0'0'16,"0"35"0,18-17 0,-18-1 15,17 19 16,1-19 0,0-17 16,-1 0 0</inkml:trace>
  <inkml:trace contextRef="#ctx0" brushRef="#br0">12524 12647 0,'0'18'32,"35"-1"0,-17 1 15,34 17 0,-34-17 16,17 17 0,-17-17 0,17-1 16,-17 1 0,35 17 15,-18-17 0,-17 0 0,-1 17 16,-17-17 15,0-1 0,0 1 16,-17-18 0,-1 18 0,0-1 0,-34 18 16,16-17 0,19 0 15,-1-1 0,-35 19 16</inkml:trace>
  <inkml:trace contextRef="#ctx0" brushRef="#br0">9895 12383 0,'18'0'16,"0"17"15,17-17 16,0 0 0,18 0 0,53 0 16,-18-17 0,89-1 15,-72 18 0,125-35 16,-72 35 0,-16-18 15,210 0 16,-158 18 0,-17-17 0,-1 17 16,1-18 0,-36 18 0,88 0 15,-141 18 16,-17-18 0,35 0 16,-89 17 0</inkml:trace>
  <inkml:trace contextRef="#ctx0" brushRef="#br0">3616 9684 0,'-18'-18'0,"1"0"31,-1 18 0,-35-17 16,36-1 0,-19 18 0,-34 0 15,17 0 0,-71 0 16,71 0 0,-105 18 16,87-1 0,-70 36 15,53-17 16,17-1 0,-17 18 0,-71 35 15,71-17 0,18-18 16,-19-1 0,19 19 0,-18 0 16,-71 70 0,88-71 15,-87 89 16,105-88 0,-71 87 16,71-70 0,18 18 0,0-17 15,-18 122 0,35-87 16,0-19 0,1 125 15,17-124 0,17 123 16,-17-106 0,18-17 16,0 18 0,-1-18 0,1 17 15,35 106 0,-18-123 16,0 0 0,54 106 16,-36-124 0,0 18 0,17-18 15,71 71 16,-70-89 0,17 1 0,0-18 15,18 0 0,88 35 16,35-35 0,-105-36 16,123 1 0,-124-18 15,124 0 16,-123-35 0,123-18 16,-142 17 0,125-52 15,-107 18 0,-17 17 16,0-18 0,0 1 0,70-89 15,-70 71 0,53-106 16,-89 106 0,1-1 16,52-105 0,-70 106 15,0-18 0,18-105 16,-36 105 0,-17 0 0,-1-18 16,1 1 0,-18 0 0,-18-142 15,18 141 16,-35-158 0,0 159 15,-18-142 16,17 142 0,-17 17 0,1 0 0,-1 0 16,-71-88 0,36 124 15,-71-107 16,53 107 0,-105-71 16,87 88 0,18 0 15,-17 17 0,17 1 0,-17 35 0,17-17 16,0 34 0,18 1 0,-18 17 15,18 0 0,-18 18 16,18 0 0,-18 18 16</inkml:trace>
  <inkml:trace contextRef="#ctx0" brushRef="#br0">1623 14658 0,'0'18'0,"0"-1"16,0 1 0,0 17 15,35 0 0,-17 1 16,-1-19 0,19 1 16,-1 17 0,0-17 0,71 17 15,-53-17 0,88 17 16,-70-17 0,-1-18 16,18 17 0,89-17 15,-89 0 0,18 0 16,123-17 0,-105-1 0,-1 0 15,159-34 16,-123 34 0,-18 0 0,159 1 16,-159-1 0,177 0 15,-160 1 16,1 17 0,159 0 16,-177-18 0,0 18 0,159 0 15,-177 0 0,18 18 16,71-1 0,-124 1 15,53 17 0,-88 1 16,0-19 0,-18 18 16,1-17 0,-19 0 0,19-1 15,-36 1 0,17 0 0,-34-1 16,-1-17 16,18-17 15,-18-1 0,18-17 16,18-1 0,0 1 15,-1 18 0,54-36 16,17 0 0,-35 35 16,53-35 0,-36 35 15,1 1 0,52-1 16,-52 1 0,-1 17 16,107-18 0,-89 0 15,124 18 0,-107 0 16,19 0 0,-1 0 15,1 18 0,-1-18 0,18 18 0,142-1 16,17 18 16,-142-35 0,1 18 15,194 0 0,17-1 16,-176-17 0,0 0 16,0 18 0,194-18 15,-194 0 0,0 0 0,-17 0 16,158-35 15,-176 17 0,17-17 0,124-36 16,-159 18 16,-17 18 0,-19-18 0,-16 0 15,-1 0 0,-35 0 0,0 1 0,-36-1 16,1 0 0</inkml:trace>
  <inkml:trace contextRef="#ctx0" brushRef="#br0">16510 5203 0,'0'0'0,"0"36"0,0 17 0,-18 88 16,18-71 0,0 71 15,0-70 0,0 0 16,0-19 0,18 37 16,0-72 0,-18 1 15,17 0 0</inkml:trace>
  <inkml:trace contextRef="#ctx0" brushRef="#br0">16210 5168 0,'0'0'0,"35"-17"0,-17-1 15,0-17 0,17-1 16,0 19 0,-17-1 0,17 0 15,-17 18 0,35 18 16,-18 0 0,0-1 0,1 19 16,34 34 15,-35-35 0,1 1 0,-1-1 16,0-17 0,1 17 0,-1-17 16</inkml:trace>
  <inkml:trace contextRef="#ctx0" brushRef="#br0">26811 4780 0,'0'18'32,"35"17"15,1 0 0,-1-17 0,36 53 16,-19-36 0,1 0 16,0 0 0,18 1 0,-18-19 15,53 36 16,-71-35 0,18 17 15,-36-35 0</inkml:trace>
  <inkml:trace contextRef="#ctx0" brushRef="#br0">26723 4992 0,'0'0'15,"-35"-18"0,35 1 16,17-36 16,1 35 0,0-17 0,17-18 15,-18 35 0,-17-17 16,18 17 0,-18-17 0,18 17 16,-1 1 15,-17-1 0,36 18 16,-19 0 0,36 18 15,0-18 0,-18 17 16,18 1 0,0 0 0,53 17 16,-71-17 0,54-1 15</inkml:trace>
  <inkml:trace contextRef="#ctx0" brushRef="#br0">12365 5803 0,'0'-17'0,"-18"-1"15,1 0 0,-19 1 16,-34-19 16,52 19 0,-17-1 15,-18 0 0,18 1 0,-18 17 0,-53-35 16,53 17 15,-18 0 0,19 1 0,-19-1 16,-17 0 0,-71-35 16,53 36 0,0-1 0,-105-35 15,87 36 0,-105-19 16,105 1 0,-123-18 16,124 35 0,-142-52 15,142 52 16,-18-17 0,0 17 15,0-17 0,0 17 0,-1 1 16,1-1 0,-17 1 0,-1-19 0,18 19 16,-18-1 0,-141-17 15,141 17 0,1 0 16,16 1 0,-16-1 16,-1 1 0,18-1 0,-18 18 0,-158-35 15,17 35 16,159-18 0,-18 18 0,18 0 15,-18 0 0,-141 18 16,141-1 0,-140 19 16,157-19 0,1 1 15,0-1 0,0 1 0,0 0 16,-141 35 16,158-18 0,-17-17 0,18 17 15,-1 0 0,1 0 0,-124 36 16,123-36 0,-105 53 15,123-35 16,-88 53 0,106-53 0,0 0 16,0 18 0,-54 52 15,72-70 0,-36 70 16,0 19 16,53-90 0,0 19 15,18-18 0,0 17 0,17 1 0,1-18 16,-36 88 15,35-53 0,0-17 0,18-1 16,0 1 0,0 70 16,0-70 0,36 70 15,-36-53 0,17-18 0,19 1 16,-19 0 0,1-1 0,35 89 16,-18-89 15,36 72 0,-36-54 16,18-18 0,53 54 15,-53-54 0,-1-17 0,90 71 16,-72-71 16,1 0 0,70 52 15,-53-52 0,0 0 0,89 35 16,34 18 16,-105-71 0,0 18 15,0-17 0,123 34 16,-105-34 0,105 16 15,-106-16 0,1-1 0,-1-17 16,18 17 0,0-17 0,1 17 16,140 0 0,0 0 15,-123-35 16,-18 18 0,18-18 0,158 18 16,-158-1 0,158-17 15,-158 0 0,18 0 16,-1 18 0,-17-18 0,193-18 15,-175 18 16,-1-17 0,18-1 0,-17 0 16,-1 1 0,0-1 0,195-17 15,-195 17 0,-17 1 16,17-1 0,1 0 0,-18-17 16,193-18 15,-175 35 0,-19-17 0,1 0 16,0 0 0,158-36 15,-158 36 0,123-53 16,-158 35 0,-1 17 0,1-17 16,-1 1 0,-17-19 0,18 18 15,87-88 16,-105 70 0,-18 1 0,0-18 16,1-1 0,-19-16 0,1 16 15,-1-16 0,-17-1 0,0 0 16,35-141 15,-70 141 0,0-35 0,-18-106 16,-18 106 0,-17-141 16,-1 158 0,1 1 15,-71-124 0,53 141 16,-35 0 0,18 18 16,-19 17 0,1-17 0,-18 35 0,-105-52 15,105 69 16</inkml:trace>
  <inkml:trace contextRef="#ctx0" brushRef="#br0">26529 7391 0,'35'-18'0,"0"18"15,71 0 0,-35 0 16,-1-18 0,19 18 0,-1-17 16,0 17 15,0-18 0,-17 18 0,-1-17 0,-17 17 16,35-18 0,-70 0 16,0 18 0</inkml:trace>
  <inkml:trace contextRef="#ctx0" brushRef="#br0">27217 7179 0,'-18'0'0,"36"0"0,-18 0 16,17 0 0,36 18 15,0-1 0,0 1 0,53 17 16,-53-17 16,0 0 0,0-1 0,0 18 15,-36-17 0,1 35 16,-36-18 0,-52 18 15,35-35 0,-71 17 16,70-17 0,1-18 16,0 0 0</inkml:trace>
  <inkml:trace contextRef="#ctx0" brushRef="#br0">27940 7126 0,'0'0'16,"-18"71"0,18-18 0,18 70 15,-18-52 0,18 52 16,-1-52 0,1-18 16,17 17 0,0-52 15,1-1 0,-19-34 16,19-19 16</inkml:trace>
  <inkml:trace contextRef="#ctx0" brushRef="#br0">27887 7126 0,'0'0'16,"-18"-35"0,36 35 0,0 0 15,70-18 0,53 18 16,-53 0 0,0 0 16,-17 0 0,105 0 15,-123 18 0,0-1 0,-18 1 16,18 35 15,-35 0 0,-18-18 0,0 71 16,0-53 0,-18 0 16,18 0 0,-17 0 15,17 0 0,0-18 0,0 18 0,0 17 16,0-52 16,0 17 0,-18-35 15,-35 0 16,18-17 0,0-1 15,-36-35 0,36 35 16,0 1 0,-1-1 16,1 1 0,-18-19 15,35 19 0</inkml:trace>
  <inkml:trace contextRef="#ctx0" brushRef="#br0">27958 6385 0,'17'36'16,"1"-19"0,17 18 16,-17 1 0,-18-1 15,17 0 0,-17 18 0,18-17 0,-18 34 16,0-35 0,18 1 16,-18-19 0,0 1 15,0-36 31,0-35 0,0 36 16</inkml:trace>
  <inkml:trace contextRef="#ctx0" brushRef="#br0">27905 6615 0,'-18'-18'15,"36"36"0,-36-54 0,36 19 0,-1-19 16,1 1 0,17 0 15,-17 0 0,0-1 16,-18 19 0,17-1 16,1 0 0,-1 18 15,1 0 0,0 0 16,-1 18 0,19 17 16,-19-17 0,1 0 0,17-1 15,36 18 16</inkml:trace>
  <inkml:trace contextRef="#ctx0" brushRef="#br0">28840 7320 0,'0'18'0,"17"-1"16,54 1 0,-18-18 16,53-18 15,-54 18 0,1 0 0,0-17 16,0 17 0,18-18 16,-54 1 0</inkml:trace>
  <inkml:trace contextRef="#ctx0" brushRef="#br0">29281 7197 0,'52'0'16,"-16"0"0,52 17 15,-35-17 0,-18 18 16,36 17 16,-71-17 0,17 0 0,-17-1 15,-17 1 0,-1-1 0,-35 1 16,36 0 0,-19-18 15,19 17 0,-1-17 16</inkml:trace>
  <inkml:trace contextRef="#ctx0" brushRef="#br0">29933 7214 0,'0'0'15,"0"71"0,18-36 0,-1 71 16,1-53 0,-18 0 16,18 17 0,17 19 15,-35-72 0,18 1 16,-1-1 0,1-34 15</inkml:trace>
  <inkml:trace contextRef="#ctx0" brushRef="#br0">29880 7161 0,'0'0'15,"18"-17"0,0 17 0,17-18 16,0 18 0,0 0 0,18 0 15,71 0 16,-54 0 0,1 0 0,-1 0 16,19 18 0,34-18 15,-70 17 0,-18 1 16,1 17 0,-36-17 0,0 70 16,0-35 0,-18 0 15,0 0 0,1 0 0,-1 53 16,18-53 15,0-18 0,0 35 0,0-52 16,0 0 0,-18-18 31,-52-53 16,35 17 0,-36-16 16,18 16 0,0 19 0,18-19 15,-18 19 0,18-19 16,-1 19 0</inkml:trace>
  <inkml:trace contextRef="#ctx0" brushRef="#br0">30127 6668 0,'18'17'16,"-18"54"16,18-36 15,-18 0 0,17 1 16,-17-1 0,18 0 0,-1 0 16,-17-17 0,-17-36 31,-1-17 15,1 0 0,-1-18 16,0 35 0,18-17 16,-17 0 0,-1-18 15,0 18 0,1 17 0,17-17 16,-18-18 16,0 17 0,18 1 15,18 17 0,-18 1 0,0-18 16,0 17 0,18 0 0,-1 1 15,1 17 16,0 35 16,-1-17 0,36 34 15,-35-16 0,35 34 16,-18-52 0,-17 0 16</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4-18T14:43:26"/>
    </inkml:context>
    <inkml:brush xml:id="br0">
      <inkml:brushProperty name="width" value="0.05292" units="cm"/>
      <inkml:brushProperty name="height" value="0.05292" units="cm"/>
      <inkml:brushProperty name="color" value="#0070c0"/>
    </inkml:brush>
  </inkml:definitions>
  <inkml:trace contextRef="#ctx0" brushRef="#br0">26899 1076 0,'36'-18'0,"17"18"15,-18 0 0,106-35 16,-53 35 0,88-35 16,-105 35 0,70-18 15,-88 18 0,0 0 16,-18 0 0,-17 0 0</inkml:trace>
  <inkml:trace contextRef="#ctx0" brushRef="#br0">27481 1111 0,'0'0'15,"0"88"0,0-52 0,-17 17 16,17 52 0,17-52 16,-17-17 0,18-1 15,17 36 0,-17-36 16,0-18 0,-1-17 0</inkml:trace>
  <inkml:trace contextRef="#ctx0" brushRef="#br0">27852 1429 0,'17'17'15,"1"1"0,17 17 16,-17-35 16,0 18 0,35 17 15,-36-17 0,18-18 0,1 18 16,-19-18 0,36 17 15,-35-17 0,0 0 16</inkml:trace>
  <inkml:trace contextRef="#ctx0" brushRef="#br0">28169 1358 0,'-53'18'16,"106"-36"0,-123 53 0,-18 36 15,52-18 0,-17 35 16,53-53 0,-17 54 16</inkml:trace>
  <inkml:trace contextRef="#ctx0" brushRef="#br0">30339 1111 0,'18'0'31,"17"0"0,-18-17 16,36 17 0,36-36 16,-19 36 0,-17-17 0,-18-1 15,18 18 0,18-18 16,-54 18 0,1 0 0,-36 0 15</inkml:trace>
  <inkml:trace contextRef="#ctx0" brushRef="#br0">30586 1129 0,'0'0'16,"17"53"0,-17-36 16,18 19 0,-18-1 0,35 53 15,-35-53 0,36 36 16,-36-36 0,35 18 16,-17-35 0,-1 0 15,1-1 0,0-17 0</inkml:trace>
  <inkml:trace contextRef="#ctx0" brushRef="#br0">31044 1411 0,'0'35'0,"18"-35"15,0 36 0,-1-19 16,1 1 0,17 0 16,-17-18 15,0 0 0,-1 0 16,1-18 0,-18 0 16,17 1 0,-17-1 0,0 0 15,18-17 0,0 17 16,-1 36 31,1 17 16,-18 1 0,18-1 0,-1 36 15,1-36 0,17 35 16,-35-52 16,18 17 0,-18 18 15,0-35 0,-18-1 16,1 1 0,-19 0 15,1-18 0,-18 17 0,18-17 0,-71 18 16,53 0 16,-17-1 0</inkml:trace>
  <inkml:trace contextRef="#ctx0" brushRef="#br0">16298 2558 0,'18'0'15,"17"0"16,1 0 0,-1-18 16,35 18 0,19 0 0,-1 0 15,18-18 0,176 18 16,-123-17 0,17 17 0,194-18 16,-176 0 0,18 18 15,-18-17 0,0-1 16,0 1 0,159-19 15,-194 19 0,-36-1 0,1 0 16,-36 18 0,18 0 16,-53 0 0,-36 18 0,1-18 15</inkml:trace>
  <inkml:trace contextRef="#ctx0" brushRef="#br0">27675 2117 0,'0'0'0,"-17"0"0,17-18 16,-18 18 15,1-18 0,-1 18 16,18-17 16,0 34 31,18 1 15,-1 0 0,18-18 0,18 0 16,0 0 0,106 0 16,-71-18 0,-17 18 15,-1 0 0,71-18 16,-88 18 0</inkml:trace>
  <inkml:trace contextRef="#ctx0" brushRef="#br0">30304 2170 0,'0'0'0,"88"17"16,-18 1 0,36-18 0,106 18 15,-89-18 16,1 0 0,-1 0 0,-17 0 15,0 0 0,-35 0 0,-19 0 16</inkml:trace>
  <inkml:trace contextRef="#ctx0" brushRef="#br0">22084 17639 0,'-18'0'0,"36"0"62,0-18 0,-18 1 16,52-19 15,-16 1 0,17 17 16,0-17 0,17 0 0,71-36 16,-53 36 0,89-36 15,-107 36 0,36 0 16,-53 17 0,-35 18 16,17-17 0,-17 17 15,-36 17 0,0-17 16</inkml:trace>
  <inkml:trace contextRef="#ctx0" brushRef="#br0">22243 17233 0,'0'0'16,"35"-17"0,-53 17 31,18 17 0,-35 36 16,0-35 15,17 17 0,-17-17 0,17 17 16,-17 0 0,0 1 0,17-1 15,-35 53 0,35-53 16,1 1 0,17-1 0,0-18 16,53 19 0,-18-36 15,71 17 16,-53 1 0,0-18 0,17 18 16,-17-18 0,0 17 0</inkml:trace>
  <inkml:trace contextRef="#ctx0" brushRef="#br0">22137 18591 0,'-18'0'0,"18"18"15,-17-18 16,-1 0 31,36 0 31,-1 0 16,36-35 16,-18 17 0,1 0 0,17 1 15,-1-1 0,54-17 16,-53 17 0,0 1 0,18-1 15,52 0 16,1 1 0,-71-1 16,17 0 0,1 1 0,-36-1 15,18 1 0,0-1 16,-53 0 16,-18 18 15,-17 0 16</inkml:trace>
  <inkml:trace contextRef="#ctx0" brushRef="#br0">22401 18309 0,'0'0'15,"-17"18"0,-1-18 16,0 17 0,18 1 15,-17-18 0,-18 18 0,-1 17 16,1-17 0,17-1 16,-17 1 0,17 0 0,-52 17 15,35-18 0,-18 19 16,35-36 16,18 17 0,0 1 0,18 0 15,35-1 16,-18 1 0,71-18 15,-71 18 0,18-18 0,0 17 16,17 1 0,-34-18 16</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4-18T14:43:47"/>
    </inkml:context>
    <inkml:brush xml:id="br0">
      <inkml:brushProperty name="width" value="0.05292" units="cm"/>
      <inkml:brushProperty name="height" value="0.05292" units="cm"/>
      <inkml:brushProperty name="color" value="#0070c0"/>
    </inkml:brush>
  </inkml:definitions>
  <inkml:trace contextRef="#ctx0" brushRef="#br0">26899 1076 0,'36'-18'0,"17"18"15,-18 0 15,106-35 31,-53 35 31,88-35 47,-105 35 47,70-18 62,-88 18 62,0 0 78,-18 0 78,-17 0 78</inkml:trace>
  <inkml:trace contextRef="#ctx0" brushRef="#br0">27481 1111 0,'0'0'15,"0"88"15,0-52 15,-17 17 31,17 52 31,17-52 47,-17-17 47,18-1 62,17 36 62,-17-36 78,0-18 78,-1-17 78</inkml:trace>
  <inkml:trace contextRef="#ctx0" brushRef="#br0">27852 1429 0,'17'17'15,"1"1"15,17 17 31,-17-35 47,0 18 47,35 17 62,-36-17 62,18-18 62,1 18 78,-19-18 78,36 17 93,-35-17 93,0 0 109</inkml:trace>
  <inkml:trace contextRef="#ctx0" brushRef="#br0">28169 1358 0,'-53'18'16,"106"-36"16,-123 53 16,-18 36 31,52-18 31,-17 35 47,53-53 47,-17 54 63</inkml:trace>
  <inkml:trace contextRef="#ctx0" brushRef="#br0">30339 1111 0,'18'0'31,"17"0"31,-18-17 47,36 17 47,36-36 63,-19 36 63,-17-17 63,-18-1 78,18 18 78,18-18 94,-54 18 94,1 0 94,-36 0 109</inkml:trace>
  <inkml:trace contextRef="#ctx0" brushRef="#br0">30586 1129 0,'0'0'16,"17"53"16,-17-36 32,18 19 32,-18-1 32,35 53 47,-35-53 47,36 36 63,-36-36 63,35 18 79,-17-35 79,-1 0 94,1-1 94,0-17 94</inkml:trace>
  <inkml:trace contextRef="#ctx0" brushRef="#br0">31044 1411 0,'0'35'0,"18"-35"15,0 36 15,-1-19 31,1 1 31,17 0 47,-17-18 62,0 0 62,-1 0 78,1-18 78,-18 0 94,17 1 94,-17-1 94,0 0 109,18-17 109,0 17 125,-1 36 156,1 17 172,-18 1 172,18-1 172,-1 36 187,1-36 187,17 35 203,-35-52 219,18 17 219,-18 18 234,0-35 234,-18-1 250,1 1 250,-19 0 265,1-18 265,-18 17 265,18-17 265,-71 18 281,53 0 297,-17-1 297</inkml:trace>
  <inkml:trace contextRef="#ctx0" brushRef="#br0">16298 2558 0,'18'0'15,"17"0"31,1 0 31,-1-18 47,35 18 47,19 0 47,-1 0 62,18-18 62,176 18 78,-123-17 78,17 17 78,194-18 94,-176 0 94,18 18 109,-18-17 109,0-1 125,0 1 125,159-19 140,-194 19 140,-36-1 140,1 0 156,-36 18 156,18 0 172,-53 0 172,-36 18 172,1-18 187</inkml:trace>
  <inkml:trace contextRef="#ctx0" brushRef="#br0">27675 2117 0,'0'0'0,"-17"0"0,17-18 16,-18 18 31,1-18 31,-1 18 47,18-17 63,0 34 94,18 1 109,-1 0 109,18-18 109,18 0 125,0 0 125,106 0 141,-71-18 141,-17 18 156,-1 0 156,71-18 172,-88 18 172</inkml:trace>
  <inkml:trace contextRef="#ctx0" brushRef="#br0">30304 2170 0,'0'0'0,"88"17"16,-18 1 16,36-18 16,106 18 31,-89-18 47,1 0 47,-1 0 47,-17 0 62,0 0 62,-35 0 62,-19 0 78</inkml:trace>
  <inkml:trace contextRef="#ctx0" brushRef="#br0">22084 17639 0,'-18'0'0,"36"0"62,0-18 62,-18 1 78,52-19 93,-16 1 93,17 17 109,0-17 109,17 0 109,71-36 125,-53 36 125,89-36 140,-107 36 140,36 0 156,-53 17 156,-35 18 172,17-17 172,-17 17 187,-36 17 187,0-17 203</inkml:trace>
  <inkml:trace contextRef="#ctx0" brushRef="#br0">22243 17233 0,'0'0'16,"35"-17"16,-53 17 47,18 17 47,-35 36 63,0-35 78,17 17 78,-17-17 78,17 17 94,-17 0 94,0 1 94,17-1 109,-35 53 109,35-53 125,1 1 125,17-1 125,0-18 141,53 19 141,-18-36 156,71 17 172,-53 1 172,0-18 172,17 18 188,-17-18 188,0 17 188</inkml:trace>
  <inkml:trace contextRef="#ctx0" brushRef="#br0">22137 18591 0,'-18'0'0,"18"18"15,-17-18 31,-1 0 62,36 0 93,-1 0 109,36-35 125,-18 17 125,1 0 125,17 1 140,-1-1 140,54-17 156,-53 17 156,0 1 156,18-1 171,52 0 187,1 1 187,-71-1 203,17 0 203,1 1 203,-36-1 218,18 1 218,0-1 234,-53 0 250,-18 18 265,-17 0 281</inkml:trace>
  <inkml:trace contextRef="#ctx0" brushRef="#br0">22401 18309 0,'0'0'15,"-17"18"15,-1-18 31,0 17 31,18 1 46,-17-18 46,-18 18 46,-1 17 62,1-17 62,17-1 78,-17 1 78,17 0 78,-52 17 93,35-18 93,-18 19 109,35-36 125,18 17 125,0 1 125,18 0 140,35-1 156,-18 1 156,71-18 171,-71 18 171,18-18 171,0 17 187,17 1 187,-34-18 203</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4-18T14:43:47"/>
    </inkml:context>
    <inkml:brush xml:id="br0">
      <inkml:brushProperty name="width" value="0.05292" units="cm"/>
      <inkml:brushProperty name="height" value="0.05292" units="cm"/>
      <inkml:brushProperty name="color" value="#0070c0"/>
    </inkml:brush>
  </inkml:definitions>
  <inkml:trace contextRef="#ctx0" brushRef="#br0">2046 4904 0,'-18'0'31,"18"17"0,18-17 47,17 0 0,-17 0 15,35 0 16,-35 0 0,35 0 16,-18 0 0,0 0 0,0 0 15,36 0 16,-18 0 0,0 0 0,35 0 15,-35 0 0,70 0 16,-52 0 0,52 0 16,-70 0 0,18 0 15,-18 0 0,17 18 16,-17-18 0,71 18 16,-71-18 0,70 0 15,-70 0 0,88 0 16,-70 0 0,-1-18 0,71 0 15,-70 18 0,52-17 16,-52-1 16,-1 18 0,-17 0 0,71 0 15,-71 18 0,88-18 16,-88 17 0,17-17 16,71 18 15,1 0 0,-72-18 16,1 0 0,87 0 15,1 17 0,-71-17 16,106 0 0,-105 0 16,122-17 0,-105 17 15,141-18 16,-123 0 0,122 1 16,19-19 0,-124 19 15,-17 17 0,123-36 16,-124 19 0,106 17 15,-123-18 0,0 18 16,-18 0 0,71 0 16,-88 0 0,17 0 15,-71 0 0,1 0 0,0 0 16,-36 0 0</inkml:trace>
  <inkml:trace contextRef="#ctx0" brushRef="#br0">2223 8043 0,'17'0'15,"1"0"16,-18-17 0,17 17 16,1 0 0,17-18 15,1 18 0,-1 0 16,0 0 0,36 0 15,-18 0 0,0 0 16,-1 0 0,19-18 0,70 18 16,-53 0 0,106-17 15,-105 17 0,16 0 16,107 0 16,-88 0 0,-1 0 0,106-18 15,-105 18 0,140-17 16,-123 17 0,1 0 15,-1 0 0,159 0 16,-159 0 0,17 0 16,19 0 0,-1 0 0,1 0 15,-1 0 0,159 0 16,-158 0 0,175 0 16,-175 0 0,-19 0 0,160 17 15,-177 1 0,124-1 16,-142-17 15,1 18 0,87-18 16,-17-18 16,-106 18 0,-17-17 0,35 17 15,-71-18 0,-35 18 16</inkml:trace>
  <inkml:trace contextRef="#ctx0" brushRef="#br0">12294 4868 0,'-17'0'15,"-1"-17"16,0-1 31,36 18 63,0 0 15,-1 18 16,1-18 0,17 0 15,1 0 0,16 0 16,-16 17 0,34-17 16,-17 0 0,35 0 15,-35 0 16,71 0 0,-71 0 16,70 0 0,-70 0 15,88 18 0,-70-18 16,105 0 15,-70 0 0,106-18 16,-107 18 0,107-17 16,-106 17 0,106 0 15,-107 0 0,125 17 16,-124-17 0,-1 18 0,19-18 16,-1 0 0,1 18 15,-1-18 0,124 0 16,-106 0 0,0 0 15,-17-18 0,17 18 0,124-18 16,-124 18 0,123-17 16,-123 17 0,1-18 15,-1 18 0,-18 0 0,159-18 16,-158 1 0,140-1 16,-140 18 0,-18-17 15,17 17 0,-17 0 0,70 0 16,-105 0 0,0 0 15,52 0 16,-105 0 16,-54 0 0</inkml:trace>
  <inkml:trace contextRef="#ctx0" brushRef="#br0">12224 7938 0,'0'17'16,"17"-17"0,1 0 15,17 0 16,18 18 0,-17-18 16,34 0 0,-17 0 15,53 0 0,-36 0 16,1 0 0,-1 0 0,1 0 15,17-18 0,18 18 16,88 0 0,-70 0 16,105 0 0,-106 0 15,1 0 0,17 0 0,-18 0 16,177 0 0,-159 0 16,177 0 15,-142 0 0,159 0 16,-158 0 0,-1 0 15,1 0 0,-1 0 0,194 0 16,-176-17 0,212 17 16,-212 0 0,247 0 15,-229 0 0,246 0 16,-246 0 0,176 0 16,-212 0 0,160 17 15,-195-17 0,88 0 16,-141 18 15,18-18 0,-71 0 16</inkml:trace>
  <inkml:trace contextRef="#ctx0" brushRef="#br0">9507 15522 0,'0'18'16,"18"-18"15,35 18 16,-18-1 0,18-17 0,53 35 15,-35-35 0,70 18 16,-71-18 0,71 0 16,-88 0 0,35 0 15,-52 0 16,17 0 0,-36-18 16,1 18 0,-18-17 15,-18-1 16</inkml:trace>
  <inkml:trace contextRef="#ctx0" brushRef="#br0">10301 15381 0,'18'18'15,"-36"-36"0,53 53 0,18 1 16,-17-36 0,17 35 16,-18-17 0,0-1 15,0 19 0,-17-19 0,0 18 16,17 18 0,-35-17 16,0-1 0,0-17 0,-18 17 15,1-18 0,-1 19 16,-17-19 0,17 1 0,-17 17 15,-18 1 0,35-36 16,1 0 0</inkml:trace>
  <inkml:trace contextRef="#ctx0" brushRef="#br0">21766 7091 0,'0'-18'0,"18"18"15,-18 18 0,-18-1 16,18 19 0,-35 70 16,17-53 0,-17 35 15,18-18 0,-19 1 0,19 17 16,-19-17 0,19-19 0,-19 54 15,19-53 0,17 0 16,0-18 16,0-17 0,0 0 15,17-18 0,1 0 16,-18-18 16</inkml:trace>
  <inkml:trace contextRef="#ctx0" brushRef="#br0">21343 7814 0,'0'0'0,"0"88"0,0-52 16,0-1 0,18 18 15,-1-18 0,19-17 16,-1-1 0,18-17 0,0-17 15,53-36 0,-54 35 16,54-52 16,-70 52 0,-1 0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27361B-9EE3-994B-868D-94E57ECC4CDF}"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3389FE-FF97-1F48-937B-066F4523CFC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456513CB-B5C6-794C-B9FC-914286F7D4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7227A-95DB-DE4A-82CE-83A3DDE0C86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56513CB-B5C6-794C-B9FC-914286F7D4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7227A-95DB-DE4A-82CE-83A3DDE0C86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56513CB-B5C6-794C-B9FC-914286F7D4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7227A-95DB-DE4A-82CE-83A3DDE0C86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7804" y="95617"/>
            <a:ext cx="10515600" cy="1325563"/>
          </a:xfrm>
        </p:spPr>
        <p:txBody>
          <a:bodyPr/>
          <a:lstStyle>
            <a:lvl1pPr>
              <a:defRPr>
                <a:latin typeface="Century Schoolbook" charset="0"/>
                <a:ea typeface="Century Schoolbook" charset="0"/>
                <a:cs typeface="Century Schoolbook" charset="0"/>
              </a:defRPr>
            </a:lvl1p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56513CB-B5C6-794C-B9FC-914286F7D4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7227A-95DB-DE4A-82CE-83A3DDE0C863}" type="slidenum">
              <a:rPr lang="en-US" smtClean="0"/>
            </a:fld>
            <a:endParaRPr lang="en-US"/>
          </a:p>
        </p:txBody>
      </p:sp>
      <p:sp>
        <p:nvSpPr>
          <p:cNvPr id="7" name="TextBox 6"/>
          <p:cNvSpPr txBox="1"/>
          <p:nvPr userDrawn="1"/>
        </p:nvSpPr>
        <p:spPr>
          <a:xfrm>
            <a:off x="10849517" y="6457890"/>
            <a:ext cx="1342483" cy="400110"/>
          </a:xfrm>
          <a:prstGeom prst="rect">
            <a:avLst/>
          </a:prstGeom>
          <a:noFill/>
        </p:spPr>
        <p:txBody>
          <a:bodyPr wrap="none" rtlCol="0">
            <a:spAutoFit/>
          </a:bodyPr>
          <a:lstStyle/>
          <a:p>
            <a:r>
              <a:rPr lang="en-US" sz="2000"/>
              <a:t>Andrew Ng</a:t>
            </a:r>
            <a:endParaRPr lang="en-US" sz="20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56513CB-B5C6-794C-B9FC-914286F7D4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7227A-95DB-DE4A-82CE-83A3DDE0C86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456513CB-B5C6-794C-B9FC-914286F7D4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7227A-95DB-DE4A-82CE-83A3DDE0C86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456513CB-B5C6-794C-B9FC-914286F7D4D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97227A-95DB-DE4A-82CE-83A3DDE0C86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56513CB-B5C6-794C-B9FC-914286F7D4D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97227A-95DB-DE4A-82CE-83A3DDE0C86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6513CB-B5C6-794C-B9FC-914286F7D4D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97227A-95DB-DE4A-82CE-83A3DDE0C86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56513CB-B5C6-794C-B9FC-914286F7D4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7227A-95DB-DE4A-82CE-83A3DDE0C86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56513CB-B5C6-794C-B9FC-914286F7D4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7227A-95DB-DE4A-82CE-83A3DDE0C86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6513CB-B5C6-794C-B9FC-914286F7D4D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97227A-95DB-DE4A-82CE-83A3DDE0C86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8.png"/><Relationship Id="rId7" Type="http://schemas.openxmlformats.org/officeDocument/2006/relationships/customXml" Target="../ink/ink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2" Type="http://schemas.openxmlformats.org/officeDocument/2006/relationships/slideLayout" Target="../slideLayouts/slideLayout2.xml"/><Relationship Id="rId21" Type="http://schemas.openxmlformats.org/officeDocument/2006/relationships/image" Target="../media/image27.png"/><Relationship Id="rId20" Type="http://schemas.openxmlformats.org/officeDocument/2006/relationships/customXml" Target="../ink/ink3.xml"/><Relationship Id="rId2" Type="http://schemas.openxmlformats.org/officeDocument/2006/relationships/image" Target="../media/image10.png"/><Relationship Id="rId19" Type="http://schemas.openxmlformats.org/officeDocument/2006/relationships/image" Target="../media/image26.png"/><Relationship Id="rId18" Type="http://schemas.openxmlformats.org/officeDocument/2006/relationships/customXml" Target="../ink/ink2.xml"/><Relationship Id="rId17" Type="http://schemas.openxmlformats.org/officeDocument/2006/relationships/image" Target="../media/image25.png"/><Relationship Id="rId16" Type="http://schemas.openxmlformats.org/officeDocument/2006/relationships/image" Target="../media/image24.png"/><Relationship Id="rId15" Type="http://schemas.openxmlformats.org/officeDocument/2006/relationships/image" Target="../media/image23.png"/><Relationship Id="rId14" Type="http://schemas.openxmlformats.org/officeDocument/2006/relationships/image" Target="../media/image22.png"/><Relationship Id="rId13" Type="http://schemas.openxmlformats.org/officeDocument/2006/relationships/image" Target="../media/image21.png"/><Relationship Id="rId12" Type="http://schemas.openxmlformats.org/officeDocument/2006/relationships/image" Target="../media/image20.png"/><Relationship Id="rId11" Type="http://schemas.openxmlformats.org/officeDocument/2006/relationships/image" Target="../media/image19.png"/><Relationship Id="rId10" Type="http://schemas.openxmlformats.org/officeDocument/2006/relationships/image" Target="../media/image18.png"/><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0" Type="http://schemas.openxmlformats.org/officeDocument/2006/relationships/slideLayout" Target="../slideLayouts/slideLayout2.xml"/><Relationship Id="rId2" Type="http://schemas.openxmlformats.org/officeDocument/2006/relationships/image" Target="../media/image10.png"/><Relationship Id="rId19" Type="http://schemas.openxmlformats.org/officeDocument/2006/relationships/image" Target="../media/image27.png"/><Relationship Id="rId18" Type="http://schemas.openxmlformats.org/officeDocument/2006/relationships/customXml" Target="../ink/ink4.xml"/><Relationship Id="rId17" Type="http://schemas.openxmlformats.org/officeDocument/2006/relationships/image" Target="../media/image25.png"/><Relationship Id="rId16" Type="http://schemas.openxmlformats.org/officeDocument/2006/relationships/image" Target="../media/image24.png"/><Relationship Id="rId15" Type="http://schemas.openxmlformats.org/officeDocument/2006/relationships/image" Target="../media/image23.png"/><Relationship Id="rId14" Type="http://schemas.openxmlformats.org/officeDocument/2006/relationships/image" Target="../media/image22.png"/><Relationship Id="rId13" Type="http://schemas.openxmlformats.org/officeDocument/2006/relationships/image" Target="../media/image21.png"/><Relationship Id="rId12" Type="http://schemas.openxmlformats.org/officeDocument/2006/relationships/image" Target="../media/image20.png"/><Relationship Id="rId11" Type="http://schemas.openxmlformats.org/officeDocument/2006/relationships/image" Target="../media/image19.png"/><Relationship Id="rId10" Type="http://schemas.openxmlformats.org/officeDocument/2006/relationships/image" Target="../media/image18.png"/><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33.png"/><Relationship Id="rId6" Type="http://schemas.openxmlformats.org/officeDocument/2006/relationships/customXml" Target="../ink/ink5.xml"/><Relationship Id="rId5" Type="http://schemas.openxmlformats.org/officeDocument/2006/relationships/image" Target="../media/image32.jpeg"/><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347220" y="1431358"/>
            <a:ext cx="4467022" cy="4056916"/>
            <a:chOff x="349372" y="1061869"/>
            <a:chExt cx="4467022" cy="4056916"/>
          </a:xfrm>
        </p:grpSpPr>
        <p:pic>
          <p:nvPicPr>
            <p:cNvPr id="13" name="Picture 12"/>
            <p:cNvPicPr>
              <a:picLocks noChangeAspect="1"/>
            </p:cNvPicPr>
            <p:nvPr/>
          </p:nvPicPr>
          <p:blipFill>
            <a:blip r:embed="rId1"/>
            <a:stretch>
              <a:fillRect/>
            </a:stretch>
          </p:blipFill>
          <p:spPr>
            <a:xfrm>
              <a:off x="662643" y="1061869"/>
              <a:ext cx="3840480" cy="3718639"/>
            </a:xfrm>
            <a:prstGeom prst="rect">
              <a:avLst/>
            </a:prstGeom>
          </p:spPr>
        </p:pic>
        <p:sp>
          <p:nvSpPr>
            <p:cNvPr id="14" name="Title 1"/>
            <p:cNvSpPr txBox="1"/>
            <p:nvPr/>
          </p:nvSpPr>
          <p:spPr>
            <a:xfrm>
              <a:off x="349372" y="4313121"/>
              <a:ext cx="4467022" cy="80566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deeplearning.ai</a:t>
              </a:r>
              <a:endParaRPr lang="en-US" sz="3600" b="1" dirty="0"/>
            </a:p>
          </p:txBody>
        </p:sp>
      </p:grpSp>
      <p:sp>
        <p:nvSpPr>
          <p:cNvPr id="2" name="Title 1"/>
          <p:cNvSpPr>
            <a:spLocks noGrp="1"/>
          </p:cNvSpPr>
          <p:nvPr>
            <p:ph type="ctrTitle"/>
          </p:nvPr>
        </p:nvSpPr>
        <p:spPr>
          <a:xfrm>
            <a:off x="5170616" y="985378"/>
            <a:ext cx="6239800" cy="1827004"/>
          </a:xfrm>
        </p:spPr>
        <p:txBody>
          <a:bodyPr>
            <a:noAutofit/>
          </a:bodyPr>
          <a:lstStyle/>
          <a:p>
            <a:r>
              <a:rPr lang="en-US" sz="6600" dirty="0"/>
              <a:t>Sequence to sequence models</a:t>
            </a:r>
            <a:endParaRPr lang="en-US" sz="6600" dirty="0"/>
          </a:p>
        </p:txBody>
      </p:sp>
      <p:sp>
        <p:nvSpPr>
          <p:cNvPr id="4" name="TextBox 3"/>
          <p:cNvSpPr txBox="1"/>
          <p:nvPr/>
        </p:nvSpPr>
        <p:spPr>
          <a:xfrm>
            <a:off x="4872193" y="4026189"/>
            <a:ext cx="6836646" cy="1107996"/>
          </a:xfrm>
          <a:prstGeom prst="rect">
            <a:avLst/>
          </a:prstGeom>
          <a:noFill/>
        </p:spPr>
        <p:txBody>
          <a:bodyPr wrap="square" rtlCol="0">
            <a:spAutoFit/>
          </a:bodyPr>
          <a:lstStyle/>
          <a:p>
            <a:pPr algn="ctr"/>
            <a:r>
              <a:rPr lang="en-US" sz="6600" dirty="0"/>
              <a:t>Attention model</a:t>
            </a:r>
            <a:endParaRPr lang="en-US" sz="6600" dirty="0"/>
          </a:p>
        </p:txBody>
      </p:sp>
      <p:sp>
        <p:nvSpPr>
          <p:cNvPr id="7" name="TextBox 6"/>
          <p:cNvSpPr txBox="1"/>
          <p:nvPr/>
        </p:nvSpPr>
        <p:spPr>
          <a:xfrm>
            <a:off x="1092530" y="1187097"/>
            <a:ext cx="2980706" cy="3088019"/>
          </a:xfrm>
          <a:prstGeom prst="rect">
            <a:avLst/>
          </a:prstGeom>
          <a:noFill/>
        </p:spPr>
        <p:txBody>
          <a:bodyPr wrap="square" rtlCol="0">
            <a:spAutoFit/>
          </a:bodyPr>
          <a:lstStyle/>
          <a:p>
            <a:endParaRPr lang="en-US"/>
          </a:p>
        </p:txBody>
      </p:sp>
      <p:cxnSp>
        <p:nvCxnSpPr>
          <p:cNvPr id="10" name="Straight Connector 9"/>
          <p:cNvCxnSpPr/>
          <p:nvPr/>
        </p:nvCxnSpPr>
        <p:spPr>
          <a:xfrm>
            <a:off x="4836353" y="3410417"/>
            <a:ext cx="6908326" cy="17737"/>
          </a:xfrm>
          <a:prstGeom prst="line">
            <a:avLst/>
          </a:prstGeom>
          <a:ln w="19050" cmpd="sng">
            <a:solidFill>
              <a:schemeClr val="tx1">
                <a:lumMod val="75000"/>
                <a:lumOff val="25000"/>
              </a:schemeClr>
            </a:solidFill>
            <a:miter lim="800000"/>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2114196" cy="1325563"/>
          </a:xfrm>
        </p:spPr>
        <p:txBody>
          <a:bodyPr anchor="t"/>
          <a:lstStyle/>
          <a:p>
            <a:r>
              <a:rPr lang="en-US" dirty="0"/>
              <a:t>Attention model</a:t>
            </a:r>
            <a:endParaRPr lang="en-US" dirty="0"/>
          </a:p>
        </p:txBody>
      </p:sp>
      <p:sp>
        <p:nvSpPr>
          <p:cNvPr id="3" name="TextBox 2"/>
          <p:cNvSpPr txBox="1"/>
          <p:nvPr/>
        </p:nvSpPr>
        <p:spPr>
          <a:xfrm>
            <a:off x="-9435830" y="-3929974"/>
            <a:ext cx="184731" cy="369332"/>
          </a:xfrm>
          <a:prstGeom prst="rect">
            <a:avLst/>
          </a:prstGeom>
          <a:noFill/>
        </p:spPr>
        <p:txBody>
          <a:bodyPr wrap="none" rtlCol="0">
            <a:spAutoFit/>
          </a:bodyPr>
          <a:lstStyle/>
          <a:p>
            <a:endParaRPr lang="en-US" dirty="0"/>
          </a:p>
        </p:txBody>
      </p:sp>
      <p:grpSp>
        <p:nvGrpSpPr>
          <p:cNvPr id="19" name="Group 18"/>
          <p:cNvGrpSpPr/>
          <p:nvPr/>
        </p:nvGrpSpPr>
        <p:grpSpPr>
          <a:xfrm>
            <a:off x="2393194" y="5838964"/>
            <a:ext cx="7871194" cy="464547"/>
            <a:chOff x="1669519" y="4695287"/>
            <a:chExt cx="7871194" cy="464547"/>
          </a:xfrm>
        </p:grpSpPr>
        <mc:AlternateContent xmlns:mc="http://schemas.openxmlformats.org/markup-compatibility/2006">
          <mc:Choice xmlns:a14="http://schemas.microsoft.com/office/drawing/2010/main" Requires="a14">
            <p:sp>
              <p:nvSpPr>
                <p:cNvPr id="23" name="TextBox 22"/>
                <p:cNvSpPr txBox="1"/>
                <p:nvPr/>
              </p:nvSpPr>
              <p:spPr>
                <a:xfrm>
                  <a:off x="1669519" y="4697259"/>
                  <a:ext cx="820590" cy="46060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&lt;</m:t>
                            </m:r>
                            <m:r>
                              <a:rPr lang="en-US" sz="2400" b="0" i="1" smtClean="0">
                                <a:latin typeface="Cambria Math" panose="02040503050406030204" pitchFamily="18" charset="0"/>
                              </a:rPr>
                              <m:t>1</m:t>
                            </m:r>
                            <m:r>
                              <a:rPr lang="en-US" sz="2400" b="0" i="1" smtClean="0">
                                <a:latin typeface="Cambria Math" panose="02040503050406030204" pitchFamily="18" charset="0"/>
                              </a:rPr>
                              <m:t>&gt;</m:t>
                            </m:r>
                          </m:sup>
                        </m:sSup>
                      </m:oMath>
                    </m:oMathPara>
                  </a14:m>
                  <a:endParaRPr lang="en-US" sz="2400" dirty="0"/>
                </a:p>
              </p:txBody>
            </p:sp>
          </mc:Choice>
          <mc:Fallback>
            <p:sp>
              <p:nvSpPr>
                <p:cNvPr id="23" name="TextBox 22"/>
                <p:cNvSpPr txBox="1">
                  <a:spLocks noRot="1" noChangeAspect="1" noMove="1" noResize="1" noEditPoints="1" noAdjustHandles="1" noChangeArrowheads="1" noChangeShapeType="1" noTextEdit="1"/>
                </p:cNvSpPr>
                <p:nvPr/>
              </p:nvSpPr>
              <p:spPr>
                <a:xfrm>
                  <a:off x="1669519" y="4697259"/>
                  <a:ext cx="820590" cy="460602"/>
                </a:xfrm>
                <a:prstGeom prst="rect">
                  <a:avLst/>
                </a:prstGeom>
                <a:blipFill rotWithShape="1">
                  <a:blip r:embed="rId1"/>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3548414" y="4697259"/>
                  <a:ext cx="820590" cy="46060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&lt;</m:t>
                            </m:r>
                            <m:r>
                              <a:rPr lang="en-US" sz="2400" b="0" i="1" smtClean="0">
                                <a:latin typeface="Cambria Math" panose="02040503050406030204" pitchFamily="18" charset="0"/>
                              </a:rPr>
                              <m:t>2</m:t>
                            </m:r>
                            <m:r>
                              <a:rPr lang="en-US" sz="2400" b="0" i="1" smtClean="0">
                                <a:latin typeface="Cambria Math" panose="02040503050406030204" pitchFamily="18" charset="0"/>
                              </a:rPr>
                              <m:t>&gt;</m:t>
                            </m:r>
                          </m:sup>
                        </m:sSup>
                      </m:oMath>
                    </m:oMathPara>
                  </a14:m>
                  <a:endParaRPr lang="en-US" sz="2400" dirty="0"/>
                </a:p>
              </p:txBody>
            </p:sp>
          </mc:Choice>
          <mc:Fallback>
            <p:sp>
              <p:nvSpPr>
                <p:cNvPr id="25" name="TextBox 24"/>
                <p:cNvSpPr txBox="1">
                  <a:spLocks noRot="1" noChangeAspect="1" noMove="1" noResize="1" noEditPoints="1" noAdjustHandles="1" noChangeArrowheads="1" noChangeShapeType="1" noTextEdit="1"/>
                </p:cNvSpPr>
                <p:nvPr/>
              </p:nvSpPr>
              <p:spPr>
                <a:xfrm>
                  <a:off x="3548414" y="4697259"/>
                  <a:ext cx="820590" cy="460602"/>
                </a:xfrm>
                <a:prstGeom prst="rect">
                  <a:avLst/>
                </a:prstGeom>
                <a:blipFill rotWithShape="1">
                  <a:blip r:embed="rId2"/>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a:off x="5233680" y="4697259"/>
                  <a:ext cx="820590" cy="46060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&lt;</m:t>
                            </m:r>
                            <m:r>
                              <a:rPr lang="en-US" sz="2400" b="0" i="1" smtClean="0">
                                <a:latin typeface="Cambria Math" panose="02040503050406030204" pitchFamily="18" charset="0"/>
                              </a:rPr>
                              <m:t>3</m:t>
                            </m:r>
                            <m:r>
                              <a:rPr lang="en-US" sz="2400" b="0" i="1" smtClean="0">
                                <a:latin typeface="Cambria Math" panose="02040503050406030204" pitchFamily="18" charset="0"/>
                              </a:rPr>
                              <m:t>&gt;</m:t>
                            </m:r>
                          </m:sup>
                        </m:sSup>
                      </m:oMath>
                    </m:oMathPara>
                  </a14:m>
                  <a:endParaRPr lang="en-US" sz="2400" dirty="0"/>
                </a:p>
              </p:txBody>
            </p:sp>
          </mc:Choice>
          <mc:Fallback>
            <p:sp>
              <p:nvSpPr>
                <p:cNvPr id="26" name="TextBox 25"/>
                <p:cNvSpPr txBox="1">
                  <a:spLocks noRot="1" noChangeAspect="1" noMove="1" noResize="1" noEditPoints="1" noAdjustHandles="1" noChangeArrowheads="1" noChangeShapeType="1" noTextEdit="1"/>
                </p:cNvSpPr>
                <p:nvPr/>
              </p:nvSpPr>
              <p:spPr>
                <a:xfrm>
                  <a:off x="5233680" y="4697259"/>
                  <a:ext cx="820590" cy="460602"/>
                </a:xfrm>
                <a:prstGeom prst="rect">
                  <a:avLst/>
                </a:prstGeom>
                <a:blipFill rotWithShape="1">
                  <a:blip r:embed="rId3"/>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27" name="TextBox 26"/>
                <p:cNvSpPr txBox="1"/>
                <p:nvPr/>
              </p:nvSpPr>
              <p:spPr>
                <a:xfrm>
                  <a:off x="8629667" y="4695287"/>
                  <a:ext cx="911046" cy="46454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&lt;</m:t>
                            </m:r>
                            <m:r>
                              <a:rPr lang="en-US" sz="2400" b="0" i="1" smtClean="0">
                                <a:latin typeface="Cambria Math" panose="02040503050406030204" pitchFamily="18" charset="0"/>
                              </a:rPr>
                              <m:t>5</m:t>
                            </m:r>
                            <m:r>
                              <a:rPr lang="en-US" sz="2400" b="0" i="1" smtClean="0">
                                <a:latin typeface="Cambria Math" panose="02040503050406030204" pitchFamily="18" charset="0"/>
                              </a:rPr>
                              <m:t>&gt;</m:t>
                            </m:r>
                          </m:sup>
                        </m:sSup>
                      </m:oMath>
                    </m:oMathPara>
                  </a14:m>
                  <a:endParaRPr lang="en-US" sz="2400" dirty="0"/>
                </a:p>
              </p:txBody>
            </p:sp>
          </mc:Choice>
          <mc:Fallback>
            <p:sp>
              <p:nvSpPr>
                <p:cNvPr id="27" name="TextBox 26"/>
                <p:cNvSpPr txBox="1">
                  <a:spLocks noRot="1" noChangeAspect="1" noMove="1" noResize="1" noEditPoints="1" noAdjustHandles="1" noChangeArrowheads="1" noChangeShapeType="1" noTextEdit="1"/>
                </p:cNvSpPr>
                <p:nvPr/>
              </p:nvSpPr>
              <p:spPr>
                <a:xfrm>
                  <a:off x="8629667" y="4695287"/>
                  <a:ext cx="911046" cy="464547"/>
                </a:xfrm>
                <a:prstGeom prst="rect">
                  <a:avLst/>
                </a:prstGeom>
                <a:blipFill rotWithShape="1">
                  <a:blip r:embed="rId4"/>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7230659" y="4695287"/>
                  <a:ext cx="911046" cy="46454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&lt;</m:t>
                            </m:r>
                            <m:r>
                              <a:rPr lang="en-US" sz="2400" b="0" i="1" smtClean="0">
                                <a:latin typeface="Cambria Math" panose="02040503050406030204" pitchFamily="18" charset="0"/>
                              </a:rPr>
                              <m:t>4</m:t>
                            </m:r>
                            <m:r>
                              <a:rPr lang="en-US" sz="2400" b="0" i="1" smtClean="0">
                                <a:latin typeface="Cambria Math" panose="02040503050406030204" pitchFamily="18" charset="0"/>
                              </a:rPr>
                              <m:t>&gt;</m:t>
                            </m:r>
                          </m:sup>
                        </m:sSup>
                      </m:oMath>
                    </m:oMathPara>
                  </a14:m>
                  <a:endParaRPr lang="en-US" sz="2400" dirty="0"/>
                </a:p>
              </p:txBody>
            </p:sp>
          </mc:Choice>
          <mc:Fallback>
            <p:sp>
              <p:nvSpPr>
                <p:cNvPr id="28" name="TextBox 27"/>
                <p:cNvSpPr txBox="1">
                  <a:spLocks noRot="1" noChangeAspect="1" noMove="1" noResize="1" noEditPoints="1" noAdjustHandles="1" noChangeArrowheads="1" noChangeShapeType="1" noTextEdit="1"/>
                </p:cNvSpPr>
                <p:nvPr/>
              </p:nvSpPr>
              <p:spPr>
                <a:xfrm>
                  <a:off x="7230659" y="4695287"/>
                  <a:ext cx="911046" cy="464547"/>
                </a:xfrm>
                <a:prstGeom prst="rect">
                  <a:avLst/>
                </a:prstGeom>
                <a:blipFill rotWithShape="1">
                  <a:blip r:embed="rId5"/>
                </a:blipFill>
              </p:spPr>
              <p:txBody>
                <a:bodyPr/>
                <a:lstStyle/>
                <a:p>
                  <a:r>
                    <a:rPr lang="en-US" altLang="en-US">
                      <a:noFill/>
                    </a:rPr>
                    <a:t> </a:t>
                  </a:r>
                </a:p>
              </p:txBody>
            </p:sp>
          </mc:Fallback>
        </mc:AlternateContent>
      </p:grpSp>
      <p:grpSp>
        <p:nvGrpSpPr>
          <p:cNvPr id="18" name="Group 17"/>
          <p:cNvGrpSpPr/>
          <p:nvPr/>
        </p:nvGrpSpPr>
        <p:grpSpPr>
          <a:xfrm>
            <a:off x="2284344" y="6118156"/>
            <a:ext cx="8607158" cy="556964"/>
            <a:chOff x="1560669" y="5159834"/>
            <a:chExt cx="8607158" cy="556964"/>
          </a:xfrm>
        </p:grpSpPr>
        <p:sp>
          <p:nvSpPr>
            <p:cNvPr id="14" name="TextBox 13"/>
            <p:cNvSpPr txBox="1"/>
            <p:nvPr/>
          </p:nvSpPr>
          <p:spPr>
            <a:xfrm>
              <a:off x="1560669" y="5191909"/>
              <a:ext cx="889987" cy="523220"/>
            </a:xfrm>
            <a:prstGeom prst="rect">
              <a:avLst/>
            </a:prstGeom>
            <a:noFill/>
          </p:spPr>
          <p:txBody>
            <a:bodyPr wrap="none" rtlCol="0">
              <a:spAutoFit/>
            </a:bodyPr>
            <a:lstStyle/>
            <a:p>
              <a:r>
                <a:rPr lang="en-US" sz="2800" dirty="0">
                  <a:latin typeface="Century Schoolbook" charset="0"/>
                  <a:ea typeface="Century Schoolbook" charset="0"/>
                  <a:cs typeface="Century Schoolbook" charset="0"/>
                </a:rPr>
                <a:t>jane</a:t>
              </a:r>
              <a:endParaRPr lang="en-US" sz="2800" dirty="0">
                <a:latin typeface="Century Schoolbook" charset="0"/>
                <a:ea typeface="Century Schoolbook" charset="0"/>
                <a:cs typeface="Century Schoolbook" charset="0"/>
              </a:endParaRPr>
            </a:p>
          </p:txBody>
        </p:sp>
        <p:sp>
          <p:nvSpPr>
            <p:cNvPr id="84" name="TextBox 83"/>
            <p:cNvSpPr txBox="1"/>
            <p:nvPr/>
          </p:nvSpPr>
          <p:spPr>
            <a:xfrm>
              <a:off x="3278641" y="5191306"/>
              <a:ext cx="1090363" cy="523220"/>
            </a:xfrm>
            <a:prstGeom prst="rect">
              <a:avLst/>
            </a:prstGeom>
            <a:noFill/>
          </p:spPr>
          <p:txBody>
            <a:bodyPr wrap="none" rtlCol="0">
              <a:spAutoFit/>
            </a:bodyPr>
            <a:lstStyle/>
            <a:p>
              <a:r>
                <a:rPr lang="en-US" sz="2800">
                  <a:latin typeface="Century Schoolbook" charset="0"/>
                  <a:ea typeface="Century Schoolbook" charset="0"/>
                  <a:cs typeface="Century Schoolbook" charset="0"/>
                </a:rPr>
                <a:t>visite</a:t>
              </a:r>
              <a:endParaRPr lang="en-US" sz="2800" dirty="0">
                <a:latin typeface="Century Schoolbook" charset="0"/>
                <a:ea typeface="Century Schoolbook" charset="0"/>
                <a:cs typeface="Century Schoolbook" charset="0"/>
              </a:endParaRPr>
            </a:p>
          </p:txBody>
        </p:sp>
        <p:sp>
          <p:nvSpPr>
            <p:cNvPr id="90" name="TextBox 89"/>
            <p:cNvSpPr txBox="1"/>
            <p:nvPr/>
          </p:nvSpPr>
          <p:spPr>
            <a:xfrm>
              <a:off x="4856966" y="5159834"/>
              <a:ext cx="1624163" cy="523220"/>
            </a:xfrm>
            <a:prstGeom prst="rect">
              <a:avLst/>
            </a:prstGeom>
            <a:noFill/>
          </p:spPr>
          <p:txBody>
            <a:bodyPr wrap="none" rtlCol="0">
              <a:spAutoFit/>
            </a:bodyPr>
            <a:lstStyle/>
            <a:p>
              <a:r>
                <a:rPr lang="en-US" sz="2800" dirty="0" err="1">
                  <a:latin typeface="Century Schoolbook" charset="0"/>
                  <a:ea typeface="Century Schoolbook" charset="0"/>
                  <a:cs typeface="Century Schoolbook" charset="0"/>
                </a:rPr>
                <a:t>l’Afrique</a:t>
              </a:r>
              <a:endParaRPr lang="en-US" sz="2800" dirty="0">
                <a:latin typeface="Century Schoolbook" charset="0"/>
                <a:ea typeface="Century Schoolbook" charset="0"/>
                <a:cs typeface="Century Schoolbook" charset="0"/>
              </a:endParaRPr>
            </a:p>
          </p:txBody>
        </p:sp>
        <p:sp>
          <p:nvSpPr>
            <p:cNvPr id="91" name="TextBox 90"/>
            <p:cNvSpPr txBox="1"/>
            <p:nvPr/>
          </p:nvSpPr>
          <p:spPr>
            <a:xfrm>
              <a:off x="7298778" y="5169766"/>
              <a:ext cx="583814" cy="523220"/>
            </a:xfrm>
            <a:prstGeom prst="rect">
              <a:avLst/>
            </a:prstGeom>
            <a:noFill/>
          </p:spPr>
          <p:txBody>
            <a:bodyPr wrap="none" rtlCol="0">
              <a:spAutoFit/>
            </a:bodyPr>
            <a:lstStyle/>
            <a:p>
              <a:r>
                <a:rPr lang="en-US" sz="2800" dirty="0" err="1">
                  <a:latin typeface="Century Schoolbook" charset="0"/>
                  <a:ea typeface="Century Schoolbook" charset="0"/>
                  <a:cs typeface="Century Schoolbook" charset="0"/>
                </a:rPr>
                <a:t>en</a:t>
              </a:r>
              <a:endParaRPr lang="en-US" sz="2800" dirty="0">
                <a:latin typeface="Century Schoolbook" charset="0"/>
                <a:ea typeface="Century Schoolbook" charset="0"/>
                <a:cs typeface="Century Schoolbook" charset="0"/>
              </a:endParaRPr>
            </a:p>
          </p:txBody>
        </p:sp>
        <p:sp>
          <p:nvSpPr>
            <p:cNvPr id="92" name="TextBox 91"/>
            <p:cNvSpPr txBox="1"/>
            <p:nvPr/>
          </p:nvSpPr>
          <p:spPr>
            <a:xfrm>
              <a:off x="8253520" y="5193578"/>
              <a:ext cx="1914307" cy="523220"/>
            </a:xfrm>
            <a:prstGeom prst="rect">
              <a:avLst/>
            </a:prstGeom>
            <a:noFill/>
          </p:spPr>
          <p:txBody>
            <a:bodyPr wrap="none" rtlCol="0">
              <a:spAutoFit/>
            </a:bodyPr>
            <a:lstStyle/>
            <a:p>
              <a:r>
                <a:rPr lang="en-US" sz="2800" dirty="0" err="1">
                  <a:latin typeface="Century Schoolbook" charset="0"/>
                  <a:ea typeface="Century Schoolbook" charset="0"/>
                  <a:cs typeface="Century Schoolbook" charset="0"/>
                </a:rPr>
                <a:t>septembre</a:t>
              </a:r>
              <a:endParaRPr lang="en-US" sz="2800" dirty="0">
                <a:latin typeface="Century Schoolbook" charset="0"/>
                <a:ea typeface="Century Schoolbook" charset="0"/>
                <a:cs typeface="Century Schoolbook" charset="0"/>
              </a:endParaRPr>
            </a:p>
          </p:txBody>
        </p:sp>
        <p:sp>
          <p:nvSpPr>
            <p:cNvPr id="93" name="TextBox 92"/>
            <p:cNvSpPr txBox="1"/>
            <p:nvPr/>
          </p:nvSpPr>
          <p:spPr>
            <a:xfrm>
              <a:off x="9867712" y="5191306"/>
              <a:ext cx="184731" cy="523220"/>
            </a:xfrm>
            <a:prstGeom prst="rect">
              <a:avLst/>
            </a:prstGeom>
            <a:noFill/>
          </p:spPr>
          <p:txBody>
            <a:bodyPr wrap="none" rtlCol="0">
              <a:spAutoFit/>
            </a:bodyPr>
            <a:lstStyle/>
            <a:p>
              <a:endParaRPr lang="en-US" sz="2800" dirty="0">
                <a:latin typeface="Century Schoolbook" charset="0"/>
                <a:ea typeface="Century Schoolbook" charset="0"/>
                <a:cs typeface="Century Schoolbook" charset="0"/>
              </a:endParaRPr>
            </a:p>
          </p:txBody>
        </p:sp>
      </p:grpSp>
      <p:sp>
        <p:nvSpPr>
          <p:cNvPr id="83" name="TextBox 82"/>
          <p:cNvSpPr txBox="1"/>
          <p:nvPr/>
        </p:nvSpPr>
        <p:spPr>
          <a:xfrm>
            <a:off x="-25708" y="6550409"/>
            <a:ext cx="8185254" cy="523220"/>
          </a:xfrm>
          <a:prstGeom prst="rect">
            <a:avLst/>
          </a:prstGeom>
          <a:noFill/>
        </p:spPr>
        <p:txBody>
          <a:bodyPr wrap="none" rtlCol="0">
            <a:spAutoFit/>
          </a:bodyPr>
          <a:lstStyle/>
          <a:p>
            <a:r>
              <a:rPr lang="en-US" sz="1400" dirty="0">
                <a:latin typeface="Century Schoolbook" charset="0"/>
                <a:ea typeface="Century Schoolbook" charset="0"/>
                <a:cs typeface="Century Schoolbook" charset="0"/>
              </a:rPr>
              <a:t>[</a:t>
            </a:r>
            <a:r>
              <a:rPr lang="en-US" sz="1400" dirty="0" err="1">
                <a:latin typeface="Century Schoolbook" charset="0"/>
                <a:ea typeface="Century Schoolbook" charset="0"/>
                <a:cs typeface="Century Schoolbook" charset="0"/>
              </a:rPr>
              <a:t>Bahdanau</a:t>
            </a:r>
            <a:r>
              <a:rPr lang="en-US" sz="1400" dirty="0">
                <a:latin typeface="Century Schoolbook" charset="0"/>
                <a:ea typeface="Century Schoolbook" charset="0"/>
                <a:cs typeface="Century Schoolbook" charset="0"/>
              </a:rPr>
              <a:t> et. al., 2014. Neural machine translation by jointly learning to align and translate]</a:t>
            </a:r>
            <a:endParaRPr lang="en-US" sz="1400" dirty="0">
              <a:latin typeface="Century Schoolbook" charset="0"/>
              <a:ea typeface="Century Schoolbook" charset="0"/>
              <a:cs typeface="Century Schoolbook" charset="0"/>
            </a:endParaRPr>
          </a:p>
          <a:p>
            <a:endParaRPr lang="en-US" sz="1400" dirty="0">
              <a:latin typeface="Century Schoolbook" charset="0"/>
              <a:ea typeface="Century Schoolbook" charset="0"/>
              <a:cs typeface="Century Schoolbook" charset="0"/>
            </a:endParaRPr>
          </a:p>
        </p:txBody>
      </p:sp>
      <p:grpSp>
        <p:nvGrpSpPr>
          <p:cNvPr id="5" name="Group 4"/>
          <p:cNvGrpSpPr/>
          <p:nvPr/>
        </p:nvGrpSpPr>
        <p:grpSpPr>
          <a:xfrm>
            <a:off x="697967" y="4196842"/>
            <a:ext cx="9537760" cy="1659977"/>
            <a:chOff x="-25708" y="3526142"/>
            <a:chExt cx="9537760" cy="1659977"/>
          </a:xfrm>
        </p:grpSpPr>
        <mc:AlternateContent xmlns:mc="http://schemas.openxmlformats.org/markup-compatibility/2006">
          <mc:Choice xmlns:a14="http://schemas.microsoft.com/office/drawing/2010/main" Requires="a14">
            <p:sp>
              <p:nvSpPr>
                <p:cNvPr id="123" name="TextBox 122"/>
                <p:cNvSpPr txBox="1"/>
                <p:nvPr/>
              </p:nvSpPr>
              <p:spPr>
                <a:xfrm>
                  <a:off x="-25708" y="3983757"/>
                  <a:ext cx="898655" cy="313183"/>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𝑎</m:t>
                            </m:r>
                          </m:e>
                          <m:sup>
                            <m:r>
                              <a:rPr lang="en-US" sz="2400" b="0" i="1" smtClean="0">
                                <a:latin typeface="Cambria Math" panose="02040503050406030204" pitchFamily="18" charset="0"/>
                              </a:rPr>
                              <m:t>&lt;</m:t>
                            </m:r>
                            <m:r>
                              <a:rPr lang="en-US" sz="2400" b="0" i="1" smtClean="0">
                                <a:latin typeface="Cambria Math" panose="02040503050406030204" pitchFamily="18" charset="0"/>
                              </a:rPr>
                              <m:t>0</m:t>
                            </m:r>
                            <m:r>
                              <a:rPr lang="en-US" sz="2400" b="0" i="1" smtClean="0">
                                <a:latin typeface="Cambria Math" panose="02040503050406030204" pitchFamily="18" charset="0"/>
                              </a:rPr>
                              <m:t>&gt;</m:t>
                            </m:r>
                          </m:sup>
                        </m:sSup>
                      </m:oMath>
                    </m:oMathPara>
                  </a14:m>
                  <a:endParaRPr lang="en-US" sz="2400" dirty="0"/>
                </a:p>
              </p:txBody>
            </p:sp>
          </mc:Choice>
          <mc:Fallback>
            <p:sp>
              <p:nvSpPr>
                <p:cNvPr id="123" name="TextBox 122"/>
                <p:cNvSpPr txBox="1">
                  <a:spLocks noRot="1" noChangeAspect="1" noMove="1" noResize="1" noEditPoints="1" noAdjustHandles="1" noChangeArrowheads="1" noChangeShapeType="1" noTextEdit="1"/>
                </p:cNvSpPr>
                <p:nvPr/>
              </p:nvSpPr>
              <p:spPr>
                <a:xfrm>
                  <a:off x="-25708" y="3983757"/>
                  <a:ext cx="898655" cy="313183"/>
                </a:xfrm>
                <a:prstGeom prst="rect">
                  <a:avLst/>
                </a:prstGeom>
                <a:blipFill rotWithShape="1">
                  <a:blip r:embed="rId6"/>
                </a:blipFill>
              </p:spPr>
              <p:txBody>
                <a:bodyPr/>
                <a:lstStyle/>
                <a:p>
                  <a:r>
                    <a:rPr lang="en-US" altLang="en-US">
                      <a:noFill/>
                    </a:rPr>
                    <a:t> </a:t>
                  </a:r>
                </a:p>
              </p:txBody>
            </p:sp>
          </mc:Fallback>
        </mc:AlternateContent>
        <p:sp>
          <p:nvSpPr>
            <p:cNvPr id="124" name="Rectangle 123"/>
            <p:cNvSpPr/>
            <p:nvPr/>
          </p:nvSpPr>
          <p:spPr>
            <a:xfrm>
              <a:off x="1466417" y="4015336"/>
              <a:ext cx="461217" cy="49034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 name="Straight Arrow Connector 124"/>
            <p:cNvCxnSpPr/>
            <p:nvPr/>
          </p:nvCxnSpPr>
          <p:spPr>
            <a:xfrm>
              <a:off x="832138" y="4212082"/>
              <a:ext cx="496582" cy="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17" idx="0"/>
              <a:endCxn id="163" idx="2"/>
            </p:cNvCxnSpPr>
            <p:nvPr/>
          </p:nvCxnSpPr>
          <p:spPr>
            <a:xfrm flipH="1" flipV="1">
              <a:off x="1697026" y="4505682"/>
              <a:ext cx="357080" cy="6804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3416400" y="4015337"/>
              <a:ext cx="461218" cy="49034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2119886" y="4017678"/>
              <a:ext cx="461218" cy="49034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3990500" y="4019803"/>
              <a:ext cx="461218" cy="49034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Curved Connector 134"/>
            <p:cNvCxnSpPr>
              <a:stCxn id="167" idx="2"/>
              <a:endCxn id="166" idx="2"/>
            </p:cNvCxnSpPr>
            <p:nvPr/>
          </p:nvCxnSpPr>
          <p:spPr>
            <a:xfrm rot="5400000" flipH="1">
              <a:off x="3284739" y="3573777"/>
              <a:ext cx="2125" cy="1870614"/>
            </a:xfrm>
            <a:prstGeom prst="curvedConnector3">
              <a:avLst>
                <a:gd name="adj1" fmla="val -10757647"/>
              </a:avLst>
            </a:prstGeom>
            <a:ln w="1905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6" name="Curved Connector 135"/>
            <p:cNvCxnSpPr>
              <a:stCxn id="163" idx="2"/>
            </p:cNvCxnSpPr>
            <p:nvPr/>
          </p:nvCxnSpPr>
          <p:spPr>
            <a:xfrm rot="16200000" flipH="1">
              <a:off x="2672013" y="3530682"/>
              <a:ext cx="1" cy="1949986"/>
            </a:xfrm>
            <a:prstGeom prst="curvedConnector3">
              <a:avLst>
                <a:gd name="adj1" fmla="val 22860100000"/>
              </a:avLst>
            </a:prstGeom>
            <a:ln w="190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9004711" y="3971550"/>
              <a:ext cx="507341" cy="49034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8408952" y="3971550"/>
              <a:ext cx="507341" cy="49034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5054037" y="3989437"/>
              <a:ext cx="461217" cy="49034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7004020" y="3989438"/>
              <a:ext cx="461218" cy="49034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p:cNvSpPr/>
            <p:nvPr/>
          </p:nvSpPr>
          <p:spPr>
            <a:xfrm>
              <a:off x="5707506" y="3991779"/>
              <a:ext cx="461218" cy="49034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p:cNvSpPr/>
            <p:nvPr/>
          </p:nvSpPr>
          <p:spPr>
            <a:xfrm>
              <a:off x="7578120" y="3993904"/>
              <a:ext cx="461218" cy="49034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Curved Connector 163"/>
            <p:cNvCxnSpPr/>
            <p:nvPr/>
          </p:nvCxnSpPr>
          <p:spPr>
            <a:xfrm rot="5400000" flipH="1">
              <a:off x="6872359" y="3547878"/>
              <a:ext cx="2125" cy="1870614"/>
            </a:xfrm>
            <a:prstGeom prst="curvedConnector3">
              <a:avLst>
                <a:gd name="adj1" fmla="val -10757647"/>
              </a:avLst>
            </a:prstGeom>
            <a:ln w="1905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5" name="Curved Connector 164"/>
            <p:cNvCxnSpPr/>
            <p:nvPr/>
          </p:nvCxnSpPr>
          <p:spPr>
            <a:xfrm rot="16200000" flipH="1">
              <a:off x="6259633" y="3504783"/>
              <a:ext cx="1" cy="1949986"/>
            </a:xfrm>
            <a:prstGeom prst="curvedConnector3">
              <a:avLst>
                <a:gd name="adj1" fmla="val 22860100000"/>
              </a:avLst>
            </a:prstGeom>
            <a:ln w="190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6" name="Curved Connector 165"/>
            <p:cNvCxnSpPr>
              <a:endCxn id="169" idx="2"/>
            </p:cNvCxnSpPr>
            <p:nvPr/>
          </p:nvCxnSpPr>
          <p:spPr>
            <a:xfrm rot="5400000" flipH="1" flipV="1">
              <a:off x="4452877" y="3673914"/>
              <a:ext cx="25900" cy="1637637"/>
            </a:xfrm>
            <a:prstGeom prst="curvedConnector3">
              <a:avLst>
                <a:gd name="adj1" fmla="val -882625"/>
              </a:avLst>
            </a:prstGeom>
            <a:ln w="190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7" name="Curved Connector 166"/>
            <p:cNvCxnSpPr/>
            <p:nvPr/>
          </p:nvCxnSpPr>
          <p:spPr>
            <a:xfrm rot="5400000" flipH="1" flipV="1">
              <a:off x="7939681" y="3756842"/>
              <a:ext cx="17890" cy="1427994"/>
            </a:xfrm>
            <a:prstGeom prst="curvedConnector3">
              <a:avLst>
                <a:gd name="adj1" fmla="val -1277809"/>
              </a:avLst>
            </a:prstGeom>
            <a:ln w="190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8" name="Curved Connector 167"/>
            <p:cNvCxnSpPr/>
            <p:nvPr/>
          </p:nvCxnSpPr>
          <p:spPr>
            <a:xfrm rot="5400000">
              <a:off x="8522380" y="3748244"/>
              <a:ext cx="22353" cy="1449653"/>
            </a:xfrm>
            <a:prstGeom prst="curvedConnector3">
              <a:avLst>
                <a:gd name="adj1" fmla="val 1122682"/>
              </a:avLst>
            </a:prstGeom>
            <a:ln w="1905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9" name="Curved Connector 168"/>
            <p:cNvCxnSpPr>
              <a:endCxn id="167" idx="2"/>
            </p:cNvCxnSpPr>
            <p:nvPr/>
          </p:nvCxnSpPr>
          <p:spPr>
            <a:xfrm rot="5400000">
              <a:off x="5065600" y="3637631"/>
              <a:ext cx="28024" cy="1717006"/>
            </a:xfrm>
            <a:prstGeom prst="curvedConnector3">
              <a:avLst>
                <a:gd name="adj1" fmla="val 915729"/>
              </a:avLst>
            </a:prstGeom>
            <a:ln w="1905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7" idx="0"/>
              <a:endCxn id="166" idx="2"/>
            </p:cNvCxnSpPr>
            <p:nvPr/>
          </p:nvCxnSpPr>
          <p:spPr>
            <a:xfrm flipV="1">
              <a:off x="2054106" y="4508021"/>
              <a:ext cx="296389" cy="678098"/>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H="1" flipV="1">
              <a:off x="3647009" y="4505683"/>
              <a:ext cx="285992" cy="680436"/>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endCxn id="167" idx="2"/>
            </p:cNvCxnSpPr>
            <p:nvPr/>
          </p:nvCxnSpPr>
          <p:spPr>
            <a:xfrm flipV="1">
              <a:off x="3933001" y="4510146"/>
              <a:ext cx="288108" cy="675973"/>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V="1">
              <a:off x="3647009" y="3580449"/>
              <a:ext cx="296439" cy="434888"/>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167" idx="0"/>
            </p:cNvCxnSpPr>
            <p:nvPr/>
          </p:nvCxnSpPr>
          <p:spPr>
            <a:xfrm flipH="1" flipV="1">
              <a:off x="3941594" y="3574396"/>
              <a:ext cx="279515" cy="44540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V="1">
              <a:off x="1730971" y="3580664"/>
              <a:ext cx="296439" cy="434888"/>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H="1" flipV="1">
              <a:off x="2025556" y="3574611"/>
              <a:ext cx="279515" cy="44540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1">
              <a:off x="5309087" y="3543321"/>
              <a:ext cx="296439" cy="434888"/>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H="1" flipV="1">
              <a:off x="5603672" y="3537268"/>
              <a:ext cx="279515" cy="44540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7222553" y="3536662"/>
              <a:ext cx="296439" cy="434888"/>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flipH="1" flipV="1">
              <a:off x="7517138" y="3530609"/>
              <a:ext cx="279515" cy="44540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V="1">
              <a:off x="8684282" y="3532195"/>
              <a:ext cx="296439" cy="434888"/>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H="1" flipV="1">
              <a:off x="8978867" y="3526142"/>
              <a:ext cx="279515" cy="44540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flipH="1" flipV="1">
              <a:off x="5320517" y="4481852"/>
              <a:ext cx="285992" cy="680436"/>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V="1">
              <a:off x="5606509" y="4486315"/>
              <a:ext cx="288108" cy="675973"/>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flipH="1" flipV="1">
              <a:off x="7220701" y="4491757"/>
              <a:ext cx="285992" cy="680436"/>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flipV="1">
              <a:off x="7506693" y="4496220"/>
              <a:ext cx="288108" cy="675973"/>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flipH="1" flipV="1">
              <a:off x="8654773" y="4457430"/>
              <a:ext cx="285992" cy="680436"/>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8940765" y="4461893"/>
              <a:ext cx="288108" cy="675973"/>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p14="http://schemas.microsoft.com/office/powerpoint/2010/main">
        <mc:Choice Requires="p14">
          <p:contentPart r:id="rId7" p14:bwMode="auto">
            <p14:nvContentPartPr>
              <p14:cNvPr id="7" name="Ink 6"/>
              <p14:cNvContentPartPr/>
              <p14:nvPr/>
            </p14:nvContentPartPr>
            <p14:xfrm>
              <a:off x="736560" y="50760"/>
              <a:ext cx="11131920" cy="6439320"/>
            </p14:xfrm>
          </p:contentPart>
        </mc:Choice>
        <mc:Fallback xmlns="">
          <p:pic>
            <p:nvPicPr>
              <p:cNvPr id="7" name="Ink 6"/>
            </p:nvPicPr>
            <p:blipFill>
              <a:blip r:embed="rId8"/>
            </p:blipFill>
            <p:spPr>
              <a:xfrm>
                <a:off x="736560" y="50760"/>
                <a:ext cx="11131920" cy="6439320"/>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Box 84"/>
          <p:cNvSpPr txBox="1"/>
          <p:nvPr/>
        </p:nvSpPr>
        <p:spPr>
          <a:xfrm>
            <a:off x="-20000" y="6229533"/>
            <a:ext cx="8185254" cy="523220"/>
          </a:xfrm>
          <a:prstGeom prst="rect">
            <a:avLst/>
          </a:prstGeom>
          <a:noFill/>
        </p:spPr>
        <p:txBody>
          <a:bodyPr wrap="none" rtlCol="0">
            <a:spAutoFit/>
          </a:bodyPr>
          <a:lstStyle/>
          <a:p>
            <a:r>
              <a:rPr lang="en-US" sz="1400" dirty="0">
                <a:latin typeface="Century Schoolbook" charset="0"/>
                <a:ea typeface="Century Schoolbook" charset="0"/>
                <a:cs typeface="Century Schoolbook" charset="0"/>
              </a:rPr>
              <a:t>[</a:t>
            </a:r>
            <a:r>
              <a:rPr lang="en-US" sz="1400" dirty="0" err="1">
                <a:latin typeface="Century Schoolbook" charset="0"/>
                <a:ea typeface="Century Schoolbook" charset="0"/>
                <a:cs typeface="Century Schoolbook" charset="0"/>
              </a:rPr>
              <a:t>Bahdanau</a:t>
            </a:r>
            <a:r>
              <a:rPr lang="en-US" sz="1400" dirty="0">
                <a:latin typeface="Century Schoolbook" charset="0"/>
                <a:ea typeface="Century Schoolbook" charset="0"/>
                <a:cs typeface="Century Schoolbook" charset="0"/>
              </a:rPr>
              <a:t> et. al., 2014. Neural machine translation by jointly learning to align and translate]</a:t>
            </a:r>
            <a:endParaRPr lang="en-US" sz="1400" dirty="0">
              <a:latin typeface="Century Schoolbook" charset="0"/>
              <a:ea typeface="Century Schoolbook" charset="0"/>
              <a:cs typeface="Century Schoolbook" charset="0"/>
            </a:endParaRPr>
          </a:p>
          <a:p>
            <a:endParaRPr lang="en-US" sz="1400" dirty="0">
              <a:latin typeface="Century Schoolbook" charset="0"/>
              <a:ea typeface="Century Schoolbook" charset="0"/>
              <a:cs typeface="Century Schoolbook" charset="0"/>
            </a:endParaRPr>
          </a:p>
        </p:txBody>
      </p:sp>
      <mc:AlternateContent xmlns:mc="http://schemas.openxmlformats.org/markup-compatibility/2006">
        <mc:Choice xmlns:a14="http://schemas.microsoft.com/office/drawing/2010/main" Requires="a14">
          <p:sp>
            <p:nvSpPr>
              <p:cNvPr id="2" name="Title 1"/>
              <p:cNvSpPr>
                <a:spLocks noGrp="1"/>
              </p:cNvSpPr>
              <p:nvPr>
                <p:ph type="title"/>
              </p:nvPr>
            </p:nvSpPr>
            <p:spPr>
              <a:xfrm>
                <a:off x="182880" y="182880"/>
                <a:ext cx="12114196" cy="1325563"/>
              </a:xfrm>
            </p:spPr>
            <p:txBody>
              <a:bodyPr anchor="t"/>
              <a:lstStyle/>
              <a:p>
                <a:r>
                  <a:rPr lang="en-US" dirty="0"/>
                  <a:t>Computing attention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𝛼</m:t>
                        </m:r>
                      </m:e>
                      <m:sup>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r>
                          <a:rPr lang="en-US" b="0" i="1" smtClean="0">
                            <a:latin typeface="Cambria Math" panose="02040503050406030204" pitchFamily="18" charset="0"/>
                          </a:rPr>
                          <m:t>&gt;</m:t>
                        </m:r>
                      </m:sup>
                    </m:sSup>
                  </m:oMath>
                </a14:m>
                <a:endParaRPr lang="en-US" dirty="0"/>
              </a:p>
            </p:txBody>
          </p:sp>
        </mc:Choice>
        <mc:Fallback>
          <p:sp>
            <p:nvSpPr>
              <p:cNvPr id="2" name="Title 1"/>
              <p:cNvSpPr>
                <a:spLocks noRot="1" noChangeAspect="1" noMove="1" noResize="1" noEditPoints="1" noAdjustHandles="1" noChangeArrowheads="1" noChangeShapeType="1" noTextEdit="1"/>
              </p:cNvSpPr>
              <p:nvPr>
                <p:ph type="title"/>
              </p:nvPr>
            </p:nvSpPr>
            <p:spPr>
              <a:xfrm>
                <a:off x="182880" y="182880"/>
                <a:ext cx="12114196" cy="1325563"/>
              </a:xfrm>
              <a:blipFill rotWithShape="1">
                <a:blip r:embed="rId1"/>
                <a:stretch>
                  <a:fillRect r="2" b="24"/>
                </a:stretch>
              </a:blipFill>
            </p:spPr>
            <p:txBody>
              <a:bodyPr/>
              <a:lstStyle/>
              <a:p>
                <a:r>
                  <a:rPr lang="en-US" altLang="en-US">
                    <a:noFill/>
                  </a:rPr>
                  <a:t> </a:t>
                </a:r>
              </a:p>
            </p:txBody>
          </p:sp>
        </mc:Fallback>
      </mc:AlternateContent>
      <p:sp>
        <p:nvSpPr>
          <p:cNvPr id="3" name="TextBox 2"/>
          <p:cNvSpPr txBox="1"/>
          <p:nvPr/>
        </p:nvSpPr>
        <p:spPr>
          <a:xfrm>
            <a:off x="-9435830" y="-3929974"/>
            <a:ext cx="184731" cy="369332"/>
          </a:xfrm>
          <a:prstGeom prst="rect">
            <a:avLst/>
          </a:prstGeom>
          <a:noFill/>
        </p:spPr>
        <p:txBody>
          <a:bodyPr wrap="none" rtlCol="0">
            <a:spAutoFit/>
          </a:bodyPr>
          <a:lstStyle/>
          <a:p>
            <a:endParaRPr lang="en-US" dirty="0"/>
          </a:p>
        </p:txBody>
      </p:sp>
      <p:sp>
        <p:nvSpPr>
          <p:cNvPr id="22" name="TextBox 21"/>
          <p:cNvSpPr txBox="1"/>
          <p:nvPr/>
        </p:nvSpPr>
        <p:spPr>
          <a:xfrm>
            <a:off x="-20000" y="6509382"/>
            <a:ext cx="8116324" cy="523220"/>
          </a:xfrm>
          <a:prstGeom prst="rect">
            <a:avLst/>
          </a:prstGeom>
          <a:noFill/>
        </p:spPr>
        <p:txBody>
          <a:bodyPr wrap="none" rtlCol="0">
            <a:spAutoFit/>
          </a:bodyPr>
          <a:lstStyle/>
          <a:p>
            <a:r>
              <a:rPr lang="en-US" sz="1400" dirty="0">
                <a:latin typeface="Century Schoolbook" charset="0"/>
                <a:ea typeface="Century Schoolbook" charset="0"/>
                <a:cs typeface="Century Schoolbook" charset="0"/>
              </a:rPr>
              <a:t>[Xu et. al., 2015. Show, attend and tell: Neural image caption generation with visual attention]</a:t>
            </a:r>
            <a:endParaRPr lang="en-US" sz="1400" dirty="0">
              <a:latin typeface="Century Schoolbook" charset="0"/>
              <a:ea typeface="Century Schoolbook" charset="0"/>
              <a:cs typeface="Century Schoolbook" charset="0"/>
            </a:endParaRPr>
          </a:p>
          <a:p>
            <a:endParaRPr lang="en-US" sz="1400" dirty="0">
              <a:latin typeface="Century Schoolbook" charset="0"/>
              <a:ea typeface="Century Schoolbook" charset="0"/>
              <a:cs typeface="Century Schoolbook" charset="0"/>
            </a:endParaRPr>
          </a:p>
        </p:txBody>
      </p:sp>
      <mc:AlternateContent xmlns:mc="http://schemas.openxmlformats.org/markup-compatibility/2006">
        <mc:Choice xmlns:a14="http://schemas.microsoft.com/office/drawing/2010/main" Requires="a14">
          <p:sp>
            <p:nvSpPr>
              <p:cNvPr id="14" name="TextBox 13"/>
              <p:cNvSpPr txBox="1"/>
              <p:nvPr/>
            </p:nvSpPr>
            <p:spPr>
              <a:xfrm>
                <a:off x="638728" y="1088339"/>
                <a:ext cx="9309343" cy="581891"/>
              </a:xfrm>
              <a:prstGeom prst="rect">
                <a:avLst/>
              </a:prstGeom>
              <a:noFill/>
            </p:spPr>
            <p:txBody>
              <a:bodyPr wrap="none" rtlCol="0">
                <a:spAutoFit/>
              </a:bodyPr>
              <a:lstStyle/>
              <a:p>
                <a14:m>
                  <m:oMath xmlns:m="http://schemas.openxmlformats.org/officeDocument/2006/math">
                    <m:sSup>
                      <m:sSupPr>
                        <m:ctrlPr>
                          <a:rPr lang="en-US" sz="2800" b="0" i="1" smtClean="0">
                            <a:latin typeface="Cambria Math" panose="02040503050406030204" pitchFamily="18" charset="0"/>
                            <a:ea typeface="Century Schoolbook" charset="0"/>
                            <a:cs typeface="Century Schoolbook" charset="0"/>
                          </a:rPr>
                        </m:ctrlPr>
                      </m:sSupPr>
                      <m:e>
                        <m:r>
                          <a:rPr lang="en-US" sz="2800" b="0" i="1" smtClean="0">
                            <a:latin typeface="Cambria Math" panose="02040503050406030204" pitchFamily="18" charset="0"/>
                            <a:ea typeface="Century Schoolbook" charset="0"/>
                            <a:cs typeface="Century Schoolbook" charset="0"/>
                          </a:rPr>
                          <m:t>𝛼</m:t>
                        </m:r>
                      </m:e>
                      <m:sup>
                        <m:r>
                          <a:rPr lang="en-US" sz="2800" b="0" i="1" smtClean="0">
                            <a:latin typeface="Cambria Math" panose="02040503050406030204" pitchFamily="18" charset="0"/>
                            <a:ea typeface="Century Schoolbook" charset="0"/>
                            <a:cs typeface="Century Schoolbook" charset="0"/>
                          </a:rPr>
                          <m:t>&lt;</m:t>
                        </m:r>
                        <m:r>
                          <a:rPr lang="en-US" sz="2800" b="0" i="1" smtClean="0">
                            <a:latin typeface="Cambria Math" panose="02040503050406030204" pitchFamily="18" charset="0"/>
                            <a:ea typeface="Century Schoolbook" charset="0"/>
                            <a:cs typeface="Century Schoolbook" charset="0"/>
                          </a:rPr>
                          <m:t>𝑡</m:t>
                        </m:r>
                        <m:r>
                          <a:rPr lang="en-US" sz="2800" b="0" i="1" smtClean="0">
                            <a:latin typeface="Cambria Math" panose="02040503050406030204" pitchFamily="18" charset="0"/>
                            <a:ea typeface="Century Schoolbook" charset="0"/>
                            <a:cs typeface="Century Schoolbook" charset="0"/>
                          </a:rPr>
                          <m:t>,</m:t>
                        </m:r>
                        <m:sSup>
                          <m:sSupPr>
                            <m:ctrlPr>
                              <a:rPr lang="en-US" sz="2800" b="0" i="1" smtClean="0">
                                <a:latin typeface="Cambria Math" panose="02040503050406030204" pitchFamily="18" charset="0"/>
                                <a:ea typeface="Century Schoolbook" charset="0"/>
                                <a:cs typeface="Century Schoolbook" charset="0"/>
                              </a:rPr>
                            </m:ctrlPr>
                          </m:sSupPr>
                          <m:e>
                            <m:r>
                              <a:rPr lang="en-US" sz="2800" b="0" i="1" smtClean="0">
                                <a:latin typeface="Cambria Math" panose="02040503050406030204" pitchFamily="18" charset="0"/>
                                <a:ea typeface="Century Schoolbook" charset="0"/>
                                <a:cs typeface="Century Schoolbook" charset="0"/>
                              </a:rPr>
                              <m:t>𝑡</m:t>
                            </m:r>
                          </m:e>
                          <m:sup>
                            <m:r>
                              <a:rPr lang="en-US" sz="2800" b="0" i="1" smtClean="0">
                                <a:latin typeface="Cambria Math" panose="02040503050406030204" pitchFamily="18" charset="0"/>
                                <a:ea typeface="Century Schoolbook" charset="0"/>
                                <a:cs typeface="Century Schoolbook" charset="0"/>
                              </a:rPr>
                              <m:t>′</m:t>
                            </m:r>
                          </m:sup>
                        </m:sSup>
                        <m:r>
                          <a:rPr lang="en-US" sz="2800" b="0" i="1" smtClean="0">
                            <a:latin typeface="Cambria Math" panose="02040503050406030204" pitchFamily="18" charset="0"/>
                            <a:ea typeface="Century Schoolbook" charset="0"/>
                            <a:cs typeface="Century Schoolbook" charset="0"/>
                          </a:rPr>
                          <m:t>&gt;</m:t>
                        </m:r>
                      </m:sup>
                    </m:sSup>
                  </m:oMath>
                </a14:m>
                <a:r>
                  <a:rPr lang="en-US" sz="2800" dirty="0">
                    <a:latin typeface="Century Schoolbook" charset="0"/>
                    <a:ea typeface="Century Schoolbook" charset="0"/>
                    <a:cs typeface="Century Schoolbook" charset="0"/>
                  </a:rPr>
                  <a:t> = amount of attention </a:t>
                </a:r>
                <a14:m>
                  <m:oMath xmlns:m="http://schemas.openxmlformats.org/officeDocument/2006/math">
                    <m:sSup>
                      <m:sSupPr>
                        <m:ctrlPr>
                          <a:rPr lang="en-US" sz="2800" i="1">
                            <a:latin typeface="Cambria Math" panose="02040503050406030204" pitchFamily="18" charset="0"/>
                            <a:ea typeface="Century Schoolbook" charset="0"/>
                            <a:cs typeface="Century Schoolbook" charset="0"/>
                          </a:rPr>
                        </m:ctrlPr>
                      </m:sSupPr>
                      <m:e>
                        <m:r>
                          <a:rPr lang="en-US" sz="2800" b="0" i="1" smtClean="0">
                            <a:latin typeface="Cambria Math" panose="02040503050406030204" pitchFamily="18" charset="0"/>
                            <a:ea typeface="Century Schoolbook" charset="0"/>
                            <a:cs typeface="Century Schoolbook" charset="0"/>
                          </a:rPr>
                          <m:t>𝑦</m:t>
                        </m:r>
                      </m:e>
                      <m:sup>
                        <m:r>
                          <a:rPr lang="en-US" sz="2800" i="1">
                            <a:latin typeface="Cambria Math" panose="02040503050406030204" pitchFamily="18" charset="0"/>
                            <a:ea typeface="Century Schoolbook" charset="0"/>
                            <a:cs typeface="Century Schoolbook" charset="0"/>
                          </a:rPr>
                          <m:t>&lt;</m:t>
                        </m:r>
                        <m:r>
                          <a:rPr lang="en-US" sz="2800" i="1">
                            <a:latin typeface="Cambria Math" panose="02040503050406030204" pitchFamily="18" charset="0"/>
                            <a:ea typeface="Century Schoolbook" charset="0"/>
                            <a:cs typeface="Century Schoolbook" charset="0"/>
                          </a:rPr>
                          <m:t>𝑡</m:t>
                        </m:r>
                        <m:r>
                          <a:rPr lang="en-US" sz="2800" i="1" smtClean="0">
                            <a:latin typeface="Cambria Math" panose="02040503050406030204" pitchFamily="18" charset="0"/>
                            <a:ea typeface="Century Schoolbook" charset="0"/>
                            <a:cs typeface="Century Schoolbook" charset="0"/>
                          </a:rPr>
                          <m:t> </m:t>
                        </m:r>
                        <m:r>
                          <a:rPr lang="en-US" sz="2800" i="1">
                            <a:latin typeface="Cambria Math" panose="02040503050406030204" pitchFamily="18" charset="0"/>
                            <a:ea typeface="Century Schoolbook" charset="0"/>
                            <a:cs typeface="Century Schoolbook" charset="0"/>
                          </a:rPr>
                          <m:t>&gt;</m:t>
                        </m:r>
                      </m:sup>
                    </m:sSup>
                  </m:oMath>
                </a14:m>
                <a:r>
                  <a:rPr lang="en-US" sz="2800" dirty="0">
                    <a:latin typeface="Century Schoolbook" charset="0"/>
                    <a:ea typeface="Century Schoolbook" charset="0"/>
                    <a:cs typeface="Century Schoolbook" charset="0"/>
                  </a:rPr>
                  <a:t> should pay to </a:t>
                </a:r>
                <a14:m>
                  <m:oMath xmlns:m="http://schemas.openxmlformats.org/officeDocument/2006/math">
                    <m:sSup>
                      <m:sSupPr>
                        <m:ctrlPr>
                          <a:rPr lang="en-US" sz="2800" i="1">
                            <a:latin typeface="Cambria Math" panose="02040503050406030204" pitchFamily="18" charset="0"/>
                            <a:ea typeface="Century Schoolbook" charset="0"/>
                            <a:cs typeface="Century Schoolbook" charset="0"/>
                          </a:rPr>
                        </m:ctrlPr>
                      </m:sSupPr>
                      <m:e>
                        <m:r>
                          <a:rPr lang="en-US" sz="2800" b="0" i="1" smtClean="0">
                            <a:latin typeface="Cambria Math" panose="02040503050406030204" pitchFamily="18" charset="0"/>
                            <a:ea typeface="Century Schoolbook" charset="0"/>
                            <a:cs typeface="Century Schoolbook" charset="0"/>
                          </a:rPr>
                          <m:t>𝑎</m:t>
                        </m:r>
                      </m:e>
                      <m:sup>
                        <m:r>
                          <a:rPr lang="en-US" sz="2800" i="1">
                            <a:latin typeface="Cambria Math" panose="02040503050406030204" pitchFamily="18" charset="0"/>
                            <a:ea typeface="Century Schoolbook" charset="0"/>
                            <a:cs typeface="Century Schoolbook" charset="0"/>
                          </a:rPr>
                          <m:t>&lt;</m:t>
                        </m:r>
                        <m:sSup>
                          <m:sSupPr>
                            <m:ctrlPr>
                              <a:rPr lang="en-US" sz="2800" b="0" i="1" smtClean="0">
                                <a:latin typeface="Cambria Math" panose="02040503050406030204" pitchFamily="18" charset="0"/>
                                <a:ea typeface="Century Schoolbook" charset="0"/>
                                <a:cs typeface="Century Schoolbook" charset="0"/>
                              </a:rPr>
                            </m:ctrlPr>
                          </m:sSupPr>
                          <m:e>
                            <m:r>
                              <a:rPr lang="en-US" sz="2800" i="1">
                                <a:latin typeface="Cambria Math" panose="02040503050406030204" pitchFamily="18" charset="0"/>
                                <a:ea typeface="Century Schoolbook" charset="0"/>
                                <a:cs typeface="Century Schoolbook" charset="0"/>
                              </a:rPr>
                              <m:t>𝑡</m:t>
                            </m:r>
                          </m:e>
                          <m:sup>
                            <m:r>
                              <a:rPr lang="en-US" sz="2800" b="0" i="1" smtClean="0">
                                <a:latin typeface="Cambria Math" panose="02040503050406030204" pitchFamily="18" charset="0"/>
                                <a:ea typeface="Century Schoolbook" charset="0"/>
                                <a:cs typeface="Century Schoolbook" charset="0"/>
                              </a:rPr>
                              <m:t>′</m:t>
                            </m:r>
                          </m:sup>
                        </m:sSup>
                        <m:r>
                          <a:rPr lang="en-US" sz="2800" i="1">
                            <a:latin typeface="Cambria Math" panose="02040503050406030204" pitchFamily="18" charset="0"/>
                            <a:ea typeface="Century Schoolbook" charset="0"/>
                            <a:cs typeface="Century Schoolbook" charset="0"/>
                          </a:rPr>
                          <m:t>&gt;</m:t>
                        </m:r>
                      </m:sup>
                    </m:sSup>
                  </m:oMath>
                </a14:m>
                <a:r>
                  <a:rPr lang="en-US" sz="2800" dirty="0">
                    <a:latin typeface="Century Schoolbook" charset="0"/>
                    <a:ea typeface="Century Schoolbook" charset="0"/>
                    <a:cs typeface="Century Schoolbook" charset="0"/>
                  </a:rPr>
                  <a:t>  </a:t>
                </a:r>
                <a:endParaRPr lang="en-US" sz="2800" dirty="0">
                  <a:latin typeface="Century Schoolbook" charset="0"/>
                  <a:ea typeface="Century Schoolbook" charset="0"/>
                  <a:cs typeface="Century Schoolbook" charset="0"/>
                </a:endParaRPr>
              </a:p>
            </p:txBody>
          </p:sp>
        </mc:Choice>
        <mc:Fallback>
          <p:sp>
            <p:nvSpPr>
              <p:cNvPr id="14" name="TextBox 13"/>
              <p:cNvSpPr txBox="1">
                <a:spLocks noRot="1" noChangeAspect="1" noMove="1" noResize="1" noEditPoints="1" noAdjustHandles="1" noChangeArrowheads="1" noChangeShapeType="1" noTextEdit="1"/>
              </p:cNvSpPr>
              <p:nvPr/>
            </p:nvSpPr>
            <p:spPr>
              <a:xfrm>
                <a:off x="638728" y="1088339"/>
                <a:ext cx="9309343" cy="581891"/>
              </a:xfrm>
              <a:prstGeom prst="rect">
                <a:avLst/>
              </a:prstGeom>
              <a:blipFill rotWithShape="1">
                <a:blip r:embed="rId2"/>
                <a:stretch>
                  <a:fillRect l="-6" t="-100" r="-26" b="31"/>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60" name="TextBox 59"/>
              <p:cNvSpPr txBox="1"/>
              <p:nvPr/>
            </p:nvSpPr>
            <p:spPr>
              <a:xfrm>
                <a:off x="646811" y="2182081"/>
                <a:ext cx="3897092" cy="1031051"/>
              </a:xfrm>
              <a:prstGeom prst="rect">
                <a:avLst/>
              </a:prstGeom>
              <a:noFill/>
            </p:spPr>
            <p:txBody>
              <a:bodyPr wrap="none" rtlCol="0">
                <a:spAutoFit/>
              </a:bodyPr>
              <a:lstStyle/>
              <a:p>
                <a14:m>
                  <m:oMath xmlns:m="http://schemas.openxmlformats.org/officeDocument/2006/math">
                    <m:sSup>
                      <m:sSupPr>
                        <m:ctrlPr>
                          <a:rPr lang="en-US" sz="2800" b="0" i="1" smtClean="0">
                            <a:latin typeface="Cambria Math" panose="02040503050406030204" pitchFamily="18" charset="0"/>
                            <a:ea typeface="Century Schoolbook" charset="0"/>
                            <a:cs typeface="Century Schoolbook" charset="0"/>
                          </a:rPr>
                        </m:ctrlPr>
                      </m:sSupPr>
                      <m:e>
                        <m:r>
                          <a:rPr lang="en-US" sz="2800" b="0" i="1" smtClean="0">
                            <a:latin typeface="Cambria Math" panose="02040503050406030204" pitchFamily="18" charset="0"/>
                            <a:ea typeface="Century Schoolbook" charset="0"/>
                            <a:cs typeface="Century Schoolbook" charset="0"/>
                          </a:rPr>
                          <m:t>𝛼</m:t>
                        </m:r>
                      </m:e>
                      <m:sup>
                        <m:r>
                          <a:rPr lang="en-US" sz="2800" b="0" i="1" smtClean="0">
                            <a:latin typeface="Cambria Math" panose="02040503050406030204" pitchFamily="18" charset="0"/>
                            <a:ea typeface="Century Schoolbook" charset="0"/>
                            <a:cs typeface="Century Schoolbook" charset="0"/>
                          </a:rPr>
                          <m:t>&lt;</m:t>
                        </m:r>
                        <m:r>
                          <a:rPr lang="en-US" sz="2800" b="0" i="1" smtClean="0">
                            <a:latin typeface="Cambria Math" panose="02040503050406030204" pitchFamily="18" charset="0"/>
                            <a:ea typeface="Century Schoolbook" charset="0"/>
                            <a:cs typeface="Century Schoolbook" charset="0"/>
                          </a:rPr>
                          <m:t>𝑡</m:t>
                        </m:r>
                        <m:r>
                          <a:rPr lang="en-US" sz="2800" b="0" i="1" smtClean="0">
                            <a:latin typeface="Cambria Math" panose="02040503050406030204" pitchFamily="18" charset="0"/>
                            <a:ea typeface="Century Schoolbook" charset="0"/>
                            <a:cs typeface="Century Schoolbook" charset="0"/>
                          </a:rPr>
                          <m:t>,</m:t>
                        </m:r>
                        <m:sSup>
                          <m:sSupPr>
                            <m:ctrlPr>
                              <a:rPr lang="en-US" sz="2800" b="0" i="1" smtClean="0">
                                <a:latin typeface="Cambria Math" panose="02040503050406030204" pitchFamily="18" charset="0"/>
                                <a:ea typeface="Century Schoolbook" charset="0"/>
                                <a:cs typeface="Century Schoolbook" charset="0"/>
                              </a:rPr>
                            </m:ctrlPr>
                          </m:sSupPr>
                          <m:e>
                            <m:r>
                              <a:rPr lang="en-US" sz="2800" b="0" i="1" smtClean="0">
                                <a:latin typeface="Cambria Math" panose="02040503050406030204" pitchFamily="18" charset="0"/>
                                <a:ea typeface="Century Schoolbook" charset="0"/>
                                <a:cs typeface="Century Schoolbook" charset="0"/>
                              </a:rPr>
                              <m:t>𝑡</m:t>
                            </m:r>
                          </m:e>
                          <m:sup>
                            <m:r>
                              <a:rPr lang="en-US" sz="2800" b="0" i="1" smtClean="0">
                                <a:latin typeface="Cambria Math" panose="02040503050406030204" pitchFamily="18" charset="0"/>
                                <a:ea typeface="Century Schoolbook" charset="0"/>
                                <a:cs typeface="Century Schoolbook" charset="0"/>
                              </a:rPr>
                              <m:t>′</m:t>
                            </m:r>
                          </m:sup>
                        </m:sSup>
                        <m:r>
                          <a:rPr lang="en-US" sz="2800" b="0" i="1" smtClean="0">
                            <a:latin typeface="Cambria Math" panose="02040503050406030204" pitchFamily="18" charset="0"/>
                            <a:ea typeface="Century Schoolbook" charset="0"/>
                            <a:cs typeface="Century Schoolbook" charset="0"/>
                          </a:rPr>
                          <m:t>&gt;</m:t>
                        </m:r>
                      </m:sup>
                    </m:sSup>
                  </m:oMath>
                </a14:m>
                <a:r>
                  <a:rPr lang="en-US" sz="2800" dirty="0">
                    <a:latin typeface="Century Schoolbook" charset="0"/>
                    <a:ea typeface="Century Schoolbook" charset="0"/>
                    <a:cs typeface="Century Schoolbook" charset="0"/>
                  </a:rPr>
                  <a:t> = </a:t>
                </a:r>
                <a14:m>
                  <m:oMath xmlns:m="http://schemas.openxmlformats.org/officeDocument/2006/math">
                    <m:f>
                      <m:fPr>
                        <m:ctrlPr>
                          <a:rPr lang="en-US" sz="2800" i="1" smtClean="0">
                            <a:latin typeface="Cambria Math" panose="02040503050406030204" pitchFamily="18" charset="0"/>
                            <a:ea typeface="Century Schoolbook" charset="0"/>
                            <a:cs typeface="Century Schoolbook" charset="0"/>
                          </a:rPr>
                        </m:ctrlPr>
                      </m:fPr>
                      <m:num>
                        <m:r>
                          <m:rPr>
                            <m:sty m:val="p"/>
                          </m:rPr>
                          <a:rPr lang="en-US" sz="2800" b="0" i="0" smtClean="0">
                            <a:latin typeface="Cambria Math" panose="02040503050406030204" pitchFamily="18" charset="0"/>
                            <a:ea typeface="Century Schoolbook" charset="0"/>
                            <a:cs typeface="Century Schoolbook" charset="0"/>
                          </a:rPr>
                          <m:t>exp</m:t>
                        </m:r>
                        <m:r>
                          <a:rPr lang="en-US" sz="2800" b="0" i="1" smtClean="0">
                            <a:latin typeface="Cambria Math" panose="02040503050406030204" pitchFamily="18" charset="0"/>
                            <a:ea typeface="Century Schoolbook" charset="0"/>
                            <a:cs typeface="Century Schoolbook" charset="0"/>
                          </a:rPr>
                          <m:t>⁡(</m:t>
                        </m:r>
                        <m:sSup>
                          <m:sSupPr>
                            <m:ctrlPr>
                              <a:rPr lang="en-US" sz="2800" b="0" i="1" smtClean="0">
                                <a:latin typeface="Cambria Math" panose="02040503050406030204" pitchFamily="18" charset="0"/>
                                <a:ea typeface="Century Schoolbook" charset="0"/>
                                <a:cs typeface="Century Schoolbook" charset="0"/>
                              </a:rPr>
                            </m:ctrlPr>
                          </m:sSupPr>
                          <m:e>
                            <m:r>
                              <a:rPr lang="en-US" sz="2800" b="0" i="1" smtClean="0">
                                <a:latin typeface="Cambria Math" panose="02040503050406030204" pitchFamily="18" charset="0"/>
                                <a:ea typeface="Century Schoolbook" charset="0"/>
                                <a:cs typeface="Century Schoolbook" charset="0"/>
                              </a:rPr>
                              <m:t>𝑒</m:t>
                            </m:r>
                          </m:e>
                          <m:sup>
                            <m:r>
                              <a:rPr lang="en-US" sz="2800" b="0" i="1" smtClean="0">
                                <a:latin typeface="Cambria Math" panose="02040503050406030204" pitchFamily="18" charset="0"/>
                                <a:ea typeface="Century Schoolbook" charset="0"/>
                                <a:cs typeface="Century Schoolbook" charset="0"/>
                              </a:rPr>
                              <m:t>&lt;</m:t>
                            </m:r>
                            <m:r>
                              <a:rPr lang="en-US" sz="2800" b="0" i="1" smtClean="0">
                                <a:latin typeface="Cambria Math" panose="02040503050406030204" pitchFamily="18" charset="0"/>
                                <a:ea typeface="Century Schoolbook" charset="0"/>
                                <a:cs typeface="Century Schoolbook" charset="0"/>
                              </a:rPr>
                              <m:t>𝑡</m:t>
                            </m:r>
                            <m:r>
                              <a:rPr lang="en-US" sz="2800" b="0" i="1" smtClean="0">
                                <a:latin typeface="Cambria Math" panose="02040503050406030204" pitchFamily="18" charset="0"/>
                                <a:ea typeface="Century Schoolbook" charset="0"/>
                                <a:cs typeface="Century Schoolbook" charset="0"/>
                              </a:rPr>
                              <m:t>,</m:t>
                            </m:r>
                            <m:sSup>
                              <m:sSupPr>
                                <m:ctrlPr>
                                  <a:rPr lang="en-US" sz="2800" b="0" i="1" smtClean="0">
                                    <a:latin typeface="Cambria Math" panose="02040503050406030204" pitchFamily="18" charset="0"/>
                                    <a:ea typeface="Century Schoolbook" charset="0"/>
                                    <a:cs typeface="Century Schoolbook" charset="0"/>
                                  </a:rPr>
                                </m:ctrlPr>
                              </m:sSupPr>
                              <m:e>
                                <m:r>
                                  <a:rPr lang="en-US" sz="2800" b="0" i="1" smtClean="0">
                                    <a:latin typeface="Cambria Math" panose="02040503050406030204" pitchFamily="18" charset="0"/>
                                    <a:ea typeface="Century Schoolbook" charset="0"/>
                                    <a:cs typeface="Century Schoolbook" charset="0"/>
                                  </a:rPr>
                                  <m:t>𝑡</m:t>
                                </m:r>
                              </m:e>
                              <m:sup>
                                <m:r>
                                  <a:rPr lang="en-US" sz="2800" b="0" i="1" smtClean="0">
                                    <a:latin typeface="Cambria Math" panose="02040503050406030204" pitchFamily="18" charset="0"/>
                                    <a:ea typeface="Century Schoolbook" charset="0"/>
                                    <a:cs typeface="Century Schoolbook" charset="0"/>
                                  </a:rPr>
                                  <m:t>′</m:t>
                                </m:r>
                              </m:sup>
                            </m:sSup>
                            <m:r>
                              <a:rPr lang="en-US" sz="2800" b="0" i="1" smtClean="0">
                                <a:latin typeface="Cambria Math" panose="02040503050406030204" pitchFamily="18" charset="0"/>
                                <a:ea typeface="Century Schoolbook" charset="0"/>
                                <a:cs typeface="Century Schoolbook" charset="0"/>
                              </a:rPr>
                              <m:t>&gt;</m:t>
                            </m:r>
                          </m:sup>
                        </m:sSup>
                        <m:r>
                          <a:rPr lang="en-US" sz="2800" b="0" i="1" smtClean="0">
                            <a:latin typeface="Cambria Math" panose="02040503050406030204" pitchFamily="18" charset="0"/>
                            <a:ea typeface="Century Schoolbook" charset="0"/>
                            <a:cs typeface="Century Schoolbook" charset="0"/>
                          </a:rPr>
                          <m:t>)</m:t>
                        </m:r>
                      </m:num>
                      <m:den>
                        <m:sSubSup>
                          <m:sSubSupPr>
                            <m:ctrlPr>
                              <a:rPr lang="en-US" sz="2800" b="0" i="1" smtClean="0">
                                <a:latin typeface="Cambria Math" panose="02040503050406030204" pitchFamily="18" charset="0"/>
                                <a:ea typeface="Century Schoolbook" charset="0"/>
                                <a:cs typeface="Century Schoolbook" charset="0"/>
                              </a:rPr>
                            </m:ctrlPr>
                          </m:sSubSupPr>
                          <m:e>
                            <m:r>
                              <a:rPr lang="en-US" sz="2800" b="0" i="1" smtClean="0">
                                <a:latin typeface="Cambria Math" panose="02040503050406030204" pitchFamily="18" charset="0"/>
                                <a:ea typeface="Century Schoolbook" charset="0"/>
                                <a:cs typeface="Century Schoolbook" charset="0"/>
                              </a:rPr>
                              <m:t>∑</m:t>
                            </m:r>
                          </m:e>
                          <m:sub>
                            <m:sSup>
                              <m:sSupPr>
                                <m:ctrlPr>
                                  <a:rPr lang="en-US" sz="2800" b="0" i="1" smtClean="0">
                                    <a:latin typeface="Cambria Math" panose="02040503050406030204" pitchFamily="18" charset="0"/>
                                    <a:ea typeface="Century Schoolbook" charset="0"/>
                                    <a:cs typeface="Century Schoolbook" charset="0"/>
                                  </a:rPr>
                                </m:ctrlPr>
                              </m:sSupPr>
                              <m:e>
                                <m:r>
                                  <a:rPr lang="en-US" sz="2800" b="0" i="1" smtClean="0">
                                    <a:latin typeface="Cambria Math" panose="02040503050406030204" pitchFamily="18" charset="0"/>
                                    <a:ea typeface="Century Schoolbook" charset="0"/>
                                    <a:cs typeface="Century Schoolbook" charset="0"/>
                                  </a:rPr>
                                  <m:t>𝑡</m:t>
                                </m:r>
                              </m:e>
                              <m:sup>
                                <m:r>
                                  <a:rPr lang="en-US" sz="2800" b="0" i="1" smtClean="0">
                                    <a:latin typeface="Cambria Math" panose="02040503050406030204" pitchFamily="18" charset="0"/>
                                    <a:ea typeface="Century Schoolbook" charset="0"/>
                                    <a:cs typeface="Century Schoolbook" charset="0"/>
                                  </a:rPr>
                                  <m:t>′</m:t>
                                </m:r>
                              </m:sup>
                            </m:sSup>
                            <m:r>
                              <a:rPr lang="en-US" sz="2800" b="0" i="1" smtClean="0">
                                <a:latin typeface="Cambria Math" panose="02040503050406030204" pitchFamily="18" charset="0"/>
                                <a:ea typeface="Century Schoolbook" charset="0"/>
                                <a:cs typeface="Century Schoolbook" charset="0"/>
                              </a:rPr>
                              <m:t>=</m:t>
                            </m:r>
                            <m:r>
                              <a:rPr lang="en-US" sz="2800" b="0" i="1" smtClean="0">
                                <a:latin typeface="Cambria Math" panose="02040503050406030204" pitchFamily="18" charset="0"/>
                                <a:ea typeface="Century Schoolbook" charset="0"/>
                                <a:cs typeface="Century Schoolbook" charset="0"/>
                              </a:rPr>
                              <m:t>1</m:t>
                            </m:r>
                          </m:sub>
                          <m:sup>
                            <m:sSub>
                              <m:sSubPr>
                                <m:ctrlPr>
                                  <a:rPr lang="en-US" sz="2800" b="0" i="1" smtClean="0">
                                    <a:latin typeface="Cambria Math" panose="02040503050406030204" pitchFamily="18" charset="0"/>
                                    <a:ea typeface="Century Schoolbook" charset="0"/>
                                    <a:cs typeface="Century Schoolbook" charset="0"/>
                                  </a:rPr>
                                </m:ctrlPr>
                              </m:sSubPr>
                              <m:e>
                                <m:r>
                                  <a:rPr lang="en-US" sz="2800" b="0" i="1" smtClean="0">
                                    <a:latin typeface="Cambria Math" panose="02040503050406030204" pitchFamily="18" charset="0"/>
                                    <a:ea typeface="Century Schoolbook" charset="0"/>
                                    <a:cs typeface="Century Schoolbook" charset="0"/>
                                  </a:rPr>
                                  <m:t>𝑇</m:t>
                                </m:r>
                              </m:e>
                              <m:sub>
                                <m:r>
                                  <a:rPr lang="en-US" sz="2800" b="0" i="1" smtClean="0">
                                    <a:latin typeface="Cambria Math" panose="02040503050406030204" pitchFamily="18" charset="0"/>
                                    <a:ea typeface="Century Schoolbook" charset="0"/>
                                    <a:cs typeface="Century Schoolbook" charset="0"/>
                                  </a:rPr>
                                  <m:t>𝑥</m:t>
                                </m:r>
                              </m:sub>
                            </m:sSub>
                          </m:sup>
                        </m:sSubSup>
                        <m:r>
                          <m:rPr>
                            <m:sty m:val="p"/>
                          </m:rPr>
                          <a:rPr lang="en-US" sz="2800" b="0" i="0" smtClean="0">
                            <a:latin typeface="Cambria Math" panose="02040503050406030204" pitchFamily="18" charset="0"/>
                            <a:ea typeface="Century Schoolbook" charset="0"/>
                            <a:cs typeface="Century Schoolbook" charset="0"/>
                          </a:rPr>
                          <m:t>exp</m:t>
                        </m:r>
                        <m:r>
                          <a:rPr lang="en-US" sz="2800" b="0" i="1" smtClean="0">
                            <a:latin typeface="Cambria Math" panose="02040503050406030204" pitchFamily="18" charset="0"/>
                            <a:ea typeface="Century Schoolbook" charset="0"/>
                            <a:cs typeface="Century Schoolbook" charset="0"/>
                          </a:rPr>
                          <m:t>⁡(</m:t>
                        </m:r>
                        <m:sSup>
                          <m:sSupPr>
                            <m:ctrlPr>
                              <a:rPr lang="en-US" sz="2800" i="1">
                                <a:latin typeface="Cambria Math" panose="02040503050406030204" pitchFamily="18" charset="0"/>
                                <a:ea typeface="Century Schoolbook" charset="0"/>
                                <a:cs typeface="Century Schoolbook" charset="0"/>
                              </a:rPr>
                            </m:ctrlPr>
                          </m:sSupPr>
                          <m:e>
                            <m:r>
                              <a:rPr lang="en-US" sz="2800" i="1">
                                <a:latin typeface="Cambria Math" panose="02040503050406030204" pitchFamily="18" charset="0"/>
                                <a:ea typeface="Century Schoolbook" charset="0"/>
                                <a:cs typeface="Century Schoolbook" charset="0"/>
                              </a:rPr>
                              <m:t>𝑒</m:t>
                            </m:r>
                          </m:e>
                          <m:sup>
                            <m:r>
                              <a:rPr lang="en-US" sz="2800" i="1">
                                <a:latin typeface="Cambria Math" panose="02040503050406030204" pitchFamily="18" charset="0"/>
                                <a:ea typeface="Century Schoolbook" charset="0"/>
                                <a:cs typeface="Century Schoolbook" charset="0"/>
                              </a:rPr>
                              <m:t>&lt;</m:t>
                            </m:r>
                            <m:r>
                              <a:rPr lang="en-US" sz="2800" i="1">
                                <a:latin typeface="Cambria Math" panose="02040503050406030204" pitchFamily="18" charset="0"/>
                                <a:ea typeface="Century Schoolbook" charset="0"/>
                                <a:cs typeface="Century Schoolbook" charset="0"/>
                              </a:rPr>
                              <m:t>𝑡</m:t>
                            </m:r>
                            <m:r>
                              <a:rPr lang="en-US" sz="2800" i="1">
                                <a:latin typeface="Cambria Math" panose="02040503050406030204" pitchFamily="18" charset="0"/>
                                <a:ea typeface="Century Schoolbook" charset="0"/>
                                <a:cs typeface="Century Schoolbook" charset="0"/>
                              </a:rPr>
                              <m:t>,</m:t>
                            </m:r>
                            <m:sSup>
                              <m:sSupPr>
                                <m:ctrlPr>
                                  <a:rPr lang="en-US" sz="2800" i="1">
                                    <a:latin typeface="Cambria Math" panose="02040503050406030204" pitchFamily="18" charset="0"/>
                                    <a:ea typeface="Century Schoolbook" charset="0"/>
                                    <a:cs typeface="Century Schoolbook" charset="0"/>
                                  </a:rPr>
                                </m:ctrlPr>
                              </m:sSupPr>
                              <m:e>
                                <m:r>
                                  <a:rPr lang="en-US" sz="2800" i="1">
                                    <a:latin typeface="Cambria Math" panose="02040503050406030204" pitchFamily="18" charset="0"/>
                                    <a:ea typeface="Century Schoolbook" charset="0"/>
                                    <a:cs typeface="Century Schoolbook" charset="0"/>
                                  </a:rPr>
                                  <m:t>𝑡</m:t>
                                </m:r>
                              </m:e>
                              <m:sup>
                                <m:r>
                                  <a:rPr lang="en-US" sz="2800" i="1">
                                    <a:latin typeface="Cambria Math" panose="02040503050406030204" pitchFamily="18" charset="0"/>
                                    <a:ea typeface="Century Schoolbook" charset="0"/>
                                    <a:cs typeface="Century Schoolbook" charset="0"/>
                                  </a:rPr>
                                  <m:t>′</m:t>
                                </m:r>
                              </m:sup>
                            </m:sSup>
                            <m:r>
                              <a:rPr lang="en-US" sz="2800" i="1">
                                <a:latin typeface="Cambria Math" panose="02040503050406030204" pitchFamily="18" charset="0"/>
                                <a:ea typeface="Century Schoolbook" charset="0"/>
                                <a:cs typeface="Century Schoolbook" charset="0"/>
                              </a:rPr>
                              <m:t>&gt;</m:t>
                            </m:r>
                          </m:sup>
                        </m:sSup>
                        <m:r>
                          <a:rPr lang="en-US" sz="2800" b="0" i="1" smtClean="0">
                            <a:latin typeface="Cambria Math" panose="02040503050406030204" pitchFamily="18" charset="0"/>
                            <a:ea typeface="Century Schoolbook" charset="0"/>
                            <a:cs typeface="Century Schoolbook" charset="0"/>
                          </a:rPr>
                          <m:t>) </m:t>
                        </m:r>
                      </m:den>
                    </m:f>
                  </m:oMath>
                </a14:m>
                <a:endParaRPr lang="en-US" sz="2800" dirty="0">
                  <a:latin typeface="Century Schoolbook" charset="0"/>
                  <a:ea typeface="Century Schoolbook" charset="0"/>
                  <a:cs typeface="Century Schoolbook" charset="0"/>
                </a:endParaRPr>
              </a:p>
            </p:txBody>
          </p:sp>
        </mc:Choice>
        <mc:Fallback>
          <p:sp>
            <p:nvSpPr>
              <p:cNvPr id="60" name="TextBox 59"/>
              <p:cNvSpPr txBox="1">
                <a:spLocks noRot="1" noChangeAspect="1" noMove="1" noResize="1" noEditPoints="1" noAdjustHandles="1" noChangeArrowheads="1" noChangeShapeType="1" noTextEdit="1"/>
              </p:cNvSpPr>
              <p:nvPr/>
            </p:nvSpPr>
            <p:spPr>
              <a:xfrm>
                <a:off x="646811" y="2182081"/>
                <a:ext cx="3897092" cy="1031051"/>
              </a:xfrm>
              <a:prstGeom prst="rect">
                <a:avLst/>
              </a:prstGeom>
              <a:blipFill rotWithShape="1">
                <a:blip r:embed="rId3"/>
                <a:stretch>
                  <a:fillRect l="-10" t="-21" r="12" b="3"/>
                </a:stretch>
              </a:blipFill>
            </p:spPr>
            <p:txBody>
              <a:bodyPr/>
              <a:lstStyle/>
              <a:p>
                <a:r>
                  <a:rPr lang="en-US" altLang="en-US">
                    <a:noFill/>
                  </a:rPr>
                  <a:t> </a:t>
                </a:r>
              </a:p>
            </p:txBody>
          </p:sp>
        </mc:Fallback>
      </mc:AlternateContent>
      <p:grpSp>
        <p:nvGrpSpPr>
          <p:cNvPr id="105" name="Group 104"/>
          <p:cNvGrpSpPr/>
          <p:nvPr/>
        </p:nvGrpSpPr>
        <p:grpSpPr>
          <a:xfrm>
            <a:off x="638728" y="3550119"/>
            <a:ext cx="4069172" cy="1419977"/>
            <a:chOff x="638728" y="3550119"/>
            <a:chExt cx="4069172" cy="1419977"/>
          </a:xfrm>
        </p:grpSpPr>
        <mc:AlternateContent xmlns:mc="http://schemas.openxmlformats.org/markup-compatibility/2006">
          <mc:Choice xmlns:a14="http://schemas.microsoft.com/office/drawing/2010/main" Requires="a14">
            <p:sp>
              <p:nvSpPr>
                <p:cNvPr id="61" name="TextBox 60"/>
                <p:cNvSpPr txBox="1"/>
                <p:nvPr/>
              </p:nvSpPr>
              <p:spPr>
                <a:xfrm>
                  <a:off x="638728" y="3550119"/>
                  <a:ext cx="1331262"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ea typeface="Century Schoolbook" charset="0"/>
                                <a:cs typeface="Century Schoolbook" charset="0"/>
                              </a:rPr>
                            </m:ctrlPr>
                          </m:sSupPr>
                          <m:e>
                            <m:r>
                              <a:rPr lang="en-US" sz="2800" b="0" i="1" smtClean="0">
                                <a:latin typeface="Cambria Math" panose="02040503050406030204" pitchFamily="18" charset="0"/>
                                <a:ea typeface="Century Schoolbook" charset="0"/>
                                <a:cs typeface="Century Schoolbook" charset="0"/>
                              </a:rPr>
                              <m:t>𝑠</m:t>
                            </m:r>
                          </m:e>
                          <m:sup>
                            <m:r>
                              <a:rPr lang="en-US" sz="2800" b="0" i="1" smtClean="0">
                                <a:latin typeface="Cambria Math" panose="02040503050406030204" pitchFamily="18" charset="0"/>
                                <a:ea typeface="Century Schoolbook" charset="0"/>
                                <a:cs typeface="Century Schoolbook" charset="0"/>
                              </a:rPr>
                              <m:t>&lt;</m:t>
                            </m:r>
                            <m:r>
                              <a:rPr lang="en-US" sz="2800" b="0" i="1" smtClean="0">
                                <a:latin typeface="Cambria Math" panose="02040503050406030204" pitchFamily="18" charset="0"/>
                                <a:ea typeface="Century Schoolbook" charset="0"/>
                                <a:cs typeface="Century Schoolbook" charset="0"/>
                              </a:rPr>
                              <m:t>𝑡</m:t>
                            </m:r>
                            <m:r>
                              <a:rPr lang="en-US" sz="2800" b="0" i="1" smtClean="0">
                                <a:latin typeface="Cambria Math" panose="02040503050406030204" pitchFamily="18" charset="0"/>
                                <a:ea typeface="Century Schoolbook" charset="0"/>
                                <a:cs typeface="Century Schoolbook" charset="0"/>
                              </a:rPr>
                              <m:t>−</m:t>
                            </m:r>
                            <m:r>
                              <a:rPr lang="en-US" sz="2800" b="0" i="1" smtClean="0">
                                <a:latin typeface="Cambria Math" panose="02040503050406030204" pitchFamily="18" charset="0"/>
                                <a:ea typeface="Century Schoolbook" charset="0"/>
                                <a:cs typeface="Century Schoolbook" charset="0"/>
                              </a:rPr>
                              <m:t>1</m:t>
                            </m:r>
                            <m:r>
                              <a:rPr lang="en-US" sz="2800" b="0" i="1" smtClean="0">
                                <a:latin typeface="Cambria Math" panose="02040503050406030204" pitchFamily="18" charset="0"/>
                                <a:ea typeface="Century Schoolbook" charset="0"/>
                                <a:cs typeface="Century Schoolbook" charset="0"/>
                              </a:rPr>
                              <m:t>&gt;</m:t>
                            </m:r>
                          </m:sup>
                        </m:sSup>
                      </m:oMath>
                    </m:oMathPara>
                  </a14:m>
                  <a:endParaRPr lang="en-US" sz="2800" dirty="0">
                    <a:latin typeface="Century Schoolbook" charset="0"/>
                    <a:ea typeface="Century Schoolbook" charset="0"/>
                    <a:cs typeface="Century Schoolbook" charset="0"/>
                  </a:endParaRPr>
                </a:p>
              </p:txBody>
            </p:sp>
          </mc:Choice>
          <mc:Fallback>
            <p:sp>
              <p:nvSpPr>
                <p:cNvPr id="61" name="TextBox 60"/>
                <p:cNvSpPr txBox="1">
                  <a:spLocks noRot="1" noChangeAspect="1" noMove="1" noResize="1" noEditPoints="1" noAdjustHandles="1" noChangeArrowheads="1" noChangeShapeType="1" noTextEdit="1"/>
                </p:cNvSpPr>
                <p:nvPr/>
              </p:nvSpPr>
              <p:spPr>
                <a:xfrm>
                  <a:off x="638728" y="3550119"/>
                  <a:ext cx="1331262" cy="523220"/>
                </a:xfrm>
                <a:prstGeom prst="rect">
                  <a:avLst/>
                </a:prstGeom>
                <a:blipFill rotWithShape="1">
                  <a:blip r:embed="rId4"/>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62" name="TextBox 61"/>
                <p:cNvSpPr txBox="1"/>
                <p:nvPr/>
              </p:nvSpPr>
              <p:spPr>
                <a:xfrm>
                  <a:off x="638728" y="4364187"/>
                  <a:ext cx="1121524" cy="58189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ea typeface="Century Schoolbook" charset="0"/>
                                <a:cs typeface="Century Schoolbook" charset="0"/>
                              </a:rPr>
                            </m:ctrlPr>
                          </m:sSupPr>
                          <m:e>
                            <m:r>
                              <a:rPr lang="en-US" sz="2800" b="0" i="1" smtClean="0">
                                <a:latin typeface="Cambria Math" panose="02040503050406030204" pitchFamily="18" charset="0"/>
                                <a:ea typeface="Century Schoolbook" charset="0"/>
                                <a:cs typeface="Century Schoolbook" charset="0"/>
                              </a:rPr>
                              <m:t>𝑎</m:t>
                            </m:r>
                          </m:e>
                          <m:sup>
                            <m:r>
                              <a:rPr lang="en-US" sz="2800" b="0" i="1" smtClean="0">
                                <a:latin typeface="Cambria Math" panose="02040503050406030204" pitchFamily="18" charset="0"/>
                                <a:ea typeface="Century Schoolbook" charset="0"/>
                                <a:cs typeface="Century Schoolbook" charset="0"/>
                              </a:rPr>
                              <m:t>&lt;</m:t>
                            </m:r>
                            <m:sSup>
                              <m:sSupPr>
                                <m:ctrlPr>
                                  <a:rPr lang="en-US" sz="2800" b="0" i="1" smtClean="0">
                                    <a:latin typeface="Cambria Math" panose="02040503050406030204" pitchFamily="18" charset="0"/>
                                    <a:ea typeface="Century Schoolbook" charset="0"/>
                                    <a:cs typeface="Century Schoolbook" charset="0"/>
                                  </a:rPr>
                                </m:ctrlPr>
                              </m:sSupPr>
                              <m:e>
                                <m:r>
                                  <a:rPr lang="en-US" sz="2800" b="0" i="1" smtClean="0">
                                    <a:latin typeface="Cambria Math" panose="02040503050406030204" pitchFamily="18" charset="0"/>
                                    <a:ea typeface="Century Schoolbook" charset="0"/>
                                    <a:cs typeface="Century Schoolbook" charset="0"/>
                                  </a:rPr>
                                  <m:t>𝑡</m:t>
                                </m:r>
                              </m:e>
                              <m:sup>
                                <m:r>
                                  <a:rPr lang="en-US" sz="2800" b="0" i="1" smtClean="0">
                                    <a:latin typeface="Cambria Math" panose="02040503050406030204" pitchFamily="18" charset="0"/>
                                    <a:ea typeface="Century Schoolbook" charset="0"/>
                                    <a:cs typeface="Century Schoolbook" charset="0"/>
                                  </a:rPr>
                                  <m:t>′</m:t>
                                </m:r>
                              </m:sup>
                            </m:sSup>
                            <m:r>
                              <a:rPr lang="en-US" sz="2800" b="0" i="1" smtClean="0">
                                <a:latin typeface="Cambria Math" panose="02040503050406030204" pitchFamily="18" charset="0"/>
                                <a:ea typeface="Century Schoolbook" charset="0"/>
                                <a:cs typeface="Century Schoolbook" charset="0"/>
                              </a:rPr>
                              <m:t>&gt;</m:t>
                            </m:r>
                          </m:sup>
                        </m:sSup>
                      </m:oMath>
                    </m:oMathPara>
                  </a14:m>
                  <a:endParaRPr lang="en-US" sz="2800" dirty="0">
                    <a:latin typeface="Century Schoolbook" charset="0"/>
                    <a:ea typeface="Century Schoolbook" charset="0"/>
                    <a:cs typeface="Century Schoolbook" charset="0"/>
                  </a:endParaRPr>
                </a:p>
              </p:txBody>
            </p:sp>
          </mc:Choice>
          <mc:Fallback>
            <p:sp>
              <p:nvSpPr>
                <p:cNvPr id="62" name="TextBox 61"/>
                <p:cNvSpPr txBox="1">
                  <a:spLocks noRot="1" noChangeAspect="1" noMove="1" noResize="1" noEditPoints="1" noAdjustHandles="1" noChangeArrowheads="1" noChangeShapeType="1" noTextEdit="1"/>
                </p:cNvSpPr>
                <p:nvPr/>
              </p:nvSpPr>
              <p:spPr>
                <a:xfrm>
                  <a:off x="638728" y="4364187"/>
                  <a:ext cx="1121524" cy="581891"/>
                </a:xfrm>
                <a:prstGeom prst="rect">
                  <a:avLst/>
                </a:prstGeom>
                <a:blipFill rotWithShape="1">
                  <a:blip r:embed="rId5"/>
                </a:blipFill>
              </p:spPr>
              <p:txBody>
                <a:bodyPr/>
                <a:lstStyle/>
                <a:p>
                  <a:r>
                    <a:rPr lang="en-US" altLang="en-US">
                      <a:noFill/>
                    </a:rPr>
                    <a:t> </a:t>
                  </a:r>
                </a:p>
              </p:txBody>
            </p:sp>
          </mc:Fallback>
        </mc:AlternateContent>
        <p:cxnSp>
          <p:nvCxnSpPr>
            <p:cNvPr id="63" name="Straight Arrow Connector 62"/>
            <p:cNvCxnSpPr>
              <a:stCxn id="62" idx="3"/>
            </p:cNvCxnSpPr>
            <p:nvPr/>
          </p:nvCxnSpPr>
          <p:spPr>
            <a:xfrm flipV="1">
              <a:off x="1760252" y="4273157"/>
              <a:ext cx="700302" cy="381976"/>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61" idx="3"/>
            </p:cNvCxnSpPr>
            <p:nvPr/>
          </p:nvCxnSpPr>
          <p:spPr>
            <a:xfrm>
              <a:off x="1969990" y="3811729"/>
              <a:ext cx="507477" cy="344692"/>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491773" y="3550119"/>
              <a:ext cx="338093" cy="14199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522603" y="3606144"/>
              <a:ext cx="274320" cy="27432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2522603" y="3957409"/>
              <a:ext cx="274320" cy="27432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2522603" y="4308674"/>
              <a:ext cx="274320" cy="27432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2522603" y="4659940"/>
              <a:ext cx="274320" cy="27432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p:cNvCxnSpPr/>
            <p:nvPr/>
          </p:nvCxnSpPr>
          <p:spPr>
            <a:xfrm>
              <a:off x="2872858" y="4231729"/>
              <a:ext cx="598742" cy="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9" name="TextBox 68"/>
                <p:cNvSpPr txBox="1"/>
                <p:nvPr/>
              </p:nvSpPr>
              <p:spPr>
                <a:xfrm>
                  <a:off x="3417098" y="3924771"/>
                  <a:ext cx="1290802" cy="58189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ea typeface="Century Schoolbook" charset="0"/>
                                <a:cs typeface="Century Schoolbook" charset="0"/>
                              </a:rPr>
                            </m:ctrlPr>
                          </m:sSupPr>
                          <m:e>
                            <m:r>
                              <a:rPr lang="en-US" sz="2800" b="0" i="1" smtClean="0">
                                <a:latin typeface="Cambria Math" panose="02040503050406030204" pitchFamily="18" charset="0"/>
                                <a:ea typeface="Century Schoolbook" charset="0"/>
                                <a:cs typeface="Century Schoolbook" charset="0"/>
                              </a:rPr>
                              <m:t>𝑒</m:t>
                            </m:r>
                          </m:e>
                          <m:sup>
                            <m:r>
                              <a:rPr lang="en-US" sz="2800" b="0" i="1" smtClean="0">
                                <a:latin typeface="Cambria Math" panose="02040503050406030204" pitchFamily="18" charset="0"/>
                                <a:ea typeface="Century Schoolbook" charset="0"/>
                                <a:cs typeface="Century Schoolbook" charset="0"/>
                              </a:rPr>
                              <m:t>&lt;</m:t>
                            </m:r>
                            <m:r>
                              <a:rPr lang="en-US" sz="2800" b="0" i="1" smtClean="0">
                                <a:latin typeface="Cambria Math" panose="02040503050406030204" pitchFamily="18" charset="0"/>
                                <a:ea typeface="Century Schoolbook" charset="0"/>
                                <a:cs typeface="Century Schoolbook" charset="0"/>
                              </a:rPr>
                              <m:t>𝑡</m:t>
                            </m:r>
                            <m:r>
                              <a:rPr lang="en-US" sz="2800" b="0" i="1" smtClean="0">
                                <a:latin typeface="Cambria Math" panose="02040503050406030204" pitchFamily="18" charset="0"/>
                                <a:ea typeface="Century Schoolbook" charset="0"/>
                                <a:cs typeface="Century Schoolbook" charset="0"/>
                              </a:rPr>
                              <m:t>,</m:t>
                            </m:r>
                            <m:sSup>
                              <m:sSupPr>
                                <m:ctrlPr>
                                  <a:rPr lang="en-US" sz="2800" b="0" i="1" smtClean="0">
                                    <a:latin typeface="Cambria Math" panose="02040503050406030204" pitchFamily="18" charset="0"/>
                                    <a:ea typeface="Century Schoolbook" charset="0"/>
                                    <a:cs typeface="Century Schoolbook" charset="0"/>
                                  </a:rPr>
                                </m:ctrlPr>
                              </m:sSupPr>
                              <m:e>
                                <m:r>
                                  <a:rPr lang="en-US" sz="2800" b="0" i="1" smtClean="0">
                                    <a:latin typeface="Cambria Math" panose="02040503050406030204" pitchFamily="18" charset="0"/>
                                    <a:ea typeface="Century Schoolbook" charset="0"/>
                                    <a:cs typeface="Century Schoolbook" charset="0"/>
                                  </a:rPr>
                                  <m:t>𝑡</m:t>
                                </m:r>
                              </m:e>
                              <m:sup>
                                <m:r>
                                  <a:rPr lang="en-US" sz="2800" b="0" i="1" smtClean="0">
                                    <a:latin typeface="Cambria Math" panose="02040503050406030204" pitchFamily="18" charset="0"/>
                                    <a:ea typeface="Century Schoolbook" charset="0"/>
                                    <a:cs typeface="Century Schoolbook" charset="0"/>
                                  </a:rPr>
                                  <m:t>′</m:t>
                                </m:r>
                              </m:sup>
                            </m:sSup>
                            <m:r>
                              <a:rPr lang="en-US" sz="2800" b="0" i="1" smtClean="0">
                                <a:latin typeface="Cambria Math" panose="02040503050406030204" pitchFamily="18" charset="0"/>
                                <a:ea typeface="Century Schoolbook" charset="0"/>
                                <a:cs typeface="Century Schoolbook" charset="0"/>
                              </a:rPr>
                              <m:t>&gt;</m:t>
                            </m:r>
                          </m:sup>
                        </m:sSup>
                      </m:oMath>
                    </m:oMathPara>
                  </a14:m>
                  <a:endParaRPr lang="en-US" sz="2800" dirty="0">
                    <a:latin typeface="Century Schoolbook" charset="0"/>
                    <a:ea typeface="Century Schoolbook" charset="0"/>
                    <a:cs typeface="Century Schoolbook" charset="0"/>
                  </a:endParaRPr>
                </a:p>
              </p:txBody>
            </p:sp>
          </mc:Choice>
          <mc:Fallback>
            <p:sp>
              <p:nvSpPr>
                <p:cNvPr id="69" name="TextBox 68"/>
                <p:cNvSpPr txBox="1">
                  <a:spLocks noRot="1" noChangeAspect="1" noMove="1" noResize="1" noEditPoints="1" noAdjustHandles="1" noChangeArrowheads="1" noChangeShapeType="1" noTextEdit="1"/>
                </p:cNvSpPr>
                <p:nvPr/>
              </p:nvSpPr>
              <p:spPr>
                <a:xfrm>
                  <a:off x="3417098" y="3924771"/>
                  <a:ext cx="1290802" cy="581891"/>
                </a:xfrm>
                <a:prstGeom prst="rect">
                  <a:avLst/>
                </a:prstGeom>
                <a:blipFill rotWithShape="1">
                  <a:blip r:embed="rId6"/>
                </a:blipFill>
              </p:spPr>
              <p:txBody>
                <a:bodyPr/>
                <a:lstStyle/>
                <a:p>
                  <a:r>
                    <a:rPr lang="en-US" altLang="en-US">
                      <a:noFill/>
                    </a:rPr>
                    <a:t> </a:t>
                  </a:r>
                </a:p>
              </p:txBody>
            </p:sp>
          </mc:Fallback>
        </mc:AlternateContent>
      </p:grpSp>
      <p:grpSp>
        <p:nvGrpSpPr>
          <p:cNvPr id="106" name="Group 105"/>
          <p:cNvGrpSpPr/>
          <p:nvPr/>
        </p:nvGrpSpPr>
        <p:grpSpPr>
          <a:xfrm>
            <a:off x="7933561" y="3097014"/>
            <a:ext cx="3588352" cy="1011643"/>
            <a:chOff x="7933561" y="2779514"/>
            <a:chExt cx="3588352" cy="1011643"/>
          </a:xfrm>
        </p:grpSpPr>
        <p:cxnSp>
          <p:nvCxnSpPr>
            <p:cNvPr id="71" name="Straight Arrow Connector 70"/>
            <p:cNvCxnSpPr>
              <a:endCxn id="84" idx="4"/>
            </p:cNvCxnSpPr>
            <p:nvPr/>
          </p:nvCxnSpPr>
          <p:spPr>
            <a:xfrm flipV="1">
              <a:off x="9119081" y="3201919"/>
              <a:ext cx="280889" cy="57515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02" name="Group 101"/>
            <p:cNvGrpSpPr/>
            <p:nvPr/>
          </p:nvGrpSpPr>
          <p:grpSpPr>
            <a:xfrm>
              <a:off x="7933561" y="2779514"/>
              <a:ext cx="3588352" cy="1011643"/>
              <a:chOff x="7933561" y="2779514"/>
              <a:chExt cx="3588352" cy="1011643"/>
            </a:xfrm>
          </p:grpSpPr>
          <p:cxnSp>
            <p:nvCxnSpPr>
              <p:cNvPr id="70" name="Straight Arrow Connector 69"/>
              <p:cNvCxnSpPr>
                <a:endCxn id="84" idx="4"/>
              </p:cNvCxnSpPr>
              <p:nvPr/>
            </p:nvCxnSpPr>
            <p:spPr>
              <a:xfrm flipV="1">
                <a:off x="7933561" y="3201919"/>
                <a:ext cx="1466409" cy="572361"/>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endCxn id="84" idx="4"/>
              </p:cNvCxnSpPr>
              <p:nvPr/>
            </p:nvCxnSpPr>
            <p:spPr>
              <a:xfrm flipH="1" flipV="1">
                <a:off x="9399970" y="3201919"/>
                <a:ext cx="955961" cy="566746"/>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flipV="1">
                <a:off x="9399970" y="3201920"/>
                <a:ext cx="2121943" cy="5892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9127456" y="2779514"/>
                <a:ext cx="551753" cy="523220"/>
                <a:chOff x="9181306" y="2706486"/>
                <a:chExt cx="551753" cy="523220"/>
              </a:xfrm>
            </p:grpSpPr>
            <mc:AlternateContent xmlns:mc="http://schemas.openxmlformats.org/markup-compatibility/2006">
              <mc:Choice xmlns:a14="http://schemas.microsoft.com/office/drawing/2010/main" Requires="a14">
                <p:sp>
                  <p:nvSpPr>
                    <p:cNvPr id="83" name="TextBox 82"/>
                    <p:cNvSpPr txBox="1"/>
                    <p:nvPr/>
                  </p:nvSpPr>
                  <p:spPr>
                    <a:xfrm>
                      <a:off x="9181306" y="2706486"/>
                      <a:ext cx="551753"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entury Schoolbook" charset="0"/>
                                <a:cs typeface="Century Schoolbook" charset="0"/>
                              </a:rPr>
                              <m:t>+</m:t>
                            </m:r>
                          </m:oMath>
                        </m:oMathPara>
                      </a14:m>
                      <a:endParaRPr lang="en-US" sz="2800" dirty="0">
                        <a:latin typeface="Century Schoolbook" charset="0"/>
                        <a:ea typeface="Century Schoolbook" charset="0"/>
                        <a:cs typeface="Century Schoolbook" charset="0"/>
                      </a:endParaRPr>
                    </a:p>
                  </p:txBody>
                </p:sp>
              </mc:Choice>
              <mc:Fallback>
                <p:sp>
                  <p:nvSpPr>
                    <p:cNvPr id="83" name="TextBox 82"/>
                    <p:cNvSpPr txBox="1">
                      <a:spLocks noRot="1" noChangeAspect="1" noMove="1" noResize="1" noEditPoints="1" noAdjustHandles="1" noChangeArrowheads="1" noChangeShapeType="1" noTextEdit="1"/>
                    </p:cNvSpPr>
                    <p:nvPr/>
                  </p:nvSpPr>
                  <p:spPr>
                    <a:xfrm>
                      <a:off x="9181306" y="2706486"/>
                      <a:ext cx="551753" cy="523220"/>
                    </a:xfrm>
                    <a:prstGeom prst="rect">
                      <a:avLst/>
                    </a:prstGeom>
                    <a:blipFill rotWithShape="1">
                      <a:blip r:embed="rId7"/>
                    </a:blipFill>
                  </p:spPr>
                  <p:txBody>
                    <a:bodyPr/>
                    <a:lstStyle/>
                    <a:p>
                      <a:r>
                        <a:rPr lang="en-US" altLang="en-US">
                          <a:noFill/>
                        </a:rPr>
                        <a:t> </a:t>
                      </a:r>
                    </a:p>
                  </p:txBody>
                </p:sp>
              </mc:Fallback>
            </mc:AlternateContent>
            <p:sp>
              <p:nvSpPr>
                <p:cNvPr id="84" name="Oval 83"/>
                <p:cNvSpPr/>
                <p:nvPr/>
              </p:nvSpPr>
              <p:spPr>
                <a:xfrm>
                  <a:off x="9316660" y="2854571"/>
                  <a:ext cx="274320" cy="27432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04" name="Group 103"/>
          <p:cNvGrpSpPr/>
          <p:nvPr/>
        </p:nvGrpSpPr>
        <p:grpSpPr>
          <a:xfrm>
            <a:off x="8088402" y="1985569"/>
            <a:ext cx="1594492" cy="1209398"/>
            <a:chOff x="8639044" y="1746670"/>
            <a:chExt cx="1594492" cy="1209398"/>
          </a:xfrm>
        </p:grpSpPr>
        <p:grpSp>
          <p:nvGrpSpPr>
            <p:cNvPr id="41" name="Group 40"/>
            <p:cNvGrpSpPr/>
            <p:nvPr/>
          </p:nvGrpSpPr>
          <p:grpSpPr>
            <a:xfrm>
              <a:off x="8639044" y="1746670"/>
              <a:ext cx="1594492" cy="1104115"/>
              <a:chOff x="7528944" y="1812130"/>
              <a:chExt cx="1534820" cy="1493451"/>
            </a:xfrm>
          </p:grpSpPr>
          <p:sp>
            <p:nvSpPr>
              <p:cNvPr id="90" name="Rectangle 89"/>
              <p:cNvSpPr/>
              <p:nvPr/>
            </p:nvSpPr>
            <p:spPr>
              <a:xfrm>
                <a:off x="7629147" y="2513006"/>
                <a:ext cx="673725" cy="42560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1" name="TextBox 90"/>
                  <p:cNvSpPr txBox="1"/>
                  <p:nvPr/>
                </p:nvSpPr>
                <p:spPr>
                  <a:xfrm>
                    <a:off x="7591819" y="1812130"/>
                    <a:ext cx="851707" cy="33855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acc>
                                <m:accPr>
                                  <m:ctrlPr>
                                    <a:rPr lang="en-US" sz="1600" b="0" i="1" smtClean="0">
                                      <a:latin typeface="Cambria Math" panose="02040503050406030204" pitchFamily="18" charset="0"/>
                                    </a:rPr>
                                  </m:ctrlPr>
                                </m:accPr>
                                <m:e>
                                  <m:r>
                                    <a:rPr lang="en-US" sz="1600" b="0" i="1" smtClean="0">
                                      <a:latin typeface="Cambria Math" panose="02040503050406030204" pitchFamily="18" charset="0"/>
                                    </a:rPr>
                                    <m:t>𝑦</m:t>
                                  </m:r>
                                </m:e>
                              </m:acc>
                            </m:e>
                            <m:sup>
                              <m:r>
                                <a:rPr lang="en-US" sz="1600" b="0" i="1" smtClean="0">
                                  <a:latin typeface="Cambria Math" panose="02040503050406030204" pitchFamily="18" charset="0"/>
                                </a:rPr>
                                <m:t>&lt;</m:t>
                              </m:r>
                              <m:r>
                                <a:rPr lang="en-US" sz="1600" b="0" i="1" smtClean="0">
                                  <a:latin typeface="Cambria Math" panose="02040503050406030204" pitchFamily="18" charset="0"/>
                                </a:rPr>
                                <m:t>𝑡</m:t>
                              </m:r>
                              <m:r>
                                <a:rPr lang="en-US" sz="1600" b="0" i="1" smtClean="0">
                                  <a:latin typeface="Cambria Math" panose="02040503050406030204" pitchFamily="18" charset="0"/>
                                </a:rPr>
                                <m:t>−</m:t>
                              </m:r>
                              <m:r>
                                <a:rPr lang="en-US" sz="1600" b="0" i="1" smtClean="0">
                                  <a:latin typeface="Cambria Math" panose="02040503050406030204" pitchFamily="18" charset="0"/>
                                </a:rPr>
                                <m:t>1</m:t>
                              </m:r>
                              <m:r>
                                <a:rPr lang="en-US" sz="1600" b="0" i="1" smtClean="0">
                                  <a:latin typeface="Cambria Math" panose="02040503050406030204" pitchFamily="18" charset="0"/>
                                </a:rPr>
                                <m:t>&gt;</m:t>
                              </m:r>
                            </m:sup>
                          </m:sSup>
                        </m:oMath>
                      </m:oMathPara>
                    </a14:m>
                    <a:endParaRPr lang="en-US" sz="1600" dirty="0"/>
                  </a:p>
                </p:txBody>
              </p:sp>
            </mc:Choice>
            <mc:Fallback>
              <p:sp>
                <p:nvSpPr>
                  <p:cNvPr id="91" name="TextBox 90"/>
                  <p:cNvSpPr txBox="1">
                    <a:spLocks noRot="1" noChangeAspect="1" noMove="1" noResize="1" noEditPoints="1" noAdjustHandles="1" noChangeArrowheads="1" noChangeShapeType="1" noTextEdit="1"/>
                  </p:cNvSpPr>
                  <p:nvPr/>
                </p:nvSpPr>
                <p:spPr>
                  <a:xfrm>
                    <a:off x="7591819" y="1812130"/>
                    <a:ext cx="851707" cy="338554"/>
                  </a:xfrm>
                  <a:prstGeom prst="rect">
                    <a:avLst/>
                  </a:prstGeom>
                  <a:blipFill rotWithShape="1">
                    <a:blip r:embed="rId8"/>
                  </a:blipFill>
                </p:spPr>
                <p:txBody>
                  <a:bodyPr/>
                  <a:lstStyle/>
                  <a:p>
                    <a:r>
                      <a:rPr lang="en-US" altLang="en-US">
                        <a:noFill/>
                      </a:rPr>
                      <a:t> </a:t>
                    </a:r>
                  </a:p>
                </p:txBody>
              </p:sp>
            </mc:Fallback>
          </mc:AlternateContent>
          <p:cxnSp>
            <p:nvCxnSpPr>
              <p:cNvPr id="92" name="Straight Arrow Connector 91"/>
              <p:cNvCxnSpPr/>
              <p:nvPr/>
            </p:nvCxnSpPr>
            <p:spPr>
              <a:xfrm flipV="1">
                <a:off x="7873601" y="2161595"/>
                <a:ext cx="0" cy="297346"/>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8444951" y="2515501"/>
                <a:ext cx="480770" cy="42560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4" name="TextBox 93"/>
                  <p:cNvSpPr txBox="1"/>
                  <p:nvPr/>
                </p:nvSpPr>
                <p:spPr>
                  <a:xfrm>
                    <a:off x="8407623" y="1814625"/>
                    <a:ext cx="656141" cy="33855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acc>
                                <m:accPr>
                                  <m:ctrlPr>
                                    <a:rPr lang="en-US" sz="1600" b="0" i="1" smtClean="0">
                                      <a:latin typeface="Cambria Math" panose="02040503050406030204" pitchFamily="18" charset="0"/>
                                    </a:rPr>
                                  </m:ctrlPr>
                                </m:accPr>
                                <m:e>
                                  <m:r>
                                    <a:rPr lang="en-US" sz="1600" b="0" i="1" smtClean="0">
                                      <a:latin typeface="Cambria Math" panose="02040503050406030204" pitchFamily="18" charset="0"/>
                                    </a:rPr>
                                    <m:t>𝑦</m:t>
                                  </m:r>
                                </m:e>
                              </m:acc>
                            </m:e>
                            <m:sup>
                              <m:r>
                                <a:rPr lang="en-US" sz="1600" b="0" i="1" smtClean="0">
                                  <a:latin typeface="Cambria Math" panose="02040503050406030204" pitchFamily="18" charset="0"/>
                                </a:rPr>
                                <m:t>&lt;</m:t>
                              </m:r>
                              <m:r>
                                <a:rPr lang="en-US" sz="1600" b="0" i="1" smtClean="0">
                                  <a:latin typeface="Cambria Math" panose="02040503050406030204" pitchFamily="18" charset="0"/>
                                </a:rPr>
                                <m:t>𝑡</m:t>
                              </m:r>
                              <m:r>
                                <a:rPr lang="en-US" sz="1600" b="0" i="1" smtClean="0">
                                  <a:latin typeface="Cambria Math" panose="02040503050406030204" pitchFamily="18" charset="0"/>
                                </a:rPr>
                                <m:t>&gt;</m:t>
                              </m:r>
                            </m:sup>
                          </m:sSup>
                        </m:oMath>
                      </m:oMathPara>
                    </a14:m>
                    <a:endParaRPr lang="en-US" sz="1600" dirty="0"/>
                  </a:p>
                </p:txBody>
              </p:sp>
            </mc:Choice>
            <mc:Fallback>
              <p:sp>
                <p:nvSpPr>
                  <p:cNvPr id="94" name="TextBox 93"/>
                  <p:cNvSpPr txBox="1">
                    <a:spLocks noRot="1" noChangeAspect="1" noMove="1" noResize="1" noEditPoints="1" noAdjustHandles="1" noChangeArrowheads="1" noChangeShapeType="1" noTextEdit="1"/>
                  </p:cNvSpPr>
                  <p:nvPr/>
                </p:nvSpPr>
                <p:spPr>
                  <a:xfrm>
                    <a:off x="8407623" y="1814625"/>
                    <a:ext cx="656141" cy="338554"/>
                  </a:xfrm>
                  <a:prstGeom prst="rect">
                    <a:avLst/>
                  </a:prstGeom>
                  <a:blipFill rotWithShape="1">
                    <a:blip r:embed="rId9"/>
                  </a:blipFill>
                </p:spPr>
                <p:txBody>
                  <a:bodyPr/>
                  <a:lstStyle/>
                  <a:p>
                    <a:r>
                      <a:rPr lang="en-US" altLang="en-US">
                        <a:noFill/>
                      </a:rPr>
                      <a:t> </a:t>
                    </a:r>
                  </a:p>
                </p:txBody>
              </p:sp>
            </mc:Fallback>
          </mc:AlternateContent>
          <p:cxnSp>
            <p:nvCxnSpPr>
              <p:cNvPr id="95" name="Straight Arrow Connector 94"/>
              <p:cNvCxnSpPr/>
              <p:nvPr/>
            </p:nvCxnSpPr>
            <p:spPr>
              <a:xfrm flipV="1">
                <a:off x="8683699" y="2995166"/>
                <a:ext cx="0" cy="297346"/>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6" name="Freeform 95"/>
              <p:cNvSpPr/>
              <p:nvPr/>
            </p:nvSpPr>
            <p:spPr>
              <a:xfrm>
                <a:off x="8149131" y="2074594"/>
                <a:ext cx="537053" cy="1230987"/>
              </a:xfrm>
              <a:custGeom>
                <a:avLst/>
                <a:gdLst>
                  <a:gd name="connsiteX0" fmla="*/ 0 w 689113"/>
                  <a:gd name="connsiteY0" fmla="*/ 19392 h 1487145"/>
                  <a:gd name="connsiteX1" fmla="*/ 251792 w 689113"/>
                  <a:gd name="connsiteY1" fmla="*/ 185044 h 1487145"/>
                  <a:gd name="connsiteX2" fmla="*/ 271670 w 689113"/>
                  <a:gd name="connsiteY2" fmla="*/ 1357861 h 1487145"/>
                  <a:gd name="connsiteX3" fmla="*/ 689113 w 689113"/>
                  <a:gd name="connsiteY3" fmla="*/ 1457252 h 1487145"/>
                </a:gdLst>
                <a:ahLst/>
                <a:cxnLst>
                  <a:cxn ang="0">
                    <a:pos x="connsiteX0" y="connsiteY0"/>
                  </a:cxn>
                  <a:cxn ang="0">
                    <a:pos x="connsiteX1" y="connsiteY1"/>
                  </a:cxn>
                  <a:cxn ang="0">
                    <a:pos x="connsiteX2" y="connsiteY2"/>
                  </a:cxn>
                  <a:cxn ang="0">
                    <a:pos x="connsiteX3" y="connsiteY3"/>
                  </a:cxn>
                </a:cxnLst>
                <a:rect l="l" t="t" r="r" b="b"/>
                <a:pathLst>
                  <a:path w="689113" h="1487145">
                    <a:moveTo>
                      <a:pt x="0" y="19392"/>
                    </a:moveTo>
                    <a:cubicBezTo>
                      <a:pt x="103257" y="-9321"/>
                      <a:pt x="206514" y="-38034"/>
                      <a:pt x="251792" y="185044"/>
                    </a:cubicBezTo>
                    <a:cubicBezTo>
                      <a:pt x="297070" y="408122"/>
                      <a:pt x="198783" y="1145826"/>
                      <a:pt x="271670" y="1357861"/>
                    </a:cubicBezTo>
                    <a:cubicBezTo>
                      <a:pt x="344557" y="1569896"/>
                      <a:pt x="689113" y="1457252"/>
                      <a:pt x="689113" y="145725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7" name="TextBox 96"/>
                  <p:cNvSpPr txBox="1"/>
                  <p:nvPr/>
                </p:nvSpPr>
                <p:spPr>
                  <a:xfrm>
                    <a:off x="7528944" y="2553656"/>
                    <a:ext cx="841769" cy="33855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ea typeface="Century Schoolbook" charset="0"/>
                                  <a:cs typeface="Century Schoolbook" charset="0"/>
                                </a:rPr>
                              </m:ctrlPr>
                            </m:sSupPr>
                            <m:e>
                              <m:r>
                                <a:rPr lang="en-US" sz="1600" b="0" i="1" smtClean="0">
                                  <a:latin typeface="Cambria Math" panose="02040503050406030204" pitchFamily="18" charset="0"/>
                                  <a:ea typeface="Century Schoolbook" charset="0"/>
                                  <a:cs typeface="Century Schoolbook" charset="0"/>
                                </a:rPr>
                                <m:t>𝑠</m:t>
                              </m:r>
                            </m:e>
                            <m:sup>
                              <m:r>
                                <a:rPr lang="en-US" sz="1600" b="0" i="1" smtClean="0">
                                  <a:latin typeface="Cambria Math" panose="02040503050406030204" pitchFamily="18" charset="0"/>
                                  <a:ea typeface="Century Schoolbook" charset="0"/>
                                  <a:cs typeface="Century Schoolbook" charset="0"/>
                                </a:rPr>
                                <m:t>&lt;</m:t>
                              </m:r>
                              <m:r>
                                <a:rPr lang="en-US" sz="1600" b="0" i="1" smtClean="0">
                                  <a:latin typeface="Cambria Math" panose="02040503050406030204" pitchFamily="18" charset="0"/>
                                  <a:ea typeface="Century Schoolbook" charset="0"/>
                                  <a:cs typeface="Century Schoolbook" charset="0"/>
                                </a:rPr>
                                <m:t>𝑡</m:t>
                              </m:r>
                              <m:r>
                                <a:rPr lang="en-US" sz="1600" b="0" i="1" smtClean="0">
                                  <a:latin typeface="Cambria Math" panose="02040503050406030204" pitchFamily="18" charset="0"/>
                                  <a:ea typeface="Century Schoolbook" charset="0"/>
                                  <a:cs typeface="Century Schoolbook" charset="0"/>
                                </a:rPr>
                                <m:t>−</m:t>
                              </m:r>
                              <m:r>
                                <a:rPr lang="en-US" sz="1600" b="0" i="1" smtClean="0">
                                  <a:latin typeface="Cambria Math" panose="02040503050406030204" pitchFamily="18" charset="0"/>
                                  <a:ea typeface="Century Schoolbook" charset="0"/>
                                  <a:cs typeface="Century Schoolbook" charset="0"/>
                                </a:rPr>
                                <m:t>1</m:t>
                              </m:r>
                              <m:r>
                                <a:rPr lang="en-US" sz="1600" b="0" i="1" smtClean="0">
                                  <a:latin typeface="Cambria Math" panose="02040503050406030204" pitchFamily="18" charset="0"/>
                                  <a:ea typeface="Century Schoolbook" charset="0"/>
                                  <a:cs typeface="Century Schoolbook" charset="0"/>
                                </a:rPr>
                                <m:t>&gt;</m:t>
                              </m:r>
                            </m:sup>
                          </m:sSup>
                        </m:oMath>
                      </m:oMathPara>
                    </a14:m>
                    <a:endParaRPr lang="en-US" sz="1600" dirty="0">
                      <a:latin typeface="Century Schoolbook" charset="0"/>
                      <a:ea typeface="Century Schoolbook" charset="0"/>
                      <a:cs typeface="Century Schoolbook" charset="0"/>
                    </a:endParaRPr>
                  </a:p>
                </p:txBody>
              </p:sp>
            </mc:Choice>
            <mc:Fallback>
              <p:sp>
                <p:nvSpPr>
                  <p:cNvPr id="97" name="TextBox 96"/>
                  <p:cNvSpPr txBox="1">
                    <a:spLocks noRot="1" noChangeAspect="1" noMove="1" noResize="1" noEditPoints="1" noAdjustHandles="1" noChangeArrowheads="1" noChangeShapeType="1" noTextEdit="1"/>
                  </p:cNvSpPr>
                  <p:nvPr/>
                </p:nvSpPr>
                <p:spPr>
                  <a:xfrm>
                    <a:off x="7528944" y="2553656"/>
                    <a:ext cx="841769" cy="338554"/>
                  </a:xfrm>
                  <a:prstGeom prst="rect">
                    <a:avLst/>
                  </a:prstGeom>
                  <a:blipFill rotWithShape="1">
                    <a:blip r:embed="rId10"/>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98" name="TextBox 97"/>
                  <p:cNvSpPr txBox="1"/>
                  <p:nvPr/>
                </p:nvSpPr>
                <p:spPr>
                  <a:xfrm>
                    <a:off x="8383852" y="2548680"/>
                    <a:ext cx="646203" cy="33855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ea typeface="Century Schoolbook" charset="0"/>
                                  <a:cs typeface="Century Schoolbook" charset="0"/>
                                </a:rPr>
                              </m:ctrlPr>
                            </m:sSupPr>
                            <m:e>
                              <m:r>
                                <a:rPr lang="en-US" sz="1600" b="0" i="1" smtClean="0">
                                  <a:latin typeface="Cambria Math" panose="02040503050406030204" pitchFamily="18" charset="0"/>
                                  <a:ea typeface="Century Schoolbook" charset="0"/>
                                  <a:cs typeface="Century Schoolbook" charset="0"/>
                                </a:rPr>
                                <m:t>𝑠</m:t>
                              </m:r>
                            </m:e>
                            <m:sup>
                              <m:r>
                                <a:rPr lang="en-US" sz="1600" b="0" i="1" smtClean="0">
                                  <a:latin typeface="Cambria Math" panose="02040503050406030204" pitchFamily="18" charset="0"/>
                                  <a:ea typeface="Century Schoolbook" charset="0"/>
                                  <a:cs typeface="Century Schoolbook" charset="0"/>
                                </a:rPr>
                                <m:t>&lt;</m:t>
                              </m:r>
                              <m:r>
                                <a:rPr lang="en-US" sz="1600" b="0" i="1" smtClean="0">
                                  <a:latin typeface="Cambria Math" panose="02040503050406030204" pitchFamily="18" charset="0"/>
                                  <a:ea typeface="Century Schoolbook" charset="0"/>
                                  <a:cs typeface="Century Schoolbook" charset="0"/>
                                </a:rPr>
                                <m:t>𝑡</m:t>
                              </m:r>
                              <m:r>
                                <a:rPr lang="en-US" sz="1600" b="0" i="1" smtClean="0">
                                  <a:latin typeface="Cambria Math" panose="02040503050406030204" pitchFamily="18" charset="0"/>
                                  <a:ea typeface="Century Schoolbook" charset="0"/>
                                  <a:cs typeface="Century Schoolbook" charset="0"/>
                                </a:rPr>
                                <m:t>&gt;</m:t>
                              </m:r>
                            </m:sup>
                          </m:sSup>
                        </m:oMath>
                      </m:oMathPara>
                    </a14:m>
                    <a:endParaRPr lang="en-US" sz="1600" dirty="0">
                      <a:latin typeface="Century Schoolbook" charset="0"/>
                      <a:ea typeface="Century Schoolbook" charset="0"/>
                      <a:cs typeface="Century Schoolbook" charset="0"/>
                    </a:endParaRPr>
                  </a:p>
                </p:txBody>
              </p:sp>
            </mc:Choice>
            <mc:Fallback>
              <p:sp>
                <p:nvSpPr>
                  <p:cNvPr id="98" name="TextBox 97"/>
                  <p:cNvSpPr txBox="1">
                    <a:spLocks noRot="1" noChangeAspect="1" noMove="1" noResize="1" noEditPoints="1" noAdjustHandles="1" noChangeArrowheads="1" noChangeShapeType="1" noTextEdit="1"/>
                  </p:cNvSpPr>
                  <p:nvPr/>
                </p:nvSpPr>
                <p:spPr>
                  <a:xfrm>
                    <a:off x="8383852" y="2548680"/>
                    <a:ext cx="646203" cy="338554"/>
                  </a:xfrm>
                  <a:prstGeom prst="rect">
                    <a:avLst/>
                  </a:prstGeom>
                  <a:blipFill rotWithShape="1">
                    <a:blip r:embed="rId11"/>
                  </a:blipFill>
                </p:spPr>
                <p:txBody>
                  <a:bodyPr/>
                  <a:lstStyle/>
                  <a:p>
                    <a:r>
                      <a:rPr lang="en-US" altLang="en-US">
                        <a:noFill/>
                      </a:rPr>
                      <a:t> </a:t>
                    </a:r>
                  </a:p>
                </p:txBody>
              </p:sp>
            </mc:Fallback>
          </mc:AlternateContent>
          <p:cxnSp>
            <p:nvCxnSpPr>
              <p:cNvPr id="99" name="Straight Arrow Connector 98"/>
              <p:cNvCxnSpPr/>
              <p:nvPr/>
            </p:nvCxnSpPr>
            <p:spPr>
              <a:xfrm flipV="1">
                <a:off x="8683699" y="2158626"/>
                <a:ext cx="0" cy="297346"/>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103" name="Straight Arrow Connector 102"/>
            <p:cNvCxnSpPr/>
            <p:nvPr/>
          </p:nvCxnSpPr>
          <p:spPr>
            <a:xfrm flipV="1">
              <a:off x="9942309" y="2618925"/>
              <a:ext cx="0" cy="337143"/>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2" name="Group 121"/>
          <p:cNvGrpSpPr/>
          <p:nvPr/>
        </p:nvGrpSpPr>
        <p:grpSpPr>
          <a:xfrm>
            <a:off x="6359415" y="4073067"/>
            <a:ext cx="5905591" cy="1231247"/>
            <a:chOff x="6359415" y="4073067"/>
            <a:chExt cx="5905591" cy="1231247"/>
          </a:xfrm>
        </p:grpSpPr>
        <p:grpSp>
          <p:nvGrpSpPr>
            <p:cNvPr id="28" name="Group 27"/>
            <p:cNvGrpSpPr/>
            <p:nvPr/>
          </p:nvGrpSpPr>
          <p:grpSpPr>
            <a:xfrm>
              <a:off x="6359415" y="4079788"/>
              <a:ext cx="5905591" cy="1224526"/>
              <a:chOff x="6079078" y="4439776"/>
              <a:chExt cx="5905591" cy="1224526"/>
            </a:xfrm>
          </p:grpSpPr>
          <p:grpSp>
            <p:nvGrpSpPr>
              <p:cNvPr id="89" name="Group 88"/>
              <p:cNvGrpSpPr/>
              <p:nvPr/>
            </p:nvGrpSpPr>
            <p:grpSpPr>
              <a:xfrm>
                <a:off x="6079078" y="4439776"/>
                <a:ext cx="5905591" cy="1224526"/>
                <a:chOff x="518087" y="3070097"/>
                <a:chExt cx="9300932" cy="2076840"/>
              </a:xfrm>
            </p:grpSpPr>
            <p:grpSp>
              <p:nvGrpSpPr>
                <p:cNvPr id="7" name="Group 6"/>
                <p:cNvGrpSpPr/>
                <p:nvPr/>
              </p:nvGrpSpPr>
              <p:grpSpPr>
                <a:xfrm>
                  <a:off x="518087" y="3070097"/>
                  <a:ext cx="9300932" cy="2076840"/>
                  <a:chOff x="630821" y="1930836"/>
                  <a:chExt cx="9300932" cy="2076840"/>
                </a:xfrm>
              </p:grpSpPr>
              <p:grpSp>
                <p:nvGrpSpPr>
                  <p:cNvPr id="30" name="Group 29"/>
                  <p:cNvGrpSpPr/>
                  <p:nvPr/>
                </p:nvGrpSpPr>
                <p:grpSpPr>
                  <a:xfrm>
                    <a:off x="630821" y="1930836"/>
                    <a:ext cx="9300932" cy="2076840"/>
                    <a:chOff x="7066324" y="4350399"/>
                    <a:chExt cx="4934996" cy="1802621"/>
                  </a:xfrm>
                </p:grpSpPr>
                <p:grpSp>
                  <p:nvGrpSpPr>
                    <p:cNvPr id="32" name="Group 31"/>
                    <p:cNvGrpSpPr/>
                    <p:nvPr/>
                  </p:nvGrpSpPr>
                  <p:grpSpPr>
                    <a:xfrm>
                      <a:off x="7066324" y="4608144"/>
                      <a:ext cx="4379908" cy="1335272"/>
                      <a:chOff x="3604798" y="1855186"/>
                      <a:chExt cx="5620034" cy="1613127"/>
                    </a:xfrm>
                  </p:grpSpPr>
                  <p:grpSp>
                    <p:nvGrpSpPr>
                      <p:cNvPr id="42" name="Group 41"/>
                      <p:cNvGrpSpPr/>
                      <p:nvPr/>
                    </p:nvGrpSpPr>
                    <p:grpSpPr>
                      <a:xfrm>
                        <a:off x="3604798" y="1855186"/>
                        <a:ext cx="1969409" cy="1613127"/>
                        <a:chOff x="821630" y="2968368"/>
                        <a:chExt cx="1969409" cy="1613127"/>
                      </a:xfrm>
                    </p:grpSpPr>
                    <p:grpSp>
                      <p:nvGrpSpPr>
                        <p:cNvPr id="50" name="Group 49"/>
                        <p:cNvGrpSpPr/>
                        <p:nvPr/>
                      </p:nvGrpSpPr>
                      <p:grpSpPr>
                        <a:xfrm>
                          <a:off x="821630" y="2968368"/>
                          <a:ext cx="1969409" cy="1613127"/>
                          <a:chOff x="582785" y="2438518"/>
                          <a:chExt cx="2914528" cy="2267761"/>
                        </a:xfrm>
                      </p:grpSpPr>
                      <mc:AlternateContent xmlns:mc="http://schemas.openxmlformats.org/markup-compatibility/2006">
                        <mc:Choice xmlns:a14="http://schemas.microsoft.com/office/drawing/2010/main" Requires="a14">
                          <p:sp>
                            <p:nvSpPr>
                              <p:cNvPr id="52" name="TextBox 51"/>
                              <p:cNvSpPr txBox="1"/>
                              <p:nvPr/>
                            </p:nvSpPr>
                            <p:spPr>
                              <a:xfrm>
                                <a:off x="582785" y="2438518"/>
                                <a:ext cx="905439" cy="46166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𝑎</m:t>
                                          </m:r>
                                        </m:e>
                                        <m:sup>
                                          <m:r>
                                            <a:rPr lang="en-US" sz="2400" b="0" i="1" smtClean="0">
                                              <a:latin typeface="Cambria Math" panose="02040503050406030204" pitchFamily="18" charset="0"/>
                                            </a:rPr>
                                            <m:t>&lt;</m:t>
                                          </m:r>
                                          <m:r>
                                            <a:rPr lang="en-US" sz="2400" b="0" i="1" smtClean="0">
                                              <a:latin typeface="Cambria Math" panose="02040503050406030204" pitchFamily="18" charset="0"/>
                                            </a:rPr>
                                            <m:t>0</m:t>
                                          </m:r>
                                          <m:r>
                                            <a:rPr lang="en-US" sz="2400" b="0" i="1" smtClean="0">
                                              <a:latin typeface="Cambria Math" panose="02040503050406030204" pitchFamily="18" charset="0"/>
                                            </a:rPr>
                                            <m:t>&gt;</m:t>
                                          </m:r>
                                        </m:sup>
                                      </m:sSup>
                                    </m:oMath>
                                  </m:oMathPara>
                                </a14:m>
                                <a:endParaRPr lang="en-US" sz="2400" dirty="0"/>
                              </a:p>
                            </p:txBody>
                          </p:sp>
                        </mc:Choice>
                        <mc:Fallback>
                          <p:sp>
                            <p:nvSpPr>
                              <p:cNvPr id="52" name="TextBox 51"/>
                              <p:cNvSpPr txBox="1">
                                <a:spLocks noRot="1" noChangeAspect="1" noMove="1" noResize="1" noEditPoints="1" noAdjustHandles="1" noChangeArrowheads="1" noChangeShapeType="1" noTextEdit="1"/>
                              </p:cNvSpPr>
                              <p:nvPr/>
                            </p:nvSpPr>
                            <p:spPr>
                              <a:xfrm>
                                <a:off x="582785" y="2438518"/>
                                <a:ext cx="905439" cy="461666"/>
                              </a:xfrm>
                              <a:prstGeom prst="rect">
                                <a:avLst/>
                              </a:prstGeom>
                              <a:blipFill rotWithShape="1">
                                <a:blip r:embed="rId12"/>
                              </a:blipFill>
                            </p:spPr>
                            <p:txBody>
                              <a:bodyPr/>
                              <a:lstStyle/>
                              <a:p>
                                <a:r>
                                  <a:rPr lang="en-US" altLang="en-US">
                                    <a:noFill/>
                                  </a:rPr>
                                  <a:t> </a:t>
                                </a:r>
                              </a:p>
                            </p:txBody>
                          </p:sp>
                        </mc:Fallback>
                      </mc:AlternateContent>
                      <p:sp>
                        <p:nvSpPr>
                          <p:cNvPr id="53" name="Rectangle 52"/>
                          <p:cNvSpPr/>
                          <p:nvPr/>
                        </p:nvSpPr>
                        <p:spPr>
                          <a:xfrm>
                            <a:off x="2533492" y="2608986"/>
                            <a:ext cx="464700" cy="72282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53"/>
                          <p:cNvCxnSpPr/>
                          <p:nvPr/>
                        </p:nvCxnSpPr>
                        <p:spPr>
                          <a:xfrm>
                            <a:off x="1689753" y="2948173"/>
                            <a:ext cx="500332" cy="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5" name="TextBox 54"/>
                              <p:cNvSpPr txBox="1"/>
                              <p:nvPr/>
                            </p:nvSpPr>
                            <p:spPr>
                              <a:xfrm>
                                <a:off x="2590590" y="4244614"/>
                                <a:ext cx="906723"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&lt;</m:t>
                                          </m:r>
                                          <m:r>
                                            <a:rPr lang="en-US" sz="2400" b="0" i="1" smtClean="0">
                                              <a:latin typeface="Cambria Math" panose="02040503050406030204" pitchFamily="18" charset="0"/>
                                            </a:rPr>
                                            <m:t>1</m:t>
                                          </m:r>
                                          <m:r>
                                            <a:rPr lang="en-US" sz="2400" b="0" i="1" smtClean="0">
                                              <a:latin typeface="Cambria Math" panose="02040503050406030204" pitchFamily="18" charset="0"/>
                                            </a:rPr>
                                            <m:t>&gt;</m:t>
                                          </m:r>
                                        </m:sup>
                                      </m:sSup>
                                    </m:oMath>
                                  </m:oMathPara>
                                </a14:m>
                                <a:endParaRPr lang="en-US" sz="2400" dirty="0"/>
                              </a:p>
                            </p:txBody>
                          </p:sp>
                        </mc:Choice>
                        <mc:Fallback>
                          <p:sp>
                            <p:nvSpPr>
                              <p:cNvPr id="55" name="TextBox 54"/>
                              <p:cNvSpPr txBox="1">
                                <a:spLocks noRot="1" noChangeAspect="1" noMove="1" noResize="1" noEditPoints="1" noAdjustHandles="1" noChangeArrowheads="1" noChangeShapeType="1" noTextEdit="1"/>
                              </p:cNvSpPr>
                              <p:nvPr/>
                            </p:nvSpPr>
                            <p:spPr>
                              <a:xfrm>
                                <a:off x="2590590" y="4244614"/>
                                <a:ext cx="906723" cy="461665"/>
                              </a:xfrm>
                              <a:prstGeom prst="rect">
                                <a:avLst/>
                              </a:prstGeom>
                              <a:blipFill rotWithShape="1">
                                <a:blip r:embed="rId13"/>
                              </a:blipFill>
                            </p:spPr>
                            <p:txBody>
                              <a:bodyPr/>
                              <a:lstStyle/>
                              <a:p>
                                <a:r>
                                  <a:rPr lang="en-US" altLang="en-US">
                                    <a:noFill/>
                                  </a:rPr>
                                  <a:t> </a:t>
                                </a:r>
                              </a:p>
                            </p:txBody>
                          </p:sp>
                        </mc:Fallback>
                      </mc:AlternateContent>
                    </p:grpSp>
                    <p:cxnSp>
                      <p:nvCxnSpPr>
                        <p:cNvPr id="51" name="Straight Arrow Connector 50"/>
                        <p:cNvCxnSpPr>
                          <a:endCxn id="53" idx="2"/>
                        </p:cNvCxnSpPr>
                        <p:nvPr/>
                      </p:nvCxnSpPr>
                      <p:spPr>
                        <a:xfrm flipH="1" flipV="1">
                          <a:off x="2296769" y="3603791"/>
                          <a:ext cx="187932" cy="649309"/>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43" name="Rectangle 42"/>
                      <p:cNvSpPr/>
                      <p:nvPr/>
                    </p:nvSpPr>
                    <p:spPr>
                      <a:xfrm>
                        <a:off x="6250526" y="1976447"/>
                        <a:ext cx="314008" cy="51416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p:cNvCxnSpPr>
                        <a:stCxn id="33" idx="0"/>
                        <a:endCxn id="43" idx="2"/>
                      </p:cNvCxnSpPr>
                      <p:nvPr/>
                    </p:nvCxnSpPr>
                    <p:spPr>
                      <a:xfrm flipH="1" flipV="1">
                        <a:off x="6407531" y="2490611"/>
                        <a:ext cx="194708" cy="673193"/>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8766043" y="2003205"/>
                        <a:ext cx="345409" cy="51416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34" idx="0"/>
                        <a:endCxn id="45" idx="2"/>
                      </p:cNvCxnSpPr>
                      <p:nvPr/>
                    </p:nvCxnSpPr>
                    <p:spPr>
                      <a:xfrm flipH="1" flipV="1">
                        <a:off x="8938747" y="2517369"/>
                        <a:ext cx="286085" cy="627468"/>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9" name="TextBox 48"/>
                          <p:cNvSpPr txBox="1"/>
                          <p:nvPr/>
                        </p:nvSpPr>
                        <p:spPr>
                          <a:xfrm>
                            <a:off x="6958187" y="1951692"/>
                            <a:ext cx="574195"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Cambria Math" panose="02040503050406030204" pitchFamily="18" charset="0"/>
                                    </a:rPr>
                                    <m:t>⋯</m:t>
                                  </m:r>
                                </m:oMath>
                              </m:oMathPara>
                            </a14:m>
                            <a:endParaRPr lang="en-US" dirty="0"/>
                          </a:p>
                        </p:txBody>
                      </p:sp>
                    </mc:Choice>
                    <mc:Fallback>
                      <p:sp>
                        <p:nvSpPr>
                          <p:cNvPr id="49" name="TextBox 48"/>
                          <p:cNvSpPr txBox="1">
                            <a:spLocks noRot="1" noChangeAspect="1" noMove="1" noResize="1" noEditPoints="1" noAdjustHandles="1" noChangeArrowheads="1" noChangeShapeType="1" noTextEdit="1"/>
                          </p:cNvSpPr>
                          <p:nvPr/>
                        </p:nvSpPr>
                        <p:spPr>
                          <a:xfrm>
                            <a:off x="6958187" y="1951692"/>
                            <a:ext cx="574195" cy="523220"/>
                          </a:xfrm>
                          <a:prstGeom prst="rect">
                            <a:avLst/>
                          </a:prstGeom>
                          <a:blipFill rotWithShape="1">
                            <a:blip r:embed="rId14"/>
                          </a:blipFill>
                        </p:spPr>
                        <p:txBody>
                          <a:bodyPr/>
                          <a:lstStyle/>
                          <a:p>
                            <a:r>
                              <a:rPr lang="en-US" altLang="en-US">
                                <a:noFill/>
                              </a:rPr>
                              <a:t> </a:t>
                            </a:r>
                          </a:p>
                        </p:txBody>
                      </p:sp>
                    </mc:Fallback>
                  </mc:AlternateContent>
                </p:grpSp>
                <mc:AlternateContent xmlns:mc="http://schemas.openxmlformats.org/markup-compatibility/2006">
                  <mc:Choice xmlns:a14="http://schemas.microsoft.com/office/drawing/2010/main" Requires="a14">
                    <p:sp>
                      <p:nvSpPr>
                        <p:cNvPr id="33" name="TextBox 32"/>
                        <p:cNvSpPr txBox="1"/>
                        <p:nvPr/>
                      </p:nvSpPr>
                      <p:spPr>
                        <a:xfrm>
                          <a:off x="8948983" y="5691355"/>
                          <a:ext cx="906723"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&lt;</m:t>
                                    </m:r>
                                    <m:r>
                                      <a:rPr lang="en-US" sz="2400" b="0" i="1" smtClean="0">
                                        <a:latin typeface="Cambria Math" panose="02040503050406030204" pitchFamily="18" charset="0"/>
                                      </a:rPr>
                                      <m:t>2</m:t>
                                    </m:r>
                                    <m:r>
                                      <a:rPr lang="en-US" sz="2400" b="0" i="1" smtClean="0">
                                        <a:latin typeface="Cambria Math" panose="02040503050406030204" pitchFamily="18" charset="0"/>
                                      </a:rPr>
                                      <m:t>&gt;</m:t>
                                    </m:r>
                                  </m:sup>
                                </m:sSup>
                              </m:oMath>
                            </m:oMathPara>
                          </a14:m>
                          <a:endParaRPr lang="en-US" sz="2400" dirty="0"/>
                        </a:p>
                      </p:txBody>
                    </p:sp>
                  </mc:Choice>
                  <mc:Fallback>
                    <p:sp>
                      <p:nvSpPr>
                        <p:cNvPr id="33" name="TextBox 32"/>
                        <p:cNvSpPr txBox="1">
                          <a:spLocks noRot="1" noChangeAspect="1" noMove="1" noResize="1" noEditPoints="1" noAdjustHandles="1" noChangeArrowheads="1" noChangeShapeType="1" noTextEdit="1"/>
                        </p:cNvSpPr>
                        <p:nvPr/>
                      </p:nvSpPr>
                      <p:spPr>
                        <a:xfrm>
                          <a:off x="8948983" y="5691355"/>
                          <a:ext cx="906723" cy="461665"/>
                        </a:xfrm>
                        <a:prstGeom prst="rect">
                          <a:avLst/>
                        </a:prstGeom>
                        <a:blipFill rotWithShape="1">
                          <a:blip r:embed="rId15"/>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10891144" y="5675656"/>
                          <a:ext cx="1110176"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&lt;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𝑥</m:t>
                                        </m:r>
                                      </m:sub>
                                    </m:sSub>
                                    <m:r>
                                      <a:rPr lang="en-US" sz="2400" b="0" i="1" smtClean="0">
                                        <a:latin typeface="Cambria Math" panose="02040503050406030204" pitchFamily="18" charset="0"/>
                                      </a:rPr>
                                      <m:t>&gt;</m:t>
                                    </m:r>
                                  </m:sup>
                                </m:sSup>
                              </m:oMath>
                            </m:oMathPara>
                          </a14:m>
                          <a:endParaRPr lang="en-US" sz="2400" dirty="0"/>
                        </a:p>
                      </p:txBody>
                    </p:sp>
                  </mc:Choice>
                  <mc:Fallback>
                    <p:sp>
                      <p:nvSpPr>
                        <p:cNvPr id="34" name="TextBox 33"/>
                        <p:cNvSpPr txBox="1">
                          <a:spLocks noRot="1" noChangeAspect="1" noMove="1" noResize="1" noEditPoints="1" noAdjustHandles="1" noChangeArrowheads="1" noChangeShapeType="1" noTextEdit="1"/>
                        </p:cNvSpPr>
                        <p:nvPr/>
                      </p:nvSpPr>
                      <p:spPr>
                        <a:xfrm>
                          <a:off x="10891144" y="5675656"/>
                          <a:ext cx="1110176" cy="461665"/>
                        </a:xfrm>
                        <a:prstGeom prst="rect">
                          <a:avLst/>
                        </a:prstGeom>
                        <a:blipFill rotWithShape="1">
                          <a:blip r:embed="rId16"/>
                        </a:blipFill>
                      </p:spPr>
                      <p:txBody>
                        <a:bodyPr/>
                        <a:lstStyle/>
                        <a:p>
                          <a:r>
                            <a:rPr lang="en-US" altLang="en-US">
                              <a:noFill/>
                            </a:rPr>
                            <a:t> </a:t>
                          </a:r>
                        </a:p>
                      </p:txBody>
                    </p:sp>
                  </mc:Fallback>
                </mc:AlternateContent>
                <p:cxnSp>
                  <p:nvCxnSpPr>
                    <p:cNvPr id="35" name="Straight Arrow Connector 34"/>
                    <p:cNvCxnSpPr/>
                    <p:nvPr/>
                  </p:nvCxnSpPr>
                  <p:spPr>
                    <a:xfrm flipV="1">
                      <a:off x="8215952" y="4350399"/>
                      <a:ext cx="165804" cy="348772"/>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56" name="Rectangle 55"/>
                  <p:cNvSpPr/>
                  <p:nvPr/>
                </p:nvSpPr>
                <p:spPr>
                  <a:xfrm>
                    <a:off x="3220377" y="2345773"/>
                    <a:ext cx="461218" cy="49034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5090991" y="2347898"/>
                    <a:ext cx="461218" cy="49034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8890093" y="2380997"/>
                    <a:ext cx="507341" cy="49034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Curved Connector 11"/>
                <p:cNvCxnSpPr>
                  <a:stCxn id="57" idx="2"/>
                  <a:endCxn id="56" idx="2"/>
                </p:cNvCxnSpPr>
                <p:nvPr/>
              </p:nvCxnSpPr>
              <p:spPr>
                <a:xfrm rot="5400000" flipH="1">
                  <a:off x="4272496" y="3041133"/>
                  <a:ext cx="2125" cy="1870614"/>
                </a:xfrm>
                <a:prstGeom prst="curvedConnector3">
                  <a:avLst>
                    <a:gd name="adj1" fmla="val -10757647"/>
                  </a:avLst>
                </a:prstGeom>
                <a:ln w="1905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2" name="Curved Connector 71"/>
                <p:cNvCxnSpPr>
                  <a:stCxn id="53" idx="2"/>
                  <a:endCxn id="43" idx="2"/>
                </p:cNvCxnSpPr>
                <p:nvPr/>
              </p:nvCxnSpPr>
              <p:spPr>
                <a:xfrm rot="16200000" flipH="1">
                  <a:off x="3659770" y="2998038"/>
                  <a:ext cx="1" cy="1949986"/>
                </a:xfrm>
                <a:prstGeom prst="curvedConnector3">
                  <a:avLst>
                    <a:gd name="adj1" fmla="val 22860100000"/>
                  </a:avLst>
                </a:prstGeom>
                <a:ln w="190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3" name="Curved Connector 72"/>
                <p:cNvCxnSpPr>
                  <a:stCxn id="58" idx="2"/>
                  <a:endCxn id="75" idx="2"/>
                </p:cNvCxnSpPr>
                <p:nvPr/>
              </p:nvCxnSpPr>
              <p:spPr>
                <a:xfrm rot="5400000" flipH="1">
                  <a:off x="8058831" y="3038403"/>
                  <a:ext cx="37568" cy="1906830"/>
                </a:xfrm>
                <a:prstGeom prst="curvedConnector3">
                  <a:avLst>
                    <a:gd name="adj1" fmla="val -608497"/>
                  </a:avLst>
                </a:prstGeom>
                <a:ln w="1905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4" name="Curved Connector 73"/>
                <p:cNvCxnSpPr>
                  <a:stCxn id="76" idx="2"/>
                  <a:endCxn id="45" idx="2"/>
                </p:cNvCxnSpPr>
                <p:nvPr/>
              </p:nvCxnSpPr>
              <p:spPr>
                <a:xfrm rot="16200000" flipH="1">
                  <a:off x="7427783" y="3073692"/>
                  <a:ext cx="25521" cy="1824204"/>
                </a:xfrm>
                <a:prstGeom prst="curvedConnector3">
                  <a:avLst>
                    <a:gd name="adj1" fmla="val 995733"/>
                  </a:avLst>
                </a:prstGeom>
                <a:ln w="190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6870529" y="3482690"/>
                  <a:ext cx="507341" cy="49034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6274770" y="3482690"/>
                  <a:ext cx="507341" cy="49034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Arrow Connector 86"/>
                <p:cNvCxnSpPr>
                  <a:endCxn id="76" idx="2"/>
                </p:cNvCxnSpPr>
                <p:nvPr/>
              </p:nvCxnSpPr>
              <p:spPr>
                <a:xfrm flipH="1" flipV="1">
                  <a:off x="6528441" y="3973035"/>
                  <a:ext cx="272239" cy="655538"/>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8" name="TextBox 87"/>
                    <p:cNvSpPr txBox="1"/>
                    <p:nvPr/>
                  </p:nvSpPr>
                  <p:spPr>
                    <a:xfrm>
                      <a:off x="5862385" y="4610476"/>
                      <a:ext cx="1302601"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&lt;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𝑥</m:t>
                                    </m:r>
                                  </m:sub>
                                </m:sSub>
                                <m:r>
                                  <a:rPr lang="en-US" sz="2400" b="0" i="1" smtClean="0">
                                    <a:latin typeface="Cambria Math" panose="02040503050406030204" pitchFamily="18" charset="0"/>
                                  </a:rPr>
                                  <m:t>−</m:t>
                                </m:r>
                                <m:r>
                                  <a:rPr lang="en-US" sz="2400" b="0" i="1" smtClean="0">
                                    <a:latin typeface="Cambria Math" panose="02040503050406030204" pitchFamily="18" charset="0"/>
                                  </a:rPr>
                                  <m:t>1</m:t>
                                </m:r>
                                <m:r>
                                  <a:rPr lang="en-US" sz="2400" b="0" i="1" smtClean="0">
                                    <a:latin typeface="Cambria Math" panose="02040503050406030204" pitchFamily="18" charset="0"/>
                                  </a:rPr>
                                  <m:t>&gt;</m:t>
                                </m:r>
                              </m:sup>
                            </m:sSup>
                          </m:oMath>
                        </m:oMathPara>
                      </a14:m>
                      <a:endParaRPr lang="en-US" sz="2400" dirty="0"/>
                    </a:p>
                  </p:txBody>
                </p:sp>
              </mc:Choice>
              <mc:Fallback>
                <p:sp>
                  <p:nvSpPr>
                    <p:cNvPr id="88" name="TextBox 87"/>
                    <p:cNvSpPr txBox="1">
                      <a:spLocks noRot="1" noChangeAspect="1" noMove="1" noResize="1" noEditPoints="1" noAdjustHandles="1" noChangeArrowheads="1" noChangeShapeType="1" noTextEdit="1"/>
                    </p:cNvSpPr>
                    <p:nvPr/>
                  </p:nvSpPr>
                  <p:spPr>
                    <a:xfrm>
                      <a:off x="5862385" y="4610476"/>
                      <a:ext cx="1302601" cy="461665"/>
                    </a:xfrm>
                    <a:prstGeom prst="rect">
                      <a:avLst/>
                    </a:prstGeom>
                    <a:blipFill rotWithShape="1">
                      <a:blip r:embed="rId17"/>
                    </a:blipFill>
                  </p:spPr>
                  <p:txBody>
                    <a:bodyPr/>
                    <a:lstStyle/>
                    <a:p>
                      <a:r>
                        <a:rPr lang="en-US" altLang="en-US">
                          <a:noFill/>
                        </a:rPr>
                        <a:t> </a:t>
                      </a:r>
                    </a:p>
                  </p:txBody>
                </p:sp>
              </mc:Fallback>
            </mc:AlternateContent>
          </p:grpSp>
          <p:cxnSp>
            <p:nvCxnSpPr>
              <p:cNvPr id="80" name="Straight Arrow Connector 79"/>
              <p:cNvCxnSpPr>
                <a:stCxn id="55" idx="0"/>
                <a:endCxn id="56" idx="2"/>
              </p:cNvCxnSpPr>
              <p:nvPr/>
            </p:nvCxnSpPr>
            <p:spPr>
              <a:xfrm flipV="1">
                <a:off x="7630077" y="4973538"/>
                <a:ext cx="239655" cy="363721"/>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33" idx="0"/>
                <a:endCxn id="57" idx="2"/>
              </p:cNvCxnSpPr>
              <p:nvPr/>
            </p:nvCxnSpPr>
            <p:spPr>
              <a:xfrm flipV="1">
                <a:off x="8874538" y="4974791"/>
                <a:ext cx="182933" cy="3759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endCxn id="75" idx="2"/>
              </p:cNvCxnSpPr>
              <p:nvPr/>
            </p:nvCxnSpPr>
            <p:spPr>
              <a:xfrm flipV="1">
                <a:off x="10068186" y="4972157"/>
                <a:ext cx="205418" cy="386512"/>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34" idx="0"/>
                <a:endCxn id="58" idx="2"/>
              </p:cNvCxnSpPr>
              <p:nvPr/>
            </p:nvCxnSpPr>
            <p:spPr>
              <a:xfrm flipV="1">
                <a:off x="11320409" y="4994307"/>
                <a:ext cx="163929" cy="345719"/>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108" name="Straight Arrow Connector 107"/>
            <p:cNvCxnSpPr/>
            <p:nvPr/>
          </p:nvCxnSpPr>
          <p:spPr>
            <a:xfrm flipH="1" flipV="1">
              <a:off x="7925926" y="4079788"/>
              <a:ext cx="201961" cy="242033"/>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43" idx="0"/>
            </p:cNvCxnSpPr>
            <p:nvPr/>
          </p:nvCxnSpPr>
          <p:spPr>
            <a:xfrm flipV="1">
              <a:off x="8973287" y="4079788"/>
              <a:ext cx="161955" cy="243272"/>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H="1" flipV="1">
              <a:off x="9116305" y="4086509"/>
              <a:ext cx="202565" cy="235862"/>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flipV="1">
              <a:off x="10186006" y="4073067"/>
              <a:ext cx="161955" cy="243272"/>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flipH="1" flipV="1">
              <a:off x="10329024" y="4079788"/>
              <a:ext cx="202565" cy="235862"/>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11359958" y="4102625"/>
              <a:ext cx="161955" cy="243272"/>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flipH="1" flipV="1">
              <a:off x="11502976" y="4109346"/>
              <a:ext cx="202565" cy="235862"/>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p14="http://schemas.microsoft.com/office/powerpoint/2010/main">
        <mc:Choice Requires="p14">
          <p:contentPart r:id="rId18" p14:bwMode="auto">
            <p14:nvContentPartPr>
              <p14:cNvPr id="4" name="Ink 3"/>
              <p14:cNvContentPartPr/>
              <p14:nvPr/>
            </p14:nvContentPartPr>
            <p14:xfrm>
              <a:off x="298440" y="1041480"/>
              <a:ext cx="11830320" cy="4388040"/>
            </p14:xfrm>
          </p:contentPart>
        </mc:Choice>
        <mc:Fallback xmlns="">
          <p:pic>
            <p:nvPicPr>
              <p:cNvPr id="4" name="Ink 3"/>
            </p:nvPicPr>
            <p:blipFill>
              <a:blip r:embed="rId19"/>
            </p:blipFill>
            <p:spPr>
              <a:xfrm>
                <a:off x="298440" y="1041480"/>
                <a:ext cx="11830320" cy="438804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5" name="Ink 4"/>
              <p14:cNvContentPartPr/>
              <p14:nvPr/>
            </p14:nvContentPartPr>
            <p14:xfrm>
              <a:off x="5867280" y="349200"/>
              <a:ext cx="5467680" cy="6388560"/>
            </p14:xfrm>
          </p:contentPart>
        </mc:Choice>
        <mc:Fallback xmlns="">
          <p:pic>
            <p:nvPicPr>
              <p:cNvPr id="5" name="Ink 4"/>
            </p:nvPicPr>
            <p:blipFill>
              <a:blip r:embed="rId21"/>
            </p:blipFill>
            <p:spPr>
              <a:xfrm>
                <a:off x="5867280" y="349200"/>
                <a:ext cx="5467680" cy="6388560"/>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Box 84"/>
          <p:cNvSpPr txBox="1"/>
          <p:nvPr/>
        </p:nvSpPr>
        <p:spPr>
          <a:xfrm>
            <a:off x="-20000" y="6229533"/>
            <a:ext cx="8185254" cy="523220"/>
          </a:xfrm>
          <a:prstGeom prst="rect">
            <a:avLst/>
          </a:prstGeom>
          <a:noFill/>
        </p:spPr>
        <p:txBody>
          <a:bodyPr wrap="none" rtlCol="0">
            <a:spAutoFit/>
          </a:bodyPr>
          <a:lstStyle/>
          <a:p>
            <a:r>
              <a:rPr lang="en-US" sz="1400" dirty="0">
                <a:latin typeface="Century Schoolbook" charset="0"/>
                <a:ea typeface="Century Schoolbook" charset="0"/>
                <a:cs typeface="Century Schoolbook" charset="0"/>
              </a:rPr>
              <a:t>[</a:t>
            </a:r>
            <a:r>
              <a:rPr lang="en-US" sz="1400" dirty="0" err="1">
                <a:latin typeface="Century Schoolbook" charset="0"/>
                <a:ea typeface="Century Schoolbook" charset="0"/>
                <a:cs typeface="Century Schoolbook" charset="0"/>
              </a:rPr>
              <a:t>Bahdanau</a:t>
            </a:r>
            <a:r>
              <a:rPr lang="en-US" sz="1400" dirty="0">
                <a:latin typeface="Century Schoolbook" charset="0"/>
                <a:ea typeface="Century Schoolbook" charset="0"/>
                <a:cs typeface="Century Schoolbook" charset="0"/>
              </a:rPr>
              <a:t> et. al., 2014. Neural machine translation by jointly learning to align and translate]</a:t>
            </a:r>
            <a:endParaRPr lang="en-US" sz="1400" dirty="0">
              <a:latin typeface="Century Schoolbook" charset="0"/>
              <a:ea typeface="Century Schoolbook" charset="0"/>
              <a:cs typeface="Century Schoolbook" charset="0"/>
            </a:endParaRPr>
          </a:p>
          <a:p>
            <a:endParaRPr lang="en-US" sz="1400" dirty="0">
              <a:latin typeface="Century Schoolbook" charset="0"/>
              <a:ea typeface="Century Schoolbook" charset="0"/>
              <a:cs typeface="Century Schoolbook" charset="0"/>
            </a:endParaRPr>
          </a:p>
        </p:txBody>
      </p:sp>
      <mc:AlternateContent xmlns:mc="http://schemas.openxmlformats.org/markup-compatibility/2006">
        <mc:Choice xmlns:a14="http://schemas.microsoft.com/office/drawing/2010/main" Requires="a14">
          <p:sp>
            <p:nvSpPr>
              <p:cNvPr id="2" name="Title 1"/>
              <p:cNvSpPr>
                <a:spLocks noGrp="1"/>
              </p:cNvSpPr>
              <p:nvPr>
                <p:ph type="title"/>
              </p:nvPr>
            </p:nvSpPr>
            <p:spPr>
              <a:xfrm>
                <a:off x="182880" y="182880"/>
                <a:ext cx="12114196" cy="1325563"/>
              </a:xfrm>
            </p:spPr>
            <p:txBody>
              <a:bodyPr anchor="t"/>
              <a:lstStyle/>
              <a:p>
                <a:r>
                  <a:rPr lang="en-US" dirty="0"/>
                  <a:t>Computing attention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𝛼</m:t>
                        </m:r>
                      </m:e>
                      <m:sup>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r>
                          <a:rPr lang="en-US" b="0" i="1" smtClean="0">
                            <a:latin typeface="Cambria Math" panose="02040503050406030204" pitchFamily="18" charset="0"/>
                          </a:rPr>
                          <m:t>&gt;</m:t>
                        </m:r>
                      </m:sup>
                    </m:sSup>
                  </m:oMath>
                </a14:m>
                <a:endParaRPr lang="en-US" dirty="0"/>
              </a:p>
            </p:txBody>
          </p:sp>
        </mc:Choice>
        <mc:Fallback>
          <p:sp>
            <p:nvSpPr>
              <p:cNvPr id="2" name="Title 1"/>
              <p:cNvSpPr>
                <a:spLocks noRot="1" noChangeAspect="1" noMove="1" noResize="1" noEditPoints="1" noAdjustHandles="1" noChangeArrowheads="1" noChangeShapeType="1" noTextEdit="1"/>
              </p:cNvSpPr>
              <p:nvPr>
                <p:ph type="title"/>
              </p:nvPr>
            </p:nvSpPr>
            <p:spPr>
              <a:xfrm>
                <a:off x="182880" y="182880"/>
                <a:ext cx="12114196" cy="1325563"/>
              </a:xfrm>
              <a:blipFill rotWithShape="1">
                <a:blip r:embed="rId1"/>
                <a:stretch>
                  <a:fillRect r="2" b="24"/>
                </a:stretch>
              </a:blipFill>
            </p:spPr>
            <p:txBody>
              <a:bodyPr/>
              <a:lstStyle/>
              <a:p>
                <a:r>
                  <a:rPr lang="en-US" altLang="en-US">
                    <a:noFill/>
                  </a:rPr>
                  <a:t> </a:t>
                </a:r>
              </a:p>
            </p:txBody>
          </p:sp>
        </mc:Fallback>
      </mc:AlternateContent>
      <p:sp>
        <p:nvSpPr>
          <p:cNvPr id="3" name="TextBox 2"/>
          <p:cNvSpPr txBox="1"/>
          <p:nvPr/>
        </p:nvSpPr>
        <p:spPr>
          <a:xfrm>
            <a:off x="-9435830" y="-3929974"/>
            <a:ext cx="184731" cy="369332"/>
          </a:xfrm>
          <a:prstGeom prst="rect">
            <a:avLst/>
          </a:prstGeom>
          <a:noFill/>
        </p:spPr>
        <p:txBody>
          <a:bodyPr wrap="none" rtlCol="0">
            <a:spAutoFit/>
          </a:bodyPr>
          <a:lstStyle/>
          <a:p>
            <a:endParaRPr lang="en-US" dirty="0"/>
          </a:p>
        </p:txBody>
      </p:sp>
      <p:sp>
        <p:nvSpPr>
          <p:cNvPr id="22" name="TextBox 21"/>
          <p:cNvSpPr txBox="1"/>
          <p:nvPr/>
        </p:nvSpPr>
        <p:spPr>
          <a:xfrm>
            <a:off x="-20000" y="6509382"/>
            <a:ext cx="8116324" cy="523220"/>
          </a:xfrm>
          <a:prstGeom prst="rect">
            <a:avLst/>
          </a:prstGeom>
          <a:noFill/>
        </p:spPr>
        <p:txBody>
          <a:bodyPr wrap="none" rtlCol="0">
            <a:spAutoFit/>
          </a:bodyPr>
          <a:lstStyle/>
          <a:p>
            <a:r>
              <a:rPr lang="en-US" sz="1400" dirty="0">
                <a:latin typeface="Century Schoolbook" charset="0"/>
                <a:ea typeface="Century Schoolbook" charset="0"/>
                <a:cs typeface="Century Schoolbook" charset="0"/>
              </a:rPr>
              <a:t>[Xu et. al., 2015. Show, attend and tell: Neural image caption generation with visual attention]</a:t>
            </a:r>
            <a:endParaRPr lang="en-US" sz="1400" dirty="0">
              <a:latin typeface="Century Schoolbook" charset="0"/>
              <a:ea typeface="Century Schoolbook" charset="0"/>
              <a:cs typeface="Century Schoolbook" charset="0"/>
            </a:endParaRPr>
          </a:p>
          <a:p>
            <a:endParaRPr lang="en-US" sz="1400" dirty="0">
              <a:latin typeface="Century Schoolbook" charset="0"/>
              <a:ea typeface="Century Schoolbook" charset="0"/>
              <a:cs typeface="Century Schoolbook" charset="0"/>
            </a:endParaRPr>
          </a:p>
        </p:txBody>
      </p:sp>
      <mc:AlternateContent xmlns:mc="http://schemas.openxmlformats.org/markup-compatibility/2006">
        <mc:Choice xmlns:a14="http://schemas.microsoft.com/office/drawing/2010/main" Requires="a14">
          <p:sp>
            <p:nvSpPr>
              <p:cNvPr id="14" name="TextBox 13"/>
              <p:cNvSpPr txBox="1"/>
              <p:nvPr/>
            </p:nvSpPr>
            <p:spPr>
              <a:xfrm>
                <a:off x="638728" y="1088339"/>
                <a:ext cx="9309343" cy="581891"/>
              </a:xfrm>
              <a:prstGeom prst="rect">
                <a:avLst/>
              </a:prstGeom>
              <a:noFill/>
            </p:spPr>
            <p:txBody>
              <a:bodyPr wrap="none" rtlCol="0">
                <a:spAutoFit/>
              </a:bodyPr>
              <a:lstStyle/>
              <a:p>
                <a14:m>
                  <m:oMath xmlns:m="http://schemas.openxmlformats.org/officeDocument/2006/math">
                    <m:sSup>
                      <m:sSupPr>
                        <m:ctrlPr>
                          <a:rPr lang="en-US" sz="2800" b="0" i="1" smtClean="0">
                            <a:latin typeface="Cambria Math" panose="02040503050406030204" pitchFamily="18" charset="0"/>
                            <a:ea typeface="Century Schoolbook" charset="0"/>
                            <a:cs typeface="Century Schoolbook" charset="0"/>
                          </a:rPr>
                        </m:ctrlPr>
                      </m:sSupPr>
                      <m:e>
                        <m:r>
                          <a:rPr lang="en-US" sz="2800" b="0" i="1" smtClean="0">
                            <a:latin typeface="Cambria Math" panose="02040503050406030204" pitchFamily="18" charset="0"/>
                            <a:ea typeface="Century Schoolbook" charset="0"/>
                            <a:cs typeface="Century Schoolbook" charset="0"/>
                          </a:rPr>
                          <m:t>𝛼</m:t>
                        </m:r>
                      </m:e>
                      <m:sup>
                        <m:r>
                          <a:rPr lang="en-US" sz="2800" b="0" i="1" smtClean="0">
                            <a:latin typeface="Cambria Math" panose="02040503050406030204" pitchFamily="18" charset="0"/>
                            <a:ea typeface="Century Schoolbook" charset="0"/>
                            <a:cs typeface="Century Schoolbook" charset="0"/>
                          </a:rPr>
                          <m:t>&lt;</m:t>
                        </m:r>
                        <m:r>
                          <a:rPr lang="en-US" sz="2800" b="0" i="1" smtClean="0">
                            <a:latin typeface="Cambria Math" panose="02040503050406030204" pitchFamily="18" charset="0"/>
                            <a:ea typeface="Century Schoolbook" charset="0"/>
                            <a:cs typeface="Century Schoolbook" charset="0"/>
                          </a:rPr>
                          <m:t>𝑡</m:t>
                        </m:r>
                        <m:r>
                          <a:rPr lang="en-US" sz="2800" b="0" i="1" smtClean="0">
                            <a:latin typeface="Cambria Math" panose="02040503050406030204" pitchFamily="18" charset="0"/>
                            <a:ea typeface="Century Schoolbook" charset="0"/>
                            <a:cs typeface="Century Schoolbook" charset="0"/>
                          </a:rPr>
                          <m:t>,</m:t>
                        </m:r>
                        <m:sSup>
                          <m:sSupPr>
                            <m:ctrlPr>
                              <a:rPr lang="en-US" sz="2800" b="0" i="1" smtClean="0">
                                <a:latin typeface="Cambria Math" panose="02040503050406030204" pitchFamily="18" charset="0"/>
                                <a:ea typeface="Century Schoolbook" charset="0"/>
                                <a:cs typeface="Century Schoolbook" charset="0"/>
                              </a:rPr>
                            </m:ctrlPr>
                          </m:sSupPr>
                          <m:e>
                            <m:r>
                              <a:rPr lang="en-US" sz="2800" b="0" i="1" smtClean="0">
                                <a:latin typeface="Cambria Math" panose="02040503050406030204" pitchFamily="18" charset="0"/>
                                <a:ea typeface="Century Schoolbook" charset="0"/>
                                <a:cs typeface="Century Schoolbook" charset="0"/>
                              </a:rPr>
                              <m:t>𝑡</m:t>
                            </m:r>
                          </m:e>
                          <m:sup>
                            <m:r>
                              <a:rPr lang="en-US" sz="2800" b="0" i="1" smtClean="0">
                                <a:latin typeface="Cambria Math" panose="02040503050406030204" pitchFamily="18" charset="0"/>
                                <a:ea typeface="Century Schoolbook" charset="0"/>
                                <a:cs typeface="Century Schoolbook" charset="0"/>
                              </a:rPr>
                              <m:t>′</m:t>
                            </m:r>
                          </m:sup>
                        </m:sSup>
                        <m:r>
                          <a:rPr lang="en-US" sz="2800" b="0" i="1" smtClean="0">
                            <a:latin typeface="Cambria Math" panose="02040503050406030204" pitchFamily="18" charset="0"/>
                            <a:ea typeface="Century Schoolbook" charset="0"/>
                            <a:cs typeface="Century Schoolbook" charset="0"/>
                          </a:rPr>
                          <m:t>&gt;</m:t>
                        </m:r>
                      </m:sup>
                    </m:sSup>
                  </m:oMath>
                </a14:m>
                <a:r>
                  <a:rPr lang="en-US" sz="2800" dirty="0">
                    <a:latin typeface="Century Schoolbook" charset="0"/>
                    <a:ea typeface="Century Schoolbook" charset="0"/>
                    <a:cs typeface="Century Schoolbook" charset="0"/>
                  </a:rPr>
                  <a:t> = amount of attention </a:t>
                </a:r>
                <a14:m>
                  <m:oMath xmlns:m="http://schemas.openxmlformats.org/officeDocument/2006/math">
                    <m:sSup>
                      <m:sSupPr>
                        <m:ctrlPr>
                          <a:rPr lang="en-US" sz="2800" i="1">
                            <a:latin typeface="Cambria Math" panose="02040503050406030204" pitchFamily="18" charset="0"/>
                            <a:ea typeface="Century Schoolbook" charset="0"/>
                            <a:cs typeface="Century Schoolbook" charset="0"/>
                          </a:rPr>
                        </m:ctrlPr>
                      </m:sSupPr>
                      <m:e>
                        <m:r>
                          <a:rPr lang="en-US" sz="2800" b="0" i="1" smtClean="0">
                            <a:latin typeface="Cambria Math" panose="02040503050406030204" pitchFamily="18" charset="0"/>
                            <a:ea typeface="Century Schoolbook" charset="0"/>
                            <a:cs typeface="Century Schoolbook" charset="0"/>
                          </a:rPr>
                          <m:t>𝑦</m:t>
                        </m:r>
                      </m:e>
                      <m:sup>
                        <m:r>
                          <a:rPr lang="en-US" sz="2800" i="1">
                            <a:latin typeface="Cambria Math" panose="02040503050406030204" pitchFamily="18" charset="0"/>
                            <a:ea typeface="Century Schoolbook" charset="0"/>
                            <a:cs typeface="Century Schoolbook" charset="0"/>
                          </a:rPr>
                          <m:t>&lt;</m:t>
                        </m:r>
                        <m:r>
                          <a:rPr lang="en-US" sz="2800" i="1">
                            <a:latin typeface="Cambria Math" panose="02040503050406030204" pitchFamily="18" charset="0"/>
                            <a:ea typeface="Century Schoolbook" charset="0"/>
                            <a:cs typeface="Century Schoolbook" charset="0"/>
                          </a:rPr>
                          <m:t>𝑡</m:t>
                        </m:r>
                        <m:r>
                          <a:rPr lang="en-US" sz="2800" i="1" smtClean="0">
                            <a:latin typeface="Cambria Math" panose="02040503050406030204" pitchFamily="18" charset="0"/>
                            <a:ea typeface="Century Schoolbook" charset="0"/>
                            <a:cs typeface="Century Schoolbook" charset="0"/>
                          </a:rPr>
                          <m:t> </m:t>
                        </m:r>
                        <m:r>
                          <a:rPr lang="en-US" sz="2800" i="1">
                            <a:latin typeface="Cambria Math" panose="02040503050406030204" pitchFamily="18" charset="0"/>
                            <a:ea typeface="Century Schoolbook" charset="0"/>
                            <a:cs typeface="Century Schoolbook" charset="0"/>
                          </a:rPr>
                          <m:t>&gt;</m:t>
                        </m:r>
                      </m:sup>
                    </m:sSup>
                  </m:oMath>
                </a14:m>
                <a:r>
                  <a:rPr lang="en-US" sz="2800" dirty="0">
                    <a:latin typeface="Century Schoolbook" charset="0"/>
                    <a:ea typeface="Century Schoolbook" charset="0"/>
                    <a:cs typeface="Century Schoolbook" charset="0"/>
                  </a:rPr>
                  <a:t> should pay to </a:t>
                </a:r>
                <a14:m>
                  <m:oMath xmlns:m="http://schemas.openxmlformats.org/officeDocument/2006/math">
                    <m:sSup>
                      <m:sSupPr>
                        <m:ctrlPr>
                          <a:rPr lang="en-US" sz="2800" i="1">
                            <a:latin typeface="Cambria Math" panose="02040503050406030204" pitchFamily="18" charset="0"/>
                            <a:ea typeface="Century Schoolbook" charset="0"/>
                            <a:cs typeface="Century Schoolbook" charset="0"/>
                          </a:rPr>
                        </m:ctrlPr>
                      </m:sSupPr>
                      <m:e>
                        <m:r>
                          <a:rPr lang="en-US" sz="2800" b="0" i="1" smtClean="0">
                            <a:latin typeface="Cambria Math" panose="02040503050406030204" pitchFamily="18" charset="0"/>
                            <a:ea typeface="Century Schoolbook" charset="0"/>
                            <a:cs typeface="Century Schoolbook" charset="0"/>
                          </a:rPr>
                          <m:t>𝑎</m:t>
                        </m:r>
                      </m:e>
                      <m:sup>
                        <m:r>
                          <a:rPr lang="en-US" sz="2800" i="1">
                            <a:latin typeface="Cambria Math" panose="02040503050406030204" pitchFamily="18" charset="0"/>
                            <a:ea typeface="Century Schoolbook" charset="0"/>
                            <a:cs typeface="Century Schoolbook" charset="0"/>
                          </a:rPr>
                          <m:t>&lt;</m:t>
                        </m:r>
                        <m:sSup>
                          <m:sSupPr>
                            <m:ctrlPr>
                              <a:rPr lang="en-US" sz="2800" b="0" i="1" smtClean="0">
                                <a:latin typeface="Cambria Math" panose="02040503050406030204" pitchFamily="18" charset="0"/>
                                <a:ea typeface="Century Schoolbook" charset="0"/>
                                <a:cs typeface="Century Schoolbook" charset="0"/>
                              </a:rPr>
                            </m:ctrlPr>
                          </m:sSupPr>
                          <m:e>
                            <m:r>
                              <a:rPr lang="en-US" sz="2800" i="1">
                                <a:latin typeface="Cambria Math" panose="02040503050406030204" pitchFamily="18" charset="0"/>
                                <a:ea typeface="Century Schoolbook" charset="0"/>
                                <a:cs typeface="Century Schoolbook" charset="0"/>
                              </a:rPr>
                              <m:t>𝑡</m:t>
                            </m:r>
                          </m:e>
                          <m:sup>
                            <m:r>
                              <a:rPr lang="en-US" sz="2800" b="0" i="1" smtClean="0">
                                <a:latin typeface="Cambria Math" panose="02040503050406030204" pitchFamily="18" charset="0"/>
                                <a:ea typeface="Century Schoolbook" charset="0"/>
                                <a:cs typeface="Century Schoolbook" charset="0"/>
                              </a:rPr>
                              <m:t>′</m:t>
                            </m:r>
                          </m:sup>
                        </m:sSup>
                        <m:r>
                          <a:rPr lang="en-US" sz="2800" i="1">
                            <a:latin typeface="Cambria Math" panose="02040503050406030204" pitchFamily="18" charset="0"/>
                            <a:ea typeface="Century Schoolbook" charset="0"/>
                            <a:cs typeface="Century Schoolbook" charset="0"/>
                          </a:rPr>
                          <m:t>&gt;</m:t>
                        </m:r>
                      </m:sup>
                    </m:sSup>
                  </m:oMath>
                </a14:m>
                <a:r>
                  <a:rPr lang="en-US" sz="2800" dirty="0">
                    <a:latin typeface="Century Schoolbook" charset="0"/>
                    <a:ea typeface="Century Schoolbook" charset="0"/>
                    <a:cs typeface="Century Schoolbook" charset="0"/>
                  </a:rPr>
                  <a:t>  </a:t>
                </a:r>
                <a:endParaRPr lang="en-US" sz="2800" dirty="0">
                  <a:latin typeface="Century Schoolbook" charset="0"/>
                  <a:ea typeface="Century Schoolbook" charset="0"/>
                  <a:cs typeface="Century Schoolbook" charset="0"/>
                </a:endParaRPr>
              </a:p>
            </p:txBody>
          </p:sp>
        </mc:Choice>
        <mc:Fallback>
          <p:sp>
            <p:nvSpPr>
              <p:cNvPr id="14" name="TextBox 13"/>
              <p:cNvSpPr txBox="1">
                <a:spLocks noRot="1" noChangeAspect="1" noMove="1" noResize="1" noEditPoints="1" noAdjustHandles="1" noChangeArrowheads="1" noChangeShapeType="1" noTextEdit="1"/>
              </p:cNvSpPr>
              <p:nvPr/>
            </p:nvSpPr>
            <p:spPr>
              <a:xfrm>
                <a:off x="638728" y="1088339"/>
                <a:ext cx="9309343" cy="581891"/>
              </a:xfrm>
              <a:prstGeom prst="rect">
                <a:avLst/>
              </a:prstGeom>
              <a:blipFill rotWithShape="1">
                <a:blip r:embed="rId2"/>
                <a:stretch>
                  <a:fillRect l="-6" t="-100" r="-26" b="31"/>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60" name="TextBox 59"/>
              <p:cNvSpPr txBox="1"/>
              <p:nvPr/>
            </p:nvSpPr>
            <p:spPr>
              <a:xfrm>
                <a:off x="646811" y="2182081"/>
                <a:ext cx="3897092" cy="1031051"/>
              </a:xfrm>
              <a:prstGeom prst="rect">
                <a:avLst/>
              </a:prstGeom>
              <a:noFill/>
            </p:spPr>
            <p:txBody>
              <a:bodyPr wrap="none" rtlCol="0">
                <a:spAutoFit/>
              </a:bodyPr>
              <a:lstStyle/>
              <a:p>
                <a14:m>
                  <m:oMath xmlns:m="http://schemas.openxmlformats.org/officeDocument/2006/math">
                    <m:sSup>
                      <m:sSupPr>
                        <m:ctrlPr>
                          <a:rPr lang="en-US" sz="2800" b="0" i="1" smtClean="0">
                            <a:latin typeface="Cambria Math" panose="02040503050406030204" pitchFamily="18" charset="0"/>
                            <a:ea typeface="Century Schoolbook" charset="0"/>
                            <a:cs typeface="Century Schoolbook" charset="0"/>
                          </a:rPr>
                        </m:ctrlPr>
                      </m:sSupPr>
                      <m:e>
                        <m:r>
                          <a:rPr lang="en-US" sz="2800" b="0" i="1" smtClean="0">
                            <a:latin typeface="Cambria Math" panose="02040503050406030204" pitchFamily="18" charset="0"/>
                            <a:ea typeface="Century Schoolbook" charset="0"/>
                            <a:cs typeface="Century Schoolbook" charset="0"/>
                          </a:rPr>
                          <m:t>𝛼</m:t>
                        </m:r>
                      </m:e>
                      <m:sup>
                        <m:r>
                          <a:rPr lang="en-US" sz="2800" b="0" i="1" smtClean="0">
                            <a:latin typeface="Cambria Math" panose="02040503050406030204" pitchFamily="18" charset="0"/>
                            <a:ea typeface="Century Schoolbook" charset="0"/>
                            <a:cs typeface="Century Schoolbook" charset="0"/>
                          </a:rPr>
                          <m:t>&lt;</m:t>
                        </m:r>
                        <m:r>
                          <a:rPr lang="en-US" sz="2800" b="0" i="1" smtClean="0">
                            <a:latin typeface="Cambria Math" panose="02040503050406030204" pitchFamily="18" charset="0"/>
                            <a:ea typeface="Century Schoolbook" charset="0"/>
                            <a:cs typeface="Century Schoolbook" charset="0"/>
                          </a:rPr>
                          <m:t>𝑡</m:t>
                        </m:r>
                        <m:r>
                          <a:rPr lang="en-US" sz="2800" b="0" i="1" smtClean="0">
                            <a:latin typeface="Cambria Math" panose="02040503050406030204" pitchFamily="18" charset="0"/>
                            <a:ea typeface="Century Schoolbook" charset="0"/>
                            <a:cs typeface="Century Schoolbook" charset="0"/>
                          </a:rPr>
                          <m:t>,</m:t>
                        </m:r>
                        <m:sSup>
                          <m:sSupPr>
                            <m:ctrlPr>
                              <a:rPr lang="en-US" sz="2800" b="0" i="1" smtClean="0">
                                <a:latin typeface="Cambria Math" panose="02040503050406030204" pitchFamily="18" charset="0"/>
                                <a:ea typeface="Century Schoolbook" charset="0"/>
                                <a:cs typeface="Century Schoolbook" charset="0"/>
                              </a:rPr>
                            </m:ctrlPr>
                          </m:sSupPr>
                          <m:e>
                            <m:r>
                              <a:rPr lang="en-US" sz="2800" b="0" i="1" smtClean="0">
                                <a:latin typeface="Cambria Math" panose="02040503050406030204" pitchFamily="18" charset="0"/>
                                <a:ea typeface="Century Schoolbook" charset="0"/>
                                <a:cs typeface="Century Schoolbook" charset="0"/>
                              </a:rPr>
                              <m:t>𝑡</m:t>
                            </m:r>
                          </m:e>
                          <m:sup>
                            <m:r>
                              <a:rPr lang="en-US" sz="2800" b="0" i="1" smtClean="0">
                                <a:latin typeface="Cambria Math" panose="02040503050406030204" pitchFamily="18" charset="0"/>
                                <a:ea typeface="Century Schoolbook" charset="0"/>
                                <a:cs typeface="Century Schoolbook" charset="0"/>
                              </a:rPr>
                              <m:t>′</m:t>
                            </m:r>
                          </m:sup>
                        </m:sSup>
                        <m:r>
                          <a:rPr lang="en-US" sz="2800" b="0" i="1" smtClean="0">
                            <a:latin typeface="Cambria Math" panose="02040503050406030204" pitchFamily="18" charset="0"/>
                            <a:ea typeface="Century Schoolbook" charset="0"/>
                            <a:cs typeface="Century Schoolbook" charset="0"/>
                          </a:rPr>
                          <m:t>&gt;</m:t>
                        </m:r>
                      </m:sup>
                    </m:sSup>
                  </m:oMath>
                </a14:m>
                <a:r>
                  <a:rPr lang="en-US" sz="2800" dirty="0">
                    <a:latin typeface="Century Schoolbook" charset="0"/>
                    <a:ea typeface="Century Schoolbook" charset="0"/>
                    <a:cs typeface="Century Schoolbook" charset="0"/>
                  </a:rPr>
                  <a:t> = </a:t>
                </a:r>
                <a14:m>
                  <m:oMath xmlns:m="http://schemas.openxmlformats.org/officeDocument/2006/math">
                    <m:f>
                      <m:fPr>
                        <m:ctrlPr>
                          <a:rPr lang="en-US" sz="2800" i="1" smtClean="0">
                            <a:latin typeface="Cambria Math" panose="02040503050406030204" pitchFamily="18" charset="0"/>
                            <a:ea typeface="Century Schoolbook" charset="0"/>
                            <a:cs typeface="Century Schoolbook" charset="0"/>
                          </a:rPr>
                        </m:ctrlPr>
                      </m:fPr>
                      <m:num>
                        <m:r>
                          <m:rPr>
                            <m:sty m:val="p"/>
                          </m:rPr>
                          <a:rPr lang="en-US" sz="2800" b="0" i="0" smtClean="0">
                            <a:latin typeface="Cambria Math" panose="02040503050406030204" pitchFamily="18" charset="0"/>
                            <a:ea typeface="Century Schoolbook" charset="0"/>
                            <a:cs typeface="Century Schoolbook" charset="0"/>
                          </a:rPr>
                          <m:t>exp</m:t>
                        </m:r>
                        <m:r>
                          <a:rPr lang="en-US" sz="2800" b="0" i="1" smtClean="0">
                            <a:latin typeface="Cambria Math" panose="02040503050406030204" pitchFamily="18" charset="0"/>
                            <a:ea typeface="Century Schoolbook" charset="0"/>
                            <a:cs typeface="Century Schoolbook" charset="0"/>
                          </a:rPr>
                          <m:t>⁡(</m:t>
                        </m:r>
                        <m:sSup>
                          <m:sSupPr>
                            <m:ctrlPr>
                              <a:rPr lang="en-US" sz="2800" b="0" i="1" smtClean="0">
                                <a:latin typeface="Cambria Math" panose="02040503050406030204" pitchFamily="18" charset="0"/>
                                <a:ea typeface="Century Schoolbook" charset="0"/>
                                <a:cs typeface="Century Schoolbook" charset="0"/>
                              </a:rPr>
                            </m:ctrlPr>
                          </m:sSupPr>
                          <m:e>
                            <m:r>
                              <a:rPr lang="en-US" sz="2800" b="0" i="1" smtClean="0">
                                <a:latin typeface="Cambria Math" panose="02040503050406030204" pitchFamily="18" charset="0"/>
                                <a:ea typeface="Century Schoolbook" charset="0"/>
                                <a:cs typeface="Century Schoolbook" charset="0"/>
                              </a:rPr>
                              <m:t>𝑒</m:t>
                            </m:r>
                          </m:e>
                          <m:sup>
                            <m:r>
                              <a:rPr lang="en-US" sz="2800" b="0" i="1" smtClean="0">
                                <a:latin typeface="Cambria Math" panose="02040503050406030204" pitchFamily="18" charset="0"/>
                                <a:ea typeface="Century Schoolbook" charset="0"/>
                                <a:cs typeface="Century Schoolbook" charset="0"/>
                              </a:rPr>
                              <m:t>&lt;</m:t>
                            </m:r>
                            <m:r>
                              <a:rPr lang="en-US" sz="2800" b="0" i="1" smtClean="0">
                                <a:latin typeface="Cambria Math" panose="02040503050406030204" pitchFamily="18" charset="0"/>
                                <a:ea typeface="Century Schoolbook" charset="0"/>
                                <a:cs typeface="Century Schoolbook" charset="0"/>
                              </a:rPr>
                              <m:t>𝑡</m:t>
                            </m:r>
                            <m:r>
                              <a:rPr lang="en-US" sz="2800" b="0" i="1" smtClean="0">
                                <a:latin typeface="Cambria Math" panose="02040503050406030204" pitchFamily="18" charset="0"/>
                                <a:ea typeface="Century Schoolbook" charset="0"/>
                                <a:cs typeface="Century Schoolbook" charset="0"/>
                              </a:rPr>
                              <m:t>,</m:t>
                            </m:r>
                            <m:sSup>
                              <m:sSupPr>
                                <m:ctrlPr>
                                  <a:rPr lang="en-US" sz="2800" b="0" i="1" smtClean="0">
                                    <a:latin typeface="Cambria Math" panose="02040503050406030204" pitchFamily="18" charset="0"/>
                                    <a:ea typeface="Century Schoolbook" charset="0"/>
                                    <a:cs typeface="Century Schoolbook" charset="0"/>
                                  </a:rPr>
                                </m:ctrlPr>
                              </m:sSupPr>
                              <m:e>
                                <m:r>
                                  <a:rPr lang="en-US" sz="2800" b="0" i="1" smtClean="0">
                                    <a:latin typeface="Cambria Math" panose="02040503050406030204" pitchFamily="18" charset="0"/>
                                    <a:ea typeface="Century Schoolbook" charset="0"/>
                                    <a:cs typeface="Century Schoolbook" charset="0"/>
                                  </a:rPr>
                                  <m:t>𝑡</m:t>
                                </m:r>
                              </m:e>
                              <m:sup>
                                <m:r>
                                  <a:rPr lang="en-US" sz="2800" b="0" i="1" smtClean="0">
                                    <a:latin typeface="Cambria Math" panose="02040503050406030204" pitchFamily="18" charset="0"/>
                                    <a:ea typeface="Century Schoolbook" charset="0"/>
                                    <a:cs typeface="Century Schoolbook" charset="0"/>
                                  </a:rPr>
                                  <m:t>′</m:t>
                                </m:r>
                              </m:sup>
                            </m:sSup>
                            <m:r>
                              <a:rPr lang="en-US" sz="2800" b="0" i="1" smtClean="0">
                                <a:latin typeface="Cambria Math" panose="02040503050406030204" pitchFamily="18" charset="0"/>
                                <a:ea typeface="Century Schoolbook" charset="0"/>
                                <a:cs typeface="Century Schoolbook" charset="0"/>
                              </a:rPr>
                              <m:t>&gt;</m:t>
                            </m:r>
                          </m:sup>
                        </m:sSup>
                        <m:r>
                          <a:rPr lang="en-US" sz="2800" b="0" i="1" smtClean="0">
                            <a:latin typeface="Cambria Math" panose="02040503050406030204" pitchFamily="18" charset="0"/>
                            <a:ea typeface="Century Schoolbook" charset="0"/>
                            <a:cs typeface="Century Schoolbook" charset="0"/>
                          </a:rPr>
                          <m:t>)</m:t>
                        </m:r>
                      </m:num>
                      <m:den>
                        <m:sSubSup>
                          <m:sSubSupPr>
                            <m:ctrlPr>
                              <a:rPr lang="en-US" sz="2800" b="0" i="1" smtClean="0">
                                <a:latin typeface="Cambria Math" panose="02040503050406030204" pitchFamily="18" charset="0"/>
                                <a:ea typeface="Century Schoolbook" charset="0"/>
                                <a:cs typeface="Century Schoolbook" charset="0"/>
                              </a:rPr>
                            </m:ctrlPr>
                          </m:sSubSupPr>
                          <m:e>
                            <m:r>
                              <a:rPr lang="en-US" sz="2800" b="0" i="1" smtClean="0">
                                <a:latin typeface="Cambria Math" panose="02040503050406030204" pitchFamily="18" charset="0"/>
                                <a:ea typeface="Century Schoolbook" charset="0"/>
                                <a:cs typeface="Century Schoolbook" charset="0"/>
                              </a:rPr>
                              <m:t>∑</m:t>
                            </m:r>
                          </m:e>
                          <m:sub>
                            <m:sSup>
                              <m:sSupPr>
                                <m:ctrlPr>
                                  <a:rPr lang="en-US" sz="2800" b="0" i="1" smtClean="0">
                                    <a:latin typeface="Cambria Math" panose="02040503050406030204" pitchFamily="18" charset="0"/>
                                    <a:ea typeface="Century Schoolbook" charset="0"/>
                                    <a:cs typeface="Century Schoolbook" charset="0"/>
                                  </a:rPr>
                                </m:ctrlPr>
                              </m:sSupPr>
                              <m:e>
                                <m:r>
                                  <a:rPr lang="en-US" sz="2800" b="0" i="1" smtClean="0">
                                    <a:latin typeface="Cambria Math" panose="02040503050406030204" pitchFamily="18" charset="0"/>
                                    <a:ea typeface="Century Schoolbook" charset="0"/>
                                    <a:cs typeface="Century Schoolbook" charset="0"/>
                                  </a:rPr>
                                  <m:t>𝑡</m:t>
                                </m:r>
                              </m:e>
                              <m:sup>
                                <m:r>
                                  <a:rPr lang="en-US" sz="2800" b="0" i="1" smtClean="0">
                                    <a:latin typeface="Cambria Math" panose="02040503050406030204" pitchFamily="18" charset="0"/>
                                    <a:ea typeface="Century Schoolbook" charset="0"/>
                                    <a:cs typeface="Century Schoolbook" charset="0"/>
                                  </a:rPr>
                                  <m:t>′</m:t>
                                </m:r>
                              </m:sup>
                            </m:sSup>
                            <m:r>
                              <a:rPr lang="en-US" sz="2800" b="0" i="1" smtClean="0">
                                <a:latin typeface="Cambria Math" panose="02040503050406030204" pitchFamily="18" charset="0"/>
                                <a:ea typeface="Century Schoolbook" charset="0"/>
                                <a:cs typeface="Century Schoolbook" charset="0"/>
                              </a:rPr>
                              <m:t>=</m:t>
                            </m:r>
                            <m:r>
                              <a:rPr lang="en-US" sz="2800" b="0" i="1" smtClean="0">
                                <a:latin typeface="Cambria Math" panose="02040503050406030204" pitchFamily="18" charset="0"/>
                                <a:ea typeface="Century Schoolbook" charset="0"/>
                                <a:cs typeface="Century Schoolbook" charset="0"/>
                              </a:rPr>
                              <m:t>1</m:t>
                            </m:r>
                          </m:sub>
                          <m:sup>
                            <m:sSub>
                              <m:sSubPr>
                                <m:ctrlPr>
                                  <a:rPr lang="en-US" sz="2800" b="0" i="1" smtClean="0">
                                    <a:latin typeface="Cambria Math" panose="02040503050406030204" pitchFamily="18" charset="0"/>
                                    <a:ea typeface="Century Schoolbook" charset="0"/>
                                    <a:cs typeface="Century Schoolbook" charset="0"/>
                                  </a:rPr>
                                </m:ctrlPr>
                              </m:sSubPr>
                              <m:e>
                                <m:r>
                                  <a:rPr lang="en-US" sz="2800" b="0" i="1" smtClean="0">
                                    <a:latin typeface="Cambria Math" panose="02040503050406030204" pitchFamily="18" charset="0"/>
                                    <a:ea typeface="Century Schoolbook" charset="0"/>
                                    <a:cs typeface="Century Schoolbook" charset="0"/>
                                  </a:rPr>
                                  <m:t>𝑇</m:t>
                                </m:r>
                              </m:e>
                              <m:sub>
                                <m:r>
                                  <a:rPr lang="en-US" sz="2800" b="0" i="1" smtClean="0">
                                    <a:latin typeface="Cambria Math" panose="02040503050406030204" pitchFamily="18" charset="0"/>
                                    <a:ea typeface="Century Schoolbook" charset="0"/>
                                    <a:cs typeface="Century Schoolbook" charset="0"/>
                                  </a:rPr>
                                  <m:t>𝑥</m:t>
                                </m:r>
                              </m:sub>
                            </m:sSub>
                          </m:sup>
                        </m:sSubSup>
                        <m:r>
                          <m:rPr>
                            <m:sty m:val="p"/>
                          </m:rPr>
                          <a:rPr lang="en-US" sz="2800" b="0" i="0" smtClean="0">
                            <a:latin typeface="Cambria Math" panose="02040503050406030204" pitchFamily="18" charset="0"/>
                            <a:ea typeface="Century Schoolbook" charset="0"/>
                            <a:cs typeface="Century Schoolbook" charset="0"/>
                          </a:rPr>
                          <m:t>exp</m:t>
                        </m:r>
                        <m:r>
                          <a:rPr lang="en-US" sz="2800" b="0" i="1" smtClean="0">
                            <a:latin typeface="Cambria Math" panose="02040503050406030204" pitchFamily="18" charset="0"/>
                            <a:ea typeface="Century Schoolbook" charset="0"/>
                            <a:cs typeface="Century Schoolbook" charset="0"/>
                          </a:rPr>
                          <m:t>⁡(</m:t>
                        </m:r>
                        <m:sSup>
                          <m:sSupPr>
                            <m:ctrlPr>
                              <a:rPr lang="en-US" sz="2800" i="1">
                                <a:latin typeface="Cambria Math" panose="02040503050406030204" pitchFamily="18" charset="0"/>
                                <a:ea typeface="Century Schoolbook" charset="0"/>
                                <a:cs typeface="Century Schoolbook" charset="0"/>
                              </a:rPr>
                            </m:ctrlPr>
                          </m:sSupPr>
                          <m:e>
                            <m:r>
                              <a:rPr lang="en-US" sz="2800" i="1">
                                <a:latin typeface="Cambria Math" panose="02040503050406030204" pitchFamily="18" charset="0"/>
                                <a:ea typeface="Century Schoolbook" charset="0"/>
                                <a:cs typeface="Century Schoolbook" charset="0"/>
                              </a:rPr>
                              <m:t>𝑒</m:t>
                            </m:r>
                          </m:e>
                          <m:sup>
                            <m:r>
                              <a:rPr lang="en-US" sz="2800" i="1">
                                <a:latin typeface="Cambria Math" panose="02040503050406030204" pitchFamily="18" charset="0"/>
                                <a:ea typeface="Century Schoolbook" charset="0"/>
                                <a:cs typeface="Century Schoolbook" charset="0"/>
                              </a:rPr>
                              <m:t>&lt;</m:t>
                            </m:r>
                            <m:r>
                              <a:rPr lang="en-US" sz="2800" i="1">
                                <a:latin typeface="Cambria Math" panose="02040503050406030204" pitchFamily="18" charset="0"/>
                                <a:ea typeface="Century Schoolbook" charset="0"/>
                                <a:cs typeface="Century Schoolbook" charset="0"/>
                              </a:rPr>
                              <m:t>𝑡</m:t>
                            </m:r>
                            <m:r>
                              <a:rPr lang="en-US" sz="2800" i="1">
                                <a:latin typeface="Cambria Math" panose="02040503050406030204" pitchFamily="18" charset="0"/>
                                <a:ea typeface="Century Schoolbook" charset="0"/>
                                <a:cs typeface="Century Schoolbook" charset="0"/>
                              </a:rPr>
                              <m:t>,</m:t>
                            </m:r>
                            <m:sSup>
                              <m:sSupPr>
                                <m:ctrlPr>
                                  <a:rPr lang="en-US" sz="2800" i="1">
                                    <a:latin typeface="Cambria Math" panose="02040503050406030204" pitchFamily="18" charset="0"/>
                                    <a:ea typeface="Century Schoolbook" charset="0"/>
                                    <a:cs typeface="Century Schoolbook" charset="0"/>
                                  </a:rPr>
                                </m:ctrlPr>
                              </m:sSupPr>
                              <m:e>
                                <m:r>
                                  <a:rPr lang="en-US" sz="2800" i="1">
                                    <a:latin typeface="Cambria Math" panose="02040503050406030204" pitchFamily="18" charset="0"/>
                                    <a:ea typeface="Century Schoolbook" charset="0"/>
                                    <a:cs typeface="Century Schoolbook" charset="0"/>
                                  </a:rPr>
                                  <m:t>𝑡</m:t>
                                </m:r>
                              </m:e>
                              <m:sup>
                                <m:r>
                                  <a:rPr lang="en-US" sz="2800" i="1">
                                    <a:latin typeface="Cambria Math" panose="02040503050406030204" pitchFamily="18" charset="0"/>
                                    <a:ea typeface="Century Schoolbook" charset="0"/>
                                    <a:cs typeface="Century Schoolbook" charset="0"/>
                                  </a:rPr>
                                  <m:t>′</m:t>
                                </m:r>
                              </m:sup>
                            </m:sSup>
                            <m:r>
                              <a:rPr lang="en-US" sz="2800" i="1">
                                <a:latin typeface="Cambria Math" panose="02040503050406030204" pitchFamily="18" charset="0"/>
                                <a:ea typeface="Century Schoolbook" charset="0"/>
                                <a:cs typeface="Century Schoolbook" charset="0"/>
                              </a:rPr>
                              <m:t>&gt;</m:t>
                            </m:r>
                          </m:sup>
                        </m:sSup>
                        <m:r>
                          <a:rPr lang="en-US" sz="2800" b="0" i="1" smtClean="0">
                            <a:latin typeface="Cambria Math" panose="02040503050406030204" pitchFamily="18" charset="0"/>
                            <a:ea typeface="Century Schoolbook" charset="0"/>
                            <a:cs typeface="Century Schoolbook" charset="0"/>
                          </a:rPr>
                          <m:t>) </m:t>
                        </m:r>
                      </m:den>
                    </m:f>
                  </m:oMath>
                </a14:m>
                <a:endParaRPr lang="en-US" sz="2800" dirty="0">
                  <a:latin typeface="Century Schoolbook" charset="0"/>
                  <a:ea typeface="Century Schoolbook" charset="0"/>
                  <a:cs typeface="Century Schoolbook" charset="0"/>
                </a:endParaRPr>
              </a:p>
            </p:txBody>
          </p:sp>
        </mc:Choice>
        <mc:Fallback>
          <p:sp>
            <p:nvSpPr>
              <p:cNvPr id="60" name="TextBox 59"/>
              <p:cNvSpPr txBox="1">
                <a:spLocks noRot="1" noChangeAspect="1" noMove="1" noResize="1" noEditPoints="1" noAdjustHandles="1" noChangeArrowheads="1" noChangeShapeType="1" noTextEdit="1"/>
              </p:cNvSpPr>
              <p:nvPr/>
            </p:nvSpPr>
            <p:spPr>
              <a:xfrm>
                <a:off x="646811" y="2182081"/>
                <a:ext cx="3897092" cy="1031051"/>
              </a:xfrm>
              <a:prstGeom prst="rect">
                <a:avLst/>
              </a:prstGeom>
              <a:blipFill rotWithShape="1">
                <a:blip r:embed="rId3"/>
                <a:stretch>
                  <a:fillRect l="-10" t="-21" r="12" b="3"/>
                </a:stretch>
              </a:blipFill>
            </p:spPr>
            <p:txBody>
              <a:bodyPr/>
              <a:lstStyle/>
              <a:p>
                <a:r>
                  <a:rPr lang="en-US" altLang="en-US">
                    <a:noFill/>
                  </a:rPr>
                  <a:t> </a:t>
                </a:r>
              </a:p>
            </p:txBody>
          </p:sp>
        </mc:Fallback>
      </mc:AlternateContent>
      <p:grpSp>
        <p:nvGrpSpPr>
          <p:cNvPr id="105" name="Group 104"/>
          <p:cNvGrpSpPr/>
          <p:nvPr/>
        </p:nvGrpSpPr>
        <p:grpSpPr>
          <a:xfrm>
            <a:off x="638728" y="3722839"/>
            <a:ext cx="4069172" cy="1419977"/>
            <a:chOff x="638728" y="3550119"/>
            <a:chExt cx="4069172" cy="1419977"/>
          </a:xfrm>
        </p:grpSpPr>
        <mc:AlternateContent xmlns:mc="http://schemas.openxmlformats.org/markup-compatibility/2006">
          <mc:Choice xmlns:a14="http://schemas.microsoft.com/office/drawing/2010/main" Requires="a14">
            <p:sp>
              <p:nvSpPr>
                <p:cNvPr id="61" name="TextBox 60"/>
                <p:cNvSpPr txBox="1"/>
                <p:nvPr/>
              </p:nvSpPr>
              <p:spPr>
                <a:xfrm>
                  <a:off x="638728" y="3550119"/>
                  <a:ext cx="1331262"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ea typeface="Century Schoolbook" charset="0"/>
                                <a:cs typeface="Century Schoolbook" charset="0"/>
                              </a:rPr>
                            </m:ctrlPr>
                          </m:sSupPr>
                          <m:e>
                            <m:r>
                              <a:rPr lang="en-US" sz="2800" b="0" i="1" smtClean="0">
                                <a:latin typeface="Cambria Math" panose="02040503050406030204" pitchFamily="18" charset="0"/>
                                <a:ea typeface="Century Schoolbook" charset="0"/>
                                <a:cs typeface="Century Schoolbook" charset="0"/>
                              </a:rPr>
                              <m:t>𝑠</m:t>
                            </m:r>
                          </m:e>
                          <m:sup>
                            <m:r>
                              <a:rPr lang="en-US" sz="2800" b="0" i="1" smtClean="0">
                                <a:latin typeface="Cambria Math" panose="02040503050406030204" pitchFamily="18" charset="0"/>
                                <a:ea typeface="Century Schoolbook" charset="0"/>
                                <a:cs typeface="Century Schoolbook" charset="0"/>
                              </a:rPr>
                              <m:t>&lt;</m:t>
                            </m:r>
                            <m:r>
                              <a:rPr lang="en-US" sz="2800" b="0" i="1" smtClean="0">
                                <a:latin typeface="Cambria Math" panose="02040503050406030204" pitchFamily="18" charset="0"/>
                                <a:ea typeface="Century Schoolbook" charset="0"/>
                                <a:cs typeface="Century Schoolbook" charset="0"/>
                              </a:rPr>
                              <m:t>𝑡</m:t>
                            </m:r>
                            <m:r>
                              <a:rPr lang="en-US" sz="2800" b="0" i="1" smtClean="0">
                                <a:latin typeface="Cambria Math" panose="02040503050406030204" pitchFamily="18" charset="0"/>
                                <a:ea typeface="Century Schoolbook" charset="0"/>
                                <a:cs typeface="Century Schoolbook" charset="0"/>
                              </a:rPr>
                              <m:t>−</m:t>
                            </m:r>
                            <m:r>
                              <a:rPr lang="en-US" sz="2800" b="0" i="1" smtClean="0">
                                <a:latin typeface="Cambria Math" panose="02040503050406030204" pitchFamily="18" charset="0"/>
                                <a:ea typeface="Century Schoolbook" charset="0"/>
                                <a:cs typeface="Century Schoolbook" charset="0"/>
                              </a:rPr>
                              <m:t>1</m:t>
                            </m:r>
                            <m:r>
                              <a:rPr lang="en-US" sz="2800" b="0" i="1" smtClean="0">
                                <a:latin typeface="Cambria Math" panose="02040503050406030204" pitchFamily="18" charset="0"/>
                                <a:ea typeface="Century Schoolbook" charset="0"/>
                                <a:cs typeface="Century Schoolbook" charset="0"/>
                              </a:rPr>
                              <m:t>&gt;</m:t>
                            </m:r>
                          </m:sup>
                        </m:sSup>
                      </m:oMath>
                    </m:oMathPara>
                  </a14:m>
                  <a:endParaRPr lang="en-US" sz="2800" dirty="0">
                    <a:latin typeface="Century Schoolbook" charset="0"/>
                    <a:ea typeface="Century Schoolbook" charset="0"/>
                    <a:cs typeface="Century Schoolbook" charset="0"/>
                  </a:endParaRPr>
                </a:p>
              </p:txBody>
            </p:sp>
          </mc:Choice>
          <mc:Fallback>
            <p:sp>
              <p:nvSpPr>
                <p:cNvPr id="61" name="TextBox 60"/>
                <p:cNvSpPr txBox="1">
                  <a:spLocks noRot="1" noChangeAspect="1" noMove="1" noResize="1" noEditPoints="1" noAdjustHandles="1" noChangeArrowheads="1" noChangeShapeType="1" noTextEdit="1"/>
                </p:cNvSpPr>
                <p:nvPr/>
              </p:nvSpPr>
              <p:spPr>
                <a:xfrm>
                  <a:off x="638728" y="3550119"/>
                  <a:ext cx="1331262" cy="523220"/>
                </a:xfrm>
                <a:prstGeom prst="rect">
                  <a:avLst/>
                </a:prstGeom>
                <a:blipFill rotWithShape="1">
                  <a:blip r:embed="rId4"/>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62" name="TextBox 61"/>
                <p:cNvSpPr txBox="1"/>
                <p:nvPr/>
              </p:nvSpPr>
              <p:spPr>
                <a:xfrm>
                  <a:off x="638728" y="4364187"/>
                  <a:ext cx="1121524" cy="58189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ea typeface="Century Schoolbook" charset="0"/>
                                <a:cs typeface="Century Schoolbook" charset="0"/>
                              </a:rPr>
                            </m:ctrlPr>
                          </m:sSupPr>
                          <m:e>
                            <m:r>
                              <a:rPr lang="en-US" sz="2800" b="0" i="1" smtClean="0">
                                <a:latin typeface="Cambria Math" panose="02040503050406030204" pitchFamily="18" charset="0"/>
                                <a:ea typeface="Century Schoolbook" charset="0"/>
                                <a:cs typeface="Century Schoolbook" charset="0"/>
                              </a:rPr>
                              <m:t>𝑎</m:t>
                            </m:r>
                          </m:e>
                          <m:sup>
                            <m:r>
                              <a:rPr lang="en-US" sz="2800" b="0" i="1" smtClean="0">
                                <a:latin typeface="Cambria Math" panose="02040503050406030204" pitchFamily="18" charset="0"/>
                                <a:ea typeface="Century Schoolbook" charset="0"/>
                                <a:cs typeface="Century Schoolbook" charset="0"/>
                              </a:rPr>
                              <m:t>&lt;</m:t>
                            </m:r>
                            <m:sSup>
                              <m:sSupPr>
                                <m:ctrlPr>
                                  <a:rPr lang="en-US" sz="2800" b="0" i="1" smtClean="0">
                                    <a:latin typeface="Cambria Math" panose="02040503050406030204" pitchFamily="18" charset="0"/>
                                    <a:ea typeface="Century Schoolbook" charset="0"/>
                                    <a:cs typeface="Century Schoolbook" charset="0"/>
                                  </a:rPr>
                                </m:ctrlPr>
                              </m:sSupPr>
                              <m:e>
                                <m:r>
                                  <a:rPr lang="en-US" sz="2800" b="0" i="1" smtClean="0">
                                    <a:latin typeface="Cambria Math" panose="02040503050406030204" pitchFamily="18" charset="0"/>
                                    <a:ea typeface="Century Schoolbook" charset="0"/>
                                    <a:cs typeface="Century Schoolbook" charset="0"/>
                                  </a:rPr>
                                  <m:t>𝑡</m:t>
                                </m:r>
                              </m:e>
                              <m:sup>
                                <m:r>
                                  <a:rPr lang="en-US" sz="2800" b="0" i="1" smtClean="0">
                                    <a:latin typeface="Cambria Math" panose="02040503050406030204" pitchFamily="18" charset="0"/>
                                    <a:ea typeface="Century Schoolbook" charset="0"/>
                                    <a:cs typeface="Century Schoolbook" charset="0"/>
                                  </a:rPr>
                                  <m:t>′</m:t>
                                </m:r>
                              </m:sup>
                            </m:sSup>
                            <m:r>
                              <a:rPr lang="en-US" sz="2800" b="0" i="1" smtClean="0">
                                <a:latin typeface="Cambria Math" panose="02040503050406030204" pitchFamily="18" charset="0"/>
                                <a:ea typeface="Century Schoolbook" charset="0"/>
                                <a:cs typeface="Century Schoolbook" charset="0"/>
                              </a:rPr>
                              <m:t>&gt;</m:t>
                            </m:r>
                          </m:sup>
                        </m:sSup>
                      </m:oMath>
                    </m:oMathPara>
                  </a14:m>
                  <a:endParaRPr lang="en-US" sz="2800" dirty="0">
                    <a:latin typeface="Century Schoolbook" charset="0"/>
                    <a:ea typeface="Century Schoolbook" charset="0"/>
                    <a:cs typeface="Century Schoolbook" charset="0"/>
                  </a:endParaRPr>
                </a:p>
              </p:txBody>
            </p:sp>
          </mc:Choice>
          <mc:Fallback>
            <p:sp>
              <p:nvSpPr>
                <p:cNvPr id="62" name="TextBox 61"/>
                <p:cNvSpPr txBox="1">
                  <a:spLocks noRot="1" noChangeAspect="1" noMove="1" noResize="1" noEditPoints="1" noAdjustHandles="1" noChangeArrowheads="1" noChangeShapeType="1" noTextEdit="1"/>
                </p:cNvSpPr>
                <p:nvPr/>
              </p:nvSpPr>
              <p:spPr>
                <a:xfrm>
                  <a:off x="638728" y="4364187"/>
                  <a:ext cx="1121524" cy="581891"/>
                </a:xfrm>
                <a:prstGeom prst="rect">
                  <a:avLst/>
                </a:prstGeom>
                <a:blipFill rotWithShape="1">
                  <a:blip r:embed="rId5"/>
                </a:blipFill>
              </p:spPr>
              <p:txBody>
                <a:bodyPr/>
                <a:lstStyle/>
                <a:p>
                  <a:r>
                    <a:rPr lang="en-US" altLang="en-US">
                      <a:noFill/>
                    </a:rPr>
                    <a:t> </a:t>
                  </a:r>
                </a:p>
              </p:txBody>
            </p:sp>
          </mc:Fallback>
        </mc:AlternateContent>
        <p:cxnSp>
          <p:nvCxnSpPr>
            <p:cNvPr id="63" name="Straight Arrow Connector 62"/>
            <p:cNvCxnSpPr>
              <a:stCxn id="62" idx="3"/>
            </p:cNvCxnSpPr>
            <p:nvPr/>
          </p:nvCxnSpPr>
          <p:spPr>
            <a:xfrm flipV="1">
              <a:off x="1760252" y="4273157"/>
              <a:ext cx="700302" cy="381976"/>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61" idx="3"/>
            </p:cNvCxnSpPr>
            <p:nvPr/>
          </p:nvCxnSpPr>
          <p:spPr>
            <a:xfrm>
              <a:off x="1969990" y="3811729"/>
              <a:ext cx="507477" cy="344692"/>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491773" y="3550119"/>
              <a:ext cx="338093" cy="14199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522603" y="3606144"/>
              <a:ext cx="274320" cy="27432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2522603" y="3957409"/>
              <a:ext cx="274320" cy="27432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2522603" y="4308674"/>
              <a:ext cx="274320" cy="27432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2522603" y="4659940"/>
              <a:ext cx="274320" cy="27432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p:cNvCxnSpPr/>
            <p:nvPr/>
          </p:nvCxnSpPr>
          <p:spPr>
            <a:xfrm>
              <a:off x="2872858" y="4231729"/>
              <a:ext cx="598742" cy="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9" name="TextBox 68"/>
                <p:cNvSpPr txBox="1"/>
                <p:nvPr/>
              </p:nvSpPr>
              <p:spPr>
                <a:xfrm>
                  <a:off x="3417098" y="3924771"/>
                  <a:ext cx="1290802" cy="58189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ea typeface="Century Schoolbook" charset="0"/>
                                <a:cs typeface="Century Schoolbook" charset="0"/>
                              </a:rPr>
                            </m:ctrlPr>
                          </m:sSupPr>
                          <m:e>
                            <m:r>
                              <a:rPr lang="en-US" sz="2800" b="0" i="1" smtClean="0">
                                <a:latin typeface="Cambria Math" panose="02040503050406030204" pitchFamily="18" charset="0"/>
                                <a:ea typeface="Century Schoolbook" charset="0"/>
                                <a:cs typeface="Century Schoolbook" charset="0"/>
                              </a:rPr>
                              <m:t>𝑒</m:t>
                            </m:r>
                          </m:e>
                          <m:sup>
                            <m:r>
                              <a:rPr lang="en-US" sz="2800" b="0" i="1" smtClean="0">
                                <a:latin typeface="Cambria Math" panose="02040503050406030204" pitchFamily="18" charset="0"/>
                                <a:ea typeface="Century Schoolbook" charset="0"/>
                                <a:cs typeface="Century Schoolbook" charset="0"/>
                              </a:rPr>
                              <m:t>&lt;</m:t>
                            </m:r>
                            <m:r>
                              <a:rPr lang="en-US" sz="2800" b="0" i="1" smtClean="0">
                                <a:latin typeface="Cambria Math" panose="02040503050406030204" pitchFamily="18" charset="0"/>
                                <a:ea typeface="Century Schoolbook" charset="0"/>
                                <a:cs typeface="Century Schoolbook" charset="0"/>
                              </a:rPr>
                              <m:t>𝑡</m:t>
                            </m:r>
                            <m:r>
                              <a:rPr lang="en-US" sz="2800" b="0" i="1" smtClean="0">
                                <a:latin typeface="Cambria Math" panose="02040503050406030204" pitchFamily="18" charset="0"/>
                                <a:ea typeface="Century Schoolbook" charset="0"/>
                                <a:cs typeface="Century Schoolbook" charset="0"/>
                              </a:rPr>
                              <m:t>,</m:t>
                            </m:r>
                            <m:sSup>
                              <m:sSupPr>
                                <m:ctrlPr>
                                  <a:rPr lang="en-US" sz="2800" b="0" i="1" smtClean="0">
                                    <a:latin typeface="Cambria Math" panose="02040503050406030204" pitchFamily="18" charset="0"/>
                                    <a:ea typeface="Century Schoolbook" charset="0"/>
                                    <a:cs typeface="Century Schoolbook" charset="0"/>
                                  </a:rPr>
                                </m:ctrlPr>
                              </m:sSupPr>
                              <m:e>
                                <m:r>
                                  <a:rPr lang="en-US" sz="2800" b="0" i="1" smtClean="0">
                                    <a:latin typeface="Cambria Math" panose="02040503050406030204" pitchFamily="18" charset="0"/>
                                    <a:ea typeface="Century Schoolbook" charset="0"/>
                                    <a:cs typeface="Century Schoolbook" charset="0"/>
                                  </a:rPr>
                                  <m:t>𝑡</m:t>
                                </m:r>
                              </m:e>
                              <m:sup>
                                <m:r>
                                  <a:rPr lang="en-US" sz="2800" b="0" i="1" smtClean="0">
                                    <a:latin typeface="Cambria Math" panose="02040503050406030204" pitchFamily="18" charset="0"/>
                                    <a:ea typeface="Century Schoolbook" charset="0"/>
                                    <a:cs typeface="Century Schoolbook" charset="0"/>
                                  </a:rPr>
                                  <m:t>′</m:t>
                                </m:r>
                              </m:sup>
                            </m:sSup>
                            <m:r>
                              <a:rPr lang="en-US" sz="2800" b="0" i="1" smtClean="0">
                                <a:latin typeface="Cambria Math" panose="02040503050406030204" pitchFamily="18" charset="0"/>
                                <a:ea typeface="Century Schoolbook" charset="0"/>
                                <a:cs typeface="Century Schoolbook" charset="0"/>
                              </a:rPr>
                              <m:t>&gt;</m:t>
                            </m:r>
                          </m:sup>
                        </m:sSup>
                      </m:oMath>
                    </m:oMathPara>
                  </a14:m>
                  <a:endParaRPr lang="en-US" sz="2800" dirty="0">
                    <a:latin typeface="Century Schoolbook" charset="0"/>
                    <a:ea typeface="Century Schoolbook" charset="0"/>
                    <a:cs typeface="Century Schoolbook" charset="0"/>
                  </a:endParaRPr>
                </a:p>
              </p:txBody>
            </p:sp>
          </mc:Choice>
          <mc:Fallback>
            <p:sp>
              <p:nvSpPr>
                <p:cNvPr id="69" name="TextBox 68"/>
                <p:cNvSpPr txBox="1">
                  <a:spLocks noRot="1" noChangeAspect="1" noMove="1" noResize="1" noEditPoints="1" noAdjustHandles="1" noChangeArrowheads="1" noChangeShapeType="1" noTextEdit="1"/>
                </p:cNvSpPr>
                <p:nvPr/>
              </p:nvSpPr>
              <p:spPr>
                <a:xfrm>
                  <a:off x="3417098" y="3924771"/>
                  <a:ext cx="1290802" cy="581891"/>
                </a:xfrm>
                <a:prstGeom prst="rect">
                  <a:avLst/>
                </a:prstGeom>
                <a:blipFill rotWithShape="1">
                  <a:blip r:embed="rId6"/>
                </a:blipFill>
              </p:spPr>
              <p:txBody>
                <a:bodyPr/>
                <a:lstStyle/>
                <a:p>
                  <a:r>
                    <a:rPr lang="en-US" altLang="en-US">
                      <a:noFill/>
                    </a:rPr>
                    <a:t> </a:t>
                  </a:r>
                </a:p>
              </p:txBody>
            </p:sp>
          </mc:Fallback>
        </mc:AlternateContent>
      </p:grpSp>
      <p:grpSp>
        <p:nvGrpSpPr>
          <p:cNvPr id="106" name="Group 105"/>
          <p:cNvGrpSpPr/>
          <p:nvPr/>
        </p:nvGrpSpPr>
        <p:grpSpPr>
          <a:xfrm>
            <a:off x="7933561" y="3097014"/>
            <a:ext cx="3588352" cy="1011643"/>
            <a:chOff x="7933561" y="2779514"/>
            <a:chExt cx="3588352" cy="1011643"/>
          </a:xfrm>
        </p:grpSpPr>
        <p:cxnSp>
          <p:nvCxnSpPr>
            <p:cNvPr id="71" name="Straight Arrow Connector 70"/>
            <p:cNvCxnSpPr>
              <a:endCxn id="84" idx="4"/>
            </p:cNvCxnSpPr>
            <p:nvPr/>
          </p:nvCxnSpPr>
          <p:spPr>
            <a:xfrm flipV="1">
              <a:off x="9119081" y="3201919"/>
              <a:ext cx="280889" cy="57515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02" name="Group 101"/>
            <p:cNvGrpSpPr/>
            <p:nvPr/>
          </p:nvGrpSpPr>
          <p:grpSpPr>
            <a:xfrm>
              <a:off x="7933561" y="2779514"/>
              <a:ext cx="3588352" cy="1011643"/>
              <a:chOff x="7933561" y="2779514"/>
              <a:chExt cx="3588352" cy="1011643"/>
            </a:xfrm>
          </p:grpSpPr>
          <p:cxnSp>
            <p:nvCxnSpPr>
              <p:cNvPr id="70" name="Straight Arrow Connector 69"/>
              <p:cNvCxnSpPr>
                <a:endCxn id="84" idx="4"/>
              </p:cNvCxnSpPr>
              <p:nvPr/>
            </p:nvCxnSpPr>
            <p:spPr>
              <a:xfrm flipV="1">
                <a:off x="7933561" y="3201919"/>
                <a:ext cx="1466409" cy="572361"/>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endCxn id="84" idx="4"/>
              </p:cNvCxnSpPr>
              <p:nvPr/>
            </p:nvCxnSpPr>
            <p:spPr>
              <a:xfrm flipH="1" flipV="1">
                <a:off x="9399970" y="3201919"/>
                <a:ext cx="955961" cy="566746"/>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flipV="1">
                <a:off x="9399970" y="3201920"/>
                <a:ext cx="2121943" cy="589237"/>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9127456" y="2779514"/>
                <a:ext cx="551753" cy="523220"/>
                <a:chOff x="9181306" y="2706486"/>
                <a:chExt cx="551753" cy="523220"/>
              </a:xfrm>
            </p:grpSpPr>
            <mc:AlternateContent xmlns:mc="http://schemas.openxmlformats.org/markup-compatibility/2006">
              <mc:Choice xmlns:a14="http://schemas.microsoft.com/office/drawing/2010/main" Requires="a14">
                <p:sp>
                  <p:nvSpPr>
                    <p:cNvPr id="83" name="TextBox 82"/>
                    <p:cNvSpPr txBox="1"/>
                    <p:nvPr/>
                  </p:nvSpPr>
                  <p:spPr>
                    <a:xfrm>
                      <a:off x="9181306" y="2706486"/>
                      <a:ext cx="551753"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entury Schoolbook" charset="0"/>
                                <a:cs typeface="Century Schoolbook" charset="0"/>
                              </a:rPr>
                              <m:t>+</m:t>
                            </m:r>
                          </m:oMath>
                        </m:oMathPara>
                      </a14:m>
                      <a:endParaRPr lang="en-US" sz="2800" dirty="0">
                        <a:latin typeface="Century Schoolbook" charset="0"/>
                        <a:ea typeface="Century Schoolbook" charset="0"/>
                        <a:cs typeface="Century Schoolbook" charset="0"/>
                      </a:endParaRPr>
                    </a:p>
                  </p:txBody>
                </p:sp>
              </mc:Choice>
              <mc:Fallback>
                <p:sp>
                  <p:nvSpPr>
                    <p:cNvPr id="83" name="TextBox 82"/>
                    <p:cNvSpPr txBox="1">
                      <a:spLocks noRot="1" noChangeAspect="1" noMove="1" noResize="1" noEditPoints="1" noAdjustHandles="1" noChangeArrowheads="1" noChangeShapeType="1" noTextEdit="1"/>
                    </p:cNvSpPr>
                    <p:nvPr/>
                  </p:nvSpPr>
                  <p:spPr>
                    <a:xfrm>
                      <a:off x="9181306" y="2706486"/>
                      <a:ext cx="551753" cy="523220"/>
                    </a:xfrm>
                    <a:prstGeom prst="rect">
                      <a:avLst/>
                    </a:prstGeom>
                    <a:blipFill rotWithShape="1">
                      <a:blip r:embed="rId7"/>
                    </a:blipFill>
                  </p:spPr>
                  <p:txBody>
                    <a:bodyPr/>
                    <a:lstStyle/>
                    <a:p>
                      <a:r>
                        <a:rPr lang="en-US" altLang="en-US">
                          <a:noFill/>
                        </a:rPr>
                        <a:t> </a:t>
                      </a:r>
                    </a:p>
                  </p:txBody>
                </p:sp>
              </mc:Fallback>
            </mc:AlternateContent>
            <p:sp>
              <p:nvSpPr>
                <p:cNvPr id="84" name="Oval 83"/>
                <p:cNvSpPr/>
                <p:nvPr/>
              </p:nvSpPr>
              <p:spPr>
                <a:xfrm>
                  <a:off x="9316660" y="2854571"/>
                  <a:ext cx="274320" cy="27432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04" name="Group 103"/>
          <p:cNvGrpSpPr/>
          <p:nvPr/>
        </p:nvGrpSpPr>
        <p:grpSpPr>
          <a:xfrm>
            <a:off x="8088402" y="1985569"/>
            <a:ext cx="1594492" cy="1209398"/>
            <a:chOff x="8639044" y="1746670"/>
            <a:chExt cx="1594492" cy="1209398"/>
          </a:xfrm>
        </p:grpSpPr>
        <p:grpSp>
          <p:nvGrpSpPr>
            <p:cNvPr id="41" name="Group 40"/>
            <p:cNvGrpSpPr/>
            <p:nvPr/>
          </p:nvGrpSpPr>
          <p:grpSpPr>
            <a:xfrm>
              <a:off x="8639044" y="1746670"/>
              <a:ext cx="1594492" cy="1104115"/>
              <a:chOff x="7528944" y="1812130"/>
              <a:chExt cx="1534820" cy="1493451"/>
            </a:xfrm>
          </p:grpSpPr>
          <p:sp>
            <p:nvSpPr>
              <p:cNvPr id="90" name="Rectangle 89"/>
              <p:cNvSpPr/>
              <p:nvPr/>
            </p:nvSpPr>
            <p:spPr>
              <a:xfrm>
                <a:off x="7629147" y="2513006"/>
                <a:ext cx="673725" cy="42560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1" name="TextBox 90"/>
                  <p:cNvSpPr txBox="1"/>
                  <p:nvPr/>
                </p:nvSpPr>
                <p:spPr>
                  <a:xfrm>
                    <a:off x="7591819" y="1812130"/>
                    <a:ext cx="851707" cy="33855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acc>
                                <m:accPr>
                                  <m:ctrlPr>
                                    <a:rPr lang="en-US" sz="1600" b="0" i="1" smtClean="0">
                                      <a:latin typeface="Cambria Math" panose="02040503050406030204" pitchFamily="18" charset="0"/>
                                    </a:rPr>
                                  </m:ctrlPr>
                                </m:accPr>
                                <m:e>
                                  <m:r>
                                    <a:rPr lang="en-US" sz="1600" b="0" i="1" smtClean="0">
                                      <a:latin typeface="Cambria Math" panose="02040503050406030204" pitchFamily="18" charset="0"/>
                                    </a:rPr>
                                    <m:t>𝑦</m:t>
                                  </m:r>
                                </m:e>
                              </m:acc>
                            </m:e>
                            <m:sup>
                              <m:r>
                                <a:rPr lang="en-US" sz="1600" b="0" i="1" smtClean="0">
                                  <a:latin typeface="Cambria Math" panose="02040503050406030204" pitchFamily="18" charset="0"/>
                                </a:rPr>
                                <m:t>&lt;</m:t>
                              </m:r>
                              <m:r>
                                <a:rPr lang="en-US" sz="1600" b="0" i="1" smtClean="0">
                                  <a:latin typeface="Cambria Math" panose="02040503050406030204" pitchFamily="18" charset="0"/>
                                </a:rPr>
                                <m:t>𝑡</m:t>
                              </m:r>
                              <m:r>
                                <a:rPr lang="en-US" sz="1600" b="0" i="1" smtClean="0">
                                  <a:latin typeface="Cambria Math" panose="02040503050406030204" pitchFamily="18" charset="0"/>
                                </a:rPr>
                                <m:t>−</m:t>
                              </m:r>
                              <m:r>
                                <a:rPr lang="en-US" sz="1600" b="0" i="1" smtClean="0">
                                  <a:latin typeface="Cambria Math" panose="02040503050406030204" pitchFamily="18" charset="0"/>
                                </a:rPr>
                                <m:t>1</m:t>
                              </m:r>
                              <m:r>
                                <a:rPr lang="en-US" sz="1600" b="0" i="1" smtClean="0">
                                  <a:latin typeface="Cambria Math" panose="02040503050406030204" pitchFamily="18" charset="0"/>
                                </a:rPr>
                                <m:t>&gt;</m:t>
                              </m:r>
                            </m:sup>
                          </m:sSup>
                        </m:oMath>
                      </m:oMathPara>
                    </a14:m>
                    <a:endParaRPr lang="en-US" sz="1600" dirty="0"/>
                  </a:p>
                </p:txBody>
              </p:sp>
            </mc:Choice>
            <mc:Fallback>
              <p:sp>
                <p:nvSpPr>
                  <p:cNvPr id="91" name="TextBox 90"/>
                  <p:cNvSpPr txBox="1">
                    <a:spLocks noRot="1" noChangeAspect="1" noMove="1" noResize="1" noEditPoints="1" noAdjustHandles="1" noChangeArrowheads="1" noChangeShapeType="1" noTextEdit="1"/>
                  </p:cNvSpPr>
                  <p:nvPr/>
                </p:nvSpPr>
                <p:spPr>
                  <a:xfrm>
                    <a:off x="7591819" y="1812130"/>
                    <a:ext cx="851707" cy="338554"/>
                  </a:xfrm>
                  <a:prstGeom prst="rect">
                    <a:avLst/>
                  </a:prstGeom>
                  <a:blipFill rotWithShape="1">
                    <a:blip r:embed="rId8"/>
                  </a:blipFill>
                </p:spPr>
                <p:txBody>
                  <a:bodyPr/>
                  <a:lstStyle/>
                  <a:p>
                    <a:r>
                      <a:rPr lang="en-US" altLang="en-US">
                        <a:noFill/>
                      </a:rPr>
                      <a:t> </a:t>
                    </a:r>
                  </a:p>
                </p:txBody>
              </p:sp>
            </mc:Fallback>
          </mc:AlternateContent>
          <p:cxnSp>
            <p:nvCxnSpPr>
              <p:cNvPr id="92" name="Straight Arrow Connector 91"/>
              <p:cNvCxnSpPr/>
              <p:nvPr/>
            </p:nvCxnSpPr>
            <p:spPr>
              <a:xfrm flipV="1">
                <a:off x="7873601" y="2161595"/>
                <a:ext cx="0" cy="297346"/>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8444951" y="2515501"/>
                <a:ext cx="480770" cy="42560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4" name="TextBox 93"/>
                  <p:cNvSpPr txBox="1"/>
                  <p:nvPr/>
                </p:nvSpPr>
                <p:spPr>
                  <a:xfrm>
                    <a:off x="8407623" y="1814625"/>
                    <a:ext cx="656141" cy="33855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acc>
                                <m:accPr>
                                  <m:ctrlPr>
                                    <a:rPr lang="en-US" sz="1600" b="0" i="1" smtClean="0">
                                      <a:latin typeface="Cambria Math" panose="02040503050406030204" pitchFamily="18" charset="0"/>
                                    </a:rPr>
                                  </m:ctrlPr>
                                </m:accPr>
                                <m:e>
                                  <m:r>
                                    <a:rPr lang="en-US" sz="1600" b="0" i="1" smtClean="0">
                                      <a:latin typeface="Cambria Math" panose="02040503050406030204" pitchFamily="18" charset="0"/>
                                    </a:rPr>
                                    <m:t>𝑦</m:t>
                                  </m:r>
                                </m:e>
                              </m:acc>
                            </m:e>
                            <m:sup>
                              <m:r>
                                <a:rPr lang="en-US" sz="1600" b="0" i="1" smtClean="0">
                                  <a:latin typeface="Cambria Math" panose="02040503050406030204" pitchFamily="18" charset="0"/>
                                </a:rPr>
                                <m:t>&lt;</m:t>
                              </m:r>
                              <m:r>
                                <a:rPr lang="en-US" sz="1600" b="0" i="1" smtClean="0">
                                  <a:latin typeface="Cambria Math" panose="02040503050406030204" pitchFamily="18" charset="0"/>
                                </a:rPr>
                                <m:t>𝑡</m:t>
                              </m:r>
                              <m:r>
                                <a:rPr lang="en-US" sz="1600" b="0" i="1" smtClean="0">
                                  <a:latin typeface="Cambria Math" panose="02040503050406030204" pitchFamily="18" charset="0"/>
                                </a:rPr>
                                <m:t>&gt;</m:t>
                              </m:r>
                            </m:sup>
                          </m:sSup>
                        </m:oMath>
                      </m:oMathPara>
                    </a14:m>
                    <a:endParaRPr lang="en-US" sz="1600" dirty="0"/>
                  </a:p>
                </p:txBody>
              </p:sp>
            </mc:Choice>
            <mc:Fallback>
              <p:sp>
                <p:nvSpPr>
                  <p:cNvPr id="94" name="TextBox 93"/>
                  <p:cNvSpPr txBox="1">
                    <a:spLocks noRot="1" noChangeAspect="1" noMove="1" noResize="1" noEditPoints="1" noAdjustHandles="1" noChangeArrowheads="1" noChangeShapeType="1" noTextEdit="1"/>
                  </p:cNvSpPr>
                  <p:nvPr/>
                </p:nvSpPr>
                <p:spPr>
                  <a:xfrm>
                    <a:off x="8407623" y="1814625"/>
                    <a:ext cx="656141" cy="338554"/>
                  </a:xfrm>
                  <a:prstGeom prst="rect">
                    <a:avLst/>
                  </a:prstGeom>
                  <a:blipFill rotWithShape="1">
                    <a:blip r:embed="rId9"/>
                  </a:blipFill>
                </p:spPr>
                <p:txBody>
                  <a:bodyPr/>
                  <a:lstStyle/>
                  <a:p>
                    <a:r>
                      <a:rPr lang="en-US" altLang="en-US">
                        <a:noFill/>
                      </a:rPr>
                      <a:t> </a:t>
                    </a:r>
                  </a:p>
                </p:txBody>
              </p:sp>
            </mc:Fallback>
          </mc:AlternateContent>
          <p:cxnSp>
            <p:nvCxnSpPr>
              <p:cNvPr id="95" name="Straight Arrow Connector 94"/>
              <p:cNvCxnSpPr/>
              <p:nvPr/>
            </p:nvCxnSpPr>
            <p:spPr>
              <a:xfrm flipV="1">
                <a:off x="8683699" y="2995166"/>
                <a:ext cx="0" cy="297346"/>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6" name="Freeform 95"/>
              <p:cNvSpPr/>
              <p:nvPr/>
            </p:nvSpPr>
            <p:spPr>
              <a:xfrm>
                <a:off x="8149131" y="2074594"/>
                <a:ext cx="537053" cy="1230987"/>
              </a:xfrm>
              <a:custGeom>
                <a:avLst/>
                <a:gdLst>
                  <a:gd name="connsiteX0" fmla="*/ 0 w 689113"/>
                  <a:gd name="connsiteY0" fmla="*/ 19392 h 1487145"/>
                  <a:gd name="connsiteX1" fmla="*/ 251792 w 689113"/>
                  <a:gd name="connsiteY1" fmla="*/ 185044 h 1487145"/>
                  <a:gd name="connsiteX2" fmla="*/ 271670 w 689113"/>
                  <a:gd name="connsiteY2" fmla="*/ 1357861 h 1487145"/>
                  <a:gd name="connsiteX3" fmla="*/ 689113 w 689113"/>
                  <a:gd name="connsiteY3" fmla="*/ 1457252 h 1487145"/>
                </a:gdLst>
                <a:ahLst/>
                <a:cxnLst>
                  <a:cxn ang="0">
                    <a:pos x="connsiteX0" y="connsiteY0"/>
                  </a:cxn>
                  <a:cxn ang="0">
                    <a:pos x="connsiteX1" y="connsiteY1"/>
                  </a:cxn>
                  <a:cxn ang="0">
                    <a:pos x="connsiteX2" y="connsiteY2"/>
                  </a:cxn>
                  <a:cxn ang="0">
                    <a:pos x="connsiteX3" y="connsiteY3"/>
                  </a:cxn>
                </a:cxnLst>
                <a:rect l="l" t="t" r="r" b="b"/>
                <a:pathLst>
                  <a:path w="689113" h="1487145">
                    <a:moveTo>
                      <a:pt x="0" y="19392"/>
                    </a:moveTo>
                    <a:cubicBezTo>
                      <a:pt x="103257" y="-9321"/>
                      <a:pt x="206514" y="-38034"/>
                      <a:pt x="251792" y="185044"/>
                    </a:cubicBezTo>
                    <a:cubicBezTo>
                      <a:pt x="297070" y="408122"/>
                      <a:pt x="198783" y="1145826"/>
                      <a:pt x="271670" y="1357861"/>
                    </a:cubicBezTo>
                    <a:cubicBezTo>
                      <a:pt x="344557" y="1569896"/>
                      <a:pt x="689113" y="1457252"/>
                      <a:pt x="689113" y="145725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7" name="TextBox 96"/>
                  <p:cNvSpPr txBox="1"/>
                  <p:nvPr/>
                </p:nvSpPr>
                <p:spPr>
                  <a:xfrm>
                    <a:off x="7528944" y="2553656"/>
                    <a:ext cx="841769" cy="33855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ea typeface="Century Schoolbook" charset="0"/>
                                  <a:cs typeface="Century Schoolbook" charset="0"/>
                                </a:rPr>
                              </m:ctrlPr>
                            </m:sSupPr>
                            <m:e>
                              <m:r>
                                <a:rPr lang="en-US" sz="1600" b="0" i="1" smtClean="0">
                                  <a:latin typeface="Cambria Math" panose="02040503050406030204" pitchFamily="18" charset="0"/>
                                  <a:ea typeface="Century Schoolbook" charset="0"/>
                                  <a:cs typeface="Century Schoolbook" charset="0"/>
                                </a:rPr>
                                <m:t>𝑠</m:t>
                              </m:r>
                            </m:e>
                            <m:sup>
                              <m:r>
                                <a:rPr lang="en-US" sz="1600" b="0" i="1" smtClean="0">
                                  <a:latin typeface="Cambria Math" panose="02040503050406030204" pitchFamily="18" charset="0"/>
                                  <a:ea typeface="Century Schoolbook" charset="0"/>
                                  <a:cs typeface="Century Schoolbook" charset="0"/>
                                </a:rPr>
                                <m:t>&lt;</m:t>
                              </m:r>
                              <m:r>
                                <a:rPr lang="en-US" sz="1600" b="0" i="1" smtClean="0">
                                  <a:latin typeface="Cambria Math" panose="02040503050406030204" pitchFamily="18" charset="0"/>
                                  <a:ea typeface="Century Schoolbook" charset="0"/>
                                  <a:cs typeface="Century Schoolbook" charset="0"/>
                                </a:rPr>
                                <m:t>𝑡</m:t>
                              </m:r>
                              <m:r>
                                <a:rPr lang="en-US" sz="1600" b="0" i="1" smtClean="0">
                                  <a:latin typeface="Cambria Math" panose="02040503050406030204" pitchFamily="18" charset="0"/>
                                  <a:ea typeface="Century Schoolbook" charset="0"/>
                                  <a:cs typeface="Century Schoolbook" charset="0"/>
                                </a:rPr>
                                <m:t>−</m:t>
                              </m:r>
                              <m:r>
                                <a:rPr lang="en-US" sz="1600" b="0" i="1" smtClean="0">
                                  <a:latin typeface="Cambria Math" panose="02040503050406030204" pitchFamily="18" charset="0"/>
                                  <a:ea typeface="Century Schoolbook" charset="0"/>
                                  <a:cs typeface="Century Schoolbook" charset="0"/>
                                </a:rPr>
                                <m:t>1</m:t>
                              </m:r>
                              <m:r>
                                <a:rPr lang="en-US" sz="1600" b="0" i="1" smtClean="0">
                                  <a:latin typeface="Cambria Math" panose="02040503050406030204" pitchFamily="18" charset="0"/>
                                  <a:ea typeface="Century Schoolbook" charset="0"/>
                                  <a:cs typeface="Century Schoolbook" charset="0"/>
                                </a:rPr>
                                <m:t>&gt;</m:t>
                              </m:r>
                            </m:sup>
                          </m:sSup>
                        </m:oMath>
                      </m:oMathPara>
                    </a14:m>
                    <a:endParaRPr lang="en-US" sz="1600" dirty="0">
                      <a:latin typeface="Century Schoolbook" charset="0"/>
                      <a:ea typeface="Century Schoolbook" charset="0"/>
                      <a:cs typeface="Century Schoolbook" charset="0"/>
                    </a:endParaRPr>
                  </a:p>
                </p:txBody>
              </p:sp>
            </mc:Choice>
            <mc:Fallback>
              <p:sp>
                <p:nvSpPr>
                  <p:cNvPr id="97" name="TextBox 96"/>
                  <p:cNvSpPr txBox="1">
                    <a:spLocks noRot="1" noChangeAspect="1" noMove="1" noResize="1" noEditPoints="1" noAdjustHandles="1" noChangeArrowheads="1" noChangeShapeType="1" noTextEdit="1"/>
                  </p:cNvSpPr>
                  <p:nvPr/>
                </p:nvSpPr>
                <p:spPr>
                  <a:xfrm>
                    <a:off x="7528944" y="2553656"/>
                    <a:ext cx="841769" cy="338554"/>
                  </a:xfrm>
                  <a:prstGeom prst="rect">
                    <a:avLst/>
                  </a:prstGeom>
                  <a:blipFill rotWithShape="1">
                    <a:blip r:embed="rId10"/>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98" name="TextBox 97"/>
                  <p:cNvSpPr txBox="1"/>
                  <p:nvPr/>
                </p:nvSpPr>
                <p:spPr>
                  <a:xfrm>
                    <a:off x="8383852" y="2548680"/>
                    <a:ext cx="646203" cy="33855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ea typeface="Century Schoolbook" charset="0"/>
                                  <a:cs typeface="Century Schoolbook" charset="0"/>
                                </a:rPr>
                              </m:ctrlPr>
                            </m:sSupPr>
                            <m:e>
                              <m:r>
                                <a:rPr lang="en-US" sz="1600" b="0" i="1" smtClean="0">
                                  <a:latin typeface="Cambria Math" panose="02040503050406030204" pitchFamily="18" charset="0"/>
                                  <a:ea typeface="Century Schoolbook" charset="0"/>
                                  <a:cs typeface="Century Schoolbook" charset="0"/>
                                </a:rPr>
                                <m:t>𝑠</m:t>
                              </m:r>
                            </m:e>
                            <m:sup>
                              <m:r>
                                <a:rPr lang="en-US" sz="1600" b="0" i="1" smtClean="0">
                                  <a:latin typeface="Cambria Math" panose="02040503050406030204" pitchFamily="18" charset="0"/>
                                  <a:ea typeface="Century Schoolbook" charset="0"/>
                                  <a:cs typeface="Century Schoolbook" charset="0"/>
                                </a:rPr>
                                <m:t>&lt;</m:t>
                              </m:r>
                              <m:r>
                                <a:rPr lang="en-US" sz="1600" b="0" i="1" smtClean="0">
                                  <a:latin typeface="Cambria Math" panose="02040503050406030204" pitchFamily="18" charset="0"/>
                                  <a:ea typeface="Century Schoolbook" charset="0"/>
                                  <a:cs typeface="Century Schoolbook" charset="0"/>
                                </a:rPr>
                                <m:t>𝑡</m:t>
                              </m:r>
                              <m:r>
                                <a:rPr lang="en-US" sz="1600" b="0" i="1" smtClean="0">
                                  <a:latin typeface="Cambria Math" panose="02040503050406030204" pitchFamily="18" charset="0"/>
                                  <a:ea typeface="Century Schoolbook" charset="0"/>
                                  <a:cs typeface="Century Schoolbook" charset="0"/>
                                </a:rPr>
                                <m:t>&gt;</m:t>
                              </m:r>
                            </m:sup>
                          </m:sSup>
                        </m:oMath>
                      </m:oMathPara>
                    </a14:m>
                    <a:endParaRPr lang="en-US" sz="1600" dirty="0">
                      <a:latin typeface="Century Schoolbook" charset="0"/>
                      <a:ea typeface="Century Schoolbook" charset="0"/>
                      <a:cs typeface="Century Schoolbook" charset="0"/>
                    </a:endParaRPr>
                  </a:p>
                </p:txBody>
              </p:sp>
            </mc:Choice>
            <mc:Fallback>
              <p:sp>
                <p:nvSpPr>
                  <p:cNvPr id="98" name="TextBox 97"/>
                  <p:cNvSpPr txBox="1">
                    <a:spLocks noRot="1" noChangeAspect="1" noMove="1" noResize="1" noEditPoints="1" noAdjustHandles="1" noChangeArrowheads="1" noChangeShapeType="1" noTextEdit="1"/>
                  </p:cNvSpPr>
                  <p:nvPr/>
                </p:nvSpPr>
                <p:spPr>
                  <a:xfrm>
                    <a:off x="8383852" y="2548680"/>
                    <a:ext cx="646203" cy="338554"/>
                  </a:xfrm>
                  <a:prstGeom prst="rect">
                    <a:avLst/>
                  </a:prstGeom>
                  <a:blipFill rotWithShape="1">
                    <a:blip r:embed="rId11"/>
                  </a:blipFill>
                </p:spPr>
                <p:txBody>
                  <a:bodyPr/>
                  <a:lstStyle/>
                  <a:p>
                    <a:r>
                      <a:rPr lang="en-US" altLang="en-US">
                        <a:noFill/>
                      </a:rPr>
                      <a:t> </a:t>
                    </a:r>
                  </a:p>
                </p:txBody>
              </p:sp>
            </mc:Fallback>
          </mc:AlternateContent>
          <p:cxnSp>
            <p:nvCxnSpPr>
              <p:cNvPr id="99" name="Straight Arrow Connector 98"/>
              <p:cNvCxnSpPr/>
              <p:nvPr/>
            </p:nvCxnSpPr>
            <p:spPr>
              <a:xfrm flipV="1">
                <a:off x="8683699" y="2158626"/>
                <a:ext cx="0" cy="297346"/>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103" name="Straight Arrow Connector 102"/>
            <p:cNvCxnSpPr/>
            <p:nvPr/>
          </p:nvCxnSpPr>
          <p:spPr>
            <a:xfrm flipV="1">
              <a:off x="9942309" y="2618925"/>
              <a:ext cx="0" cy="337143"/>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2" name="Group 121"/>
          <p:cNvGrpSpPr/>
          <p:nvPr/>
        </p:nvGrpSpPr>
        <p:grpSpPr>
          <a:xfrm>
            <a:off x="6359415" y="4073067"/>
            <a:ext cx="5905591" cy="1231247"/>
            <a:chOff x="6359415" y="4073067"/>
            <a:chExt cx="5905591" cy="1231247"/>
          </a:xfrm>
        </p:grpSpPr>
        <p:grpSp>
          <p:nvGrpSpPr>
            <p:cNvPr id="28" name="Group 27"/>
            <p:cNvGrpSpPr/>
            <p:nvPr/>
          </p:nvGrpSpPr>
          <p:grpSpPr>
            <a:xfrm>
              <a:off x="6359415" y="4079788"/>
              <a:ext cx="5905591" cy="1224526"/>
              <a:chOff x="6079078" y="4439776"/>
              <a:chExt cx="5905591" cy="1224526"/>
            </a:xfrm>
          </p:grpSpPr>
          <p:grpSp>
            <p:nvGrpSpPr>
              <p:cNvPr id="89" name="Group 88"/>
              <p:cNvGrpSpPr/>
              <p:nvPr/>
            </p:nvGrpSpPr>
            <p:grpSpPr>
              <a:xfrm>
                <a:off x="6079078" y="4439776"/>
                <a:ext cx="5905591" cy="1224526"/>
                <a:chOff x="518087" y="3070097"/>
                <a:chExt cx="9300932" cy="2076840"/>
              </a:xfrm>
            </p:grpSpPr>
            <p:grpSp>
              <p:nvGrpSpPr>
                <p:cNvPr id="7" name="Group 6"/>
                <p:cNvGrpSpPr/>
                <p:nvPr/>
              </p:nvGrpSpPr>
              <p:grpSpPr>
                <a:xfrm>
                  <a:off x="518087" y="3070097"/>
                  <a:ext cx="9300932" cy="2076840"/>
                  <a:chOff x="630821" y="1930836"/>
                  <a:chExt cx="9300932" cy="2076840"/>
                </a:xfrm>
              </p:grpSpPr>
              <p:grpSp>
                <p:nvGrpSpPr>
                  <p:cNvPr id="30" name="Group 29"/>
                  <p:cNvGrpSpPr/>
                  <p:nvPr/>
                </p:nvGrpSpPr>
                <p:grpSpPr>
                  <a:xfrm>
                    <a:off x="630821" y="1930836"/>
                    <a:ext cx="9300932" cy="2076840"/>
                    <a:chOff x="7066324" y="4350399"/>
                    <a:chExt cx="4934996" cy="1802621"/>
                  </a:xfrm>
                </p:grpSpPr>
                <p:grpSp>
                  <p:nvGrpSpPr>
                    <p:cNvPr id="32" name="Group 31"/>
                    <p:cNvGrpSpPr/>
                    <p:nvPr/>
                  </p:nvGrpSpPr>
                  <p:grpSpPr>
                    <a:xfrm>
                      <a:off x="7066324" y="4608144"/>
                      <a:ext cx="4379908" cy="1335272"/>
                      <a:chOff x="3604798" y="1855186"/>
                      <a:chExt cx="5620034" cy="1613127"/>
                    </a:xfrm>
                  </p:grpSpPr>
                  <p:grpSp>
                    <p:nvGrpSpPr>
                      <p:cNvPr id="42" name="Group 41"/>
                      <p:cNvGrpSpPr/>
                      <p:nvPr/>
                    </p:nvGrpSpPr>
                    <p:grpSpPr>
                      <a:xfrm>
                        <a:off x="3604798" y="1855186"/>
                        <a:ext cx="1969409" cy="1613127"/>
                        <a:chOff x="821630" y="2968368"/>
                        <a:chExt cx="1969409" cy="1613127"/>
                      </a:xfrm>
                    </p:grpSpPr>
                    <p:grpSp>
                      <p:nvGrpSpPr>
                        <p:cNvPr id="50" name="Group 49"/>
                        <p:cNvGrpSpPr/>
                        <p:nvPr/>
                      </p:nvGrpSpPr>
                      <p:grpSpPr>
                        <a:xfrm>
                          <a:off x="821630" y="2968368"/>
                          <a:ext cx="1969409" cy="1613127"/>
                          <a:chOff x="582785" y="2438518"/>
                          <a:chExt cx="2914528" cy="2267761"/>
                        </a:xfrm>
                      </p:grpSpPr>
                      <mc:AlternateContent xmlns:mc="http://schemas.openxmlformats.org/markup-compatibility/2006">
                        <mc:Choice xmlns:a14="http://schemas.microsoft.com/office/drawing/2010/main" Requires="a14">
                          <p:sp>
                            <p:nvSpPr>
                              <p:cNvPr id="52" name="TextBox 51"/>
                              <p:cNvSpPr txBox="1"/>
                              <p:nvPr/>
                            </p:nvSpPr>
                            <p:spPr>
                              <a:xfrm>
                                <a:off x="582785" y="2438518"/>
                                <a:ext cx="905439" cy="46166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𝑎</m:t>
                                          </m:r>
                                        </m:e>
                                        <m:sup>
                                          <m:r>
                                            <a:rPr lang="en-US" sz="2400" b="0" i="1" smtClean="0">
                                              <a:latin typeface="Cambria Math" panose="02040503050406030204" pitchFamily="18" charset="0"/>
                                            </a:rPr>
                                            <m:t>&lt;</m:t>
                                          </m:r>
                                          <m:r>
                                            <a:rPr lang="en-US" sz="2400" b="0" i="1" smtClean="0">
                                              <a:latin typeface="Cambria Math" panose="02040503050406030204" pitchFamily="18" charset="0"/>
                                            </a:rPr>
                                            <m:t>0</m:t>
                                          </m:r>
                                          <m:r>
                                            <a:rPr lang="en-US" sz="2400" b="0" i="1" smtClean="0">
                                              <a:latin typeface="Cambria Math" panose="02040503050406030204" pitchFamily="18" charset="0"/>
                                            </a:rPr>
                                            <m:t>&gt;</m:t>
                                          </m:r>
                                        </m:sup>
                                      </m:sSup>
                                    </m:oMath>
                                  </m:oMathPara>
                                </a14:m>
                                <a:endParaRPr lang="en-US" sz="2400" dirty="0"/>
                              </a:p>
                            </p:txBody>
                          </p:sp>
                        </mc:Choice>
                        <mc:Fallback>
                          <p:sp>
                            <p:nvSpPr>
                              <p:cNvPr id="52" name="TextBox 51"/>
                              <p:cNvSpPr txBox="1">
                                <a:spLocks noRot="1" noChangeAspect="1" noMove="1" noResize="1" noEditPoints="1" noAdjustHandles="1" noChangeArrowheads="1" noChangeShapeType="1" noTextEdit="1"/>
                              </p:cNvSpPr>
                              <p:nvPr/>
                            </p:nvSpPr>
                            <p:spPr>
                              <a:xfrm>
                                <a:off x="582785" y="2438518"/>
                                <a:ext cx="905439" cy="461666"/>
                              </a:xfrm>
                              <a:prstGeom prst="rect">
                                <a:avLst/>
                              </a:prstGeom>
                              <a:blipFill rotWithShape="1">
                                <a:blip r:embed="rId12"/>
                              </a:blipFill>
                            </p:spPr>
                            <p:txBody>
                              <a:bodyPr/>
                              <a:lstStyle/>
                              <a:p>
                                <a:r>
                                  <a:rPr lang="en-US" altLang="en-US">
                                    <a:noFill/>
                                  </a:rPr>
                                  <a:t> </a:t>
                                </a:r>
                              </a:p>
                            </p:txBody>
                          </p:sp>
                        </mc:Fallback>
                      </mc:AlternateContent>
                      <p:sp>
                        <p:nvSpPr>
                          <p:cNvPr id="53" name="Rectangle 52"/>
                          <p:cNvSpPr/>
                          <p:nvPr/>
                        </p:nvSpPr>
                        <p:spPr>
                          <a:xfrm>
                            <a:off x="2533492" y="2608986"/>
                            <a:ext cx="464700" cy="72282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53"/>
                          <p:cNvCxnSpPr/>
                          <p:nvPr/>
                        </p:nvCxnSpPr>
                        <p:spPr>
                          <a:xfrm>
                            <a:off x="1689753" y="2948173"/>
                            <a:ext cx="500332" cy="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5" name="TextBox 54"/>
                              <p:cNvSpPr txBox="1"/>
                              <p:nvPr/>
                            </p:nvSpPr>
                            <p:spPr>
                              <a:xfrm>
                                <a:off x="2590590" y="4244614"/>
                                <a:ext cx="906723"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&lt;</m:t>
                                          </m:r>
                                          <m:r>
                                            <a:rPr lang="en-US" sz="2400" b="0" i="1" smtClean="0">
                                              <a:latin typeface="Cambria Math" panose="02040503050406030204" pitchFamily="18" charset="0"/>
                                            </a:rPr>
                                            <m:t>1</m:t>
                                          </m:r>
                                          <m:r>
                                            <a:rPr lang="en-US" sz="2400" b="0" i="1" smtClean="0">
                                              <a:latin typeface="Cambria Math" panose="02040503050406030204" pitchFamily="18" charset="0"/>
                                            </a:rPr>
                                            <m:t>&gt;</m:t>
                                          </m:r>
                                        </m:sup>
                                      </m:sSup>
                                    </m:oMath>
                                  </m:oMathPara>
                                </a14:m>
                                <a:endParaRPr lang="en-US" sz="2400" dirty="0"/>
                              </a:p>
                            </p:txBody>
                          </p:sp>
                        </mc:Choice>
                        <mc:Fallback>
                          <p:sp>
                            <p:nvSpPr>
                              <p:cNvPr id="55" name="TextBox 54"/>
                              <p:cNvSpPr txBox="1">
                                <a:spLocks noRot="1" noChangeAspect="1" noMove="1" noResize="1" noEditPoints="1" noAdjustHandles="1" noChangeArrowheads="1" noChangeShapeType="1" noTextEdit="1"/>
                              </p:cNvSpPr>
                              <p:nvPr/>
                            </p:nvSpPr>
                            <p:spPr>
                              <a:xfrm>
                                <a:off x="2590590" y="4244614"/>
                                <a:ext cx="906723" cy="461665"/>
                              </a:xfrm>
                              <a:prstGeom prst="rect">
                                <a:avLst/>
                              </a:prstGeom>
                              <a:blipFill rotWithShape="1">
                                <a:blip r:embed="rId13"/>
                              </a:blipFill>
                            </p:spPr>
                            <p:txBody>
                              <a:bodyPr/>
                              <a:lstStyle/>
                              <a:p>
                                <a:r>
                                  <a:rPr lang="en-US" altLang="en-US">
                                    <a:noFill/>
                                  </a:rPr>
                                  <a:t> </a:t>
                                </a:r>
                              </a:p>
                            </p:txBody>
                          </p:sp>
                        </mc:Fallback>
                      </mc:AlternateContent>
                    </p:grpSp>
                    <p:cxnSp>
                      <p:nvCxnSpPr>
                        <p:cNvPr id="51" name="Straight Arrow Connector 50"/>
                        <p:cNvCxnSpPr>
                          <a:endCxn id="53" idx="2"/>
                        </p:cNvCxnSpPr>
                        <p:nvPr/>
                      </p:nvCxnSpPr>
                      <p:spPr>
                        <a:xfrm flipH="1" flipV="1">
                          <a:off x="2296769" y="3603791"/>
                          <a:ext cx="187932" cy="649309"/>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43" name="Rectangle 42"/>
                      <p:cNvSpPr/>
                      <p:nvPr/>
                    </p:nvSpPr>
                    <p:spPr>
                      <a:xfrm>
                        <a:off x="6250526" y="1976447"/>
                        <a:ext cx="314008" cy="51416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p:cNvCxnSpPr>
                        <a:stCxn id="33" idx="0"/>
                        <a:endCxn id="43" idx="2"/>
                      </p:cNvCxnSpPr>
                      <p:nvPr/>
                    </p:nvCxnSpPr>
                    <p:spPr>
                      <a:xfrm flipH="1" flipV="1">
                        <a:off x="6407531" y="2490611"/>
                        <a:ext cx="194708" cy="673193"/>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8766043" y="2003205"/>
                        <a:ext cx="345409" cy="51416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34" idx="0"/>
                        <a:endCxn id="45" idx="2"/>
                      </p:cNvCxnSpPr>
                      <p:nvPr/>
                    </p:nvCxnSpPr>
                    <p:spPr>
                      <a:xfrm flipH="1" flipV="1">
                        <a:off x="8938747" y="2517369"/>
                        <a:ext cx="286085" cy="627468"/>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9" name="TextBox 48"/>
                          <p:cNvSpPr txBox="1"/>
                          <p:nvPr/>
                        </p:nvSpPr>
                        <p:spPr>
                          <a:xfrm>
                            <a:off x="6958187" y="1951692"/>
                            <a:ext cx="574195"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cs typeface="Cambria Math" panose="02040503050406030204" pitchFamily="18" charset="0"/>
                                    </a:rPr>
                                    <m:t>⋯</m:t>
                                  </m:r>
                                </m:oMath>
                              </m:oMathPara>
                            </a14:m>
                            <a:endParaRPr lang="en-US" dirty="0"/>
                          </a:p>
                        </p:txBody>
                      </p:sp>
                    </mc:Choice>
                    <mc:Fallback>
                      <p:sp>
                        <p:nvSpPr>
                          <p:cNvPr id="49" name="TextBox 48"/>
                          <p:cNvSpPr txBox="1">
                            <a:spLocks noRot="1" noChangeAspect="1" noMove="1" noResize="1" noEditPoints="1" noAdjustHandles="1" noChangeArrowheads="1" noChangeShapeType="1" noTextEdit="1"/>
                          </p:cNvSpPr>
                          <p:nvPr/>
                        </p:nvSpPr>
                        <p:spPr>
                          <a:xfrm>
                            <a:off x="6958187" y="1951692"/>
                            <a:ext cx="574195" cy="523220"/>
                          </a:xfrm>
                          <a:prstGeom prst="rect">
                            <a:avLst/>
                          </a:prstGeom>
                          <a:blipFill rotWithShape="1">
                            <a:blip r:embed="rId14"/>
                          </a:blipFill>
                        </p:spPr>
                        <p:txBody>
                          <a:bodyPr/>
                          <a:lstStyle/>
                          <a:p>
                            <a:r>
                              <a:rPr lang="en-US" altLang="en-US">
                                <a:noFill/>
                              </a:rPr>
                              <a:t> </a:t>
                            </a:r>
                          </a:p>
                        </p:txBody>
                      </p:sp>
                    </mc:Fallback>
                  </mc:AlternateContent>
                </p:grpSp>
                <mc:AlternateContent xmlns:mc="http://schemas.openxmlformats.org/markup-compatibility/2006">
                  <mc:Choice xmlns:a14="http://schemas.microsoft.com/office/drawing/2010/main" Requires="a14">
                    <p:sp>
                      <p:nvSpPr>
                        <p:cNvPr id="33" name="TextBox 32"/>
                        <p:cNvSpPr txBox="1"/>
                        <p:nvPr/>
                      </p:nvSpPr>
                      <p:spPr>
                        <a:xfrm>
                          <a:off x="8948983" y="5691355"/>
                          <a:ext cx="906723"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&lt;</m:t>
                                    </m:r>
                                    <m:r>
                                      <a:rPr lang="en-US" sz="2400" b="0" i="1" smtClean="0">
                                        <a:latin typeface="Cambria Math" panose="02040503050406030204" pitchFamily="18" charset="0"/>
                                      </a:rPr>
                                      <m:t>2</m:t>
                                    </m:r>
                                    <m:r>
                                      <a:rPr lang="en-US" sz="2400" b="0" i="1" smtClean="0">
                                        <a:latin typeface="Cambria Math" panose="02040503050406030204" pitchFamily="18" charset="0"/>
                                      </a:rPr>
                                      <m:t>&gt;</m:t>
                                    </m:r>
                                  </m:sup>
                                </m:sSup>
                              </m:oMath>
                            </m:oMathPara>
                          </a14:m>
                          <a:endParaRPr lang="en-US" sz="2400" dirty="0"/>
                        </a:p>
                      </p:txBody>
                    </p:sp>
                  </mc:Choice>
                  <mc:Fallback>
                    <p:sp>
                      <p:nvSpPr>
                        <p:cNvPr id="33" name="TextBox 32"/>
                        <p:cNvSpPr txBox="1">
                          <a:spLocks noRot="1" noChangeAspect="1" noMove="1" noResize="1" noEditPoints="1" noAdjustHandles="1" noChangeArrowheads="1" noChangeShapeType="1" noTextEdit="1"/>
                        </p:cNvSpPr>
                        <p:nvPr/>
                      </p:nvSpPr>
                      <p:spPr>
                        <a:xfrm>
                          <a:off x="8948983" y="5691355"/>
                          <a:ext cx="906723" cy="461665"/>
                        </a:xfrm>
                        <a:prstGeom prst="rect">
                          <a:avLst/>
                        </a:prstGeom>
                        <a:blipFill rotWithShape="1">
                          <a:blip r:embed="rId15"/>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10891144" y="5675656"/>
                          <a:ext cx="1110176"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&lt;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𝑥</m:t>
                                        </m:r>
                                      </m:sub>
                                    </m:sSub>
                                    <m:r>
                                      <a:rPr lang="en-US" sz="2400" b="0" i="1" smtClean="0">
                                        <a:latin typeface="Cambria Math" panose="02040503050406030204" pitchFamily="18" charset="0"/>
                                      </a:rPr>
                                      <m:t>&gt;</m:t>
                                    </m:r>
                                  </m:sup>
                                </m:sSup>
                              </m:oMath>
                            </m:oMathPara>
                          </a14:m>
                          <a:endParaRPr lang="en-US" sz="2400" dirty="0"/>
                        </a:p>
                      </p:txBody>
                    </p:sp>
                  </mc:Choice>
                  <mc:Fallback>
                    <p:sp>
                      <p:nvSpPr>
                        <p:cNvPr id="34" name="TextBox 33"/>
                        <p:cNvSpPr txBox="1">
                          <a:spLocks noRot="1" noChangeAspect="1" noMove="1" noResize="1" noEditPoints="1" noAdjustHandles="1" noChangeArrowheads="1" noChangeShapeType="1" noTextEdit="1"/>
                        </p:cNvSpPr>
                        <p:nvPr/>
                      </p:nvSpPr>
                      <p:spPr>
                        <a:xfrm>
                          <a:off x="10891144" y="5675656"/>
                          <a:ext cx="1110176" cy="461665"/>
                        </a:xfrm>
                        <a:prstGeom prst="rect">
                          <a:avLst/>
                        </a:prstGeom>
                        <a:blipFill rotWithShape="1">
                          <a:blip r:embed="rId16"/>
                        </a:blipFill>
                      </p:spPr>
                      <p:txBody>
                        <a:bodyPr/>
                        <a:lstStyle/>
                        <a:p>
                          <a:r>
                            <a:rPr lang="en-US" altLang="en-US">
                              <a:noFill/>
                            </a:rPr>
                            <a:t> </a:t>
                          </a:r>
                        </a:p>
                      </p:txBody>
                    </p:sp>
                  </mc:Fallback>
                </mc:AlternateContent>
                <p:cxnSp>
                  <p:nvCxnSpPr>
                    <p:cNvPr id="35" name="Straight Arrow Connector 34"/>
                    <p:cNvCxnSpPr/>
                    <p:nvPr/>
                  </p:nvCxnSpPr>
                  <p:spPr>
                    <a:xfrm flipV="1">
                      <a:off x="8215952" y="4350399"/>
                      <a:ext cx="165804" cy="348772"/>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56" name="Rectangle 55"/>
                  <p:cNvSpPr/>
                  <p:nvPr/>
                </p:nvSpPr>
                <p:spPr>
                  <a:xfrm>
                    <a:off x="3220377" y="2345773"/>
                    <a:ext cx="461218" cy="49034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5090991" y="2347898"/>
                    <a:ext cx="461218" cy="49034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8890093" y="2380997"/>
                    <a:ext cx="507341" cy="49034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Curved Connector 11"/>
                <p:cNvCxnSpPr>
                  <a:stCxn id="57" idx="2"/>
                  <a:endCxn id="56" idx="2"/>
                </p:cNvCxnSpPr>
                <p:nvPr/>
              </p:nvCxnSpPr>
              <p:spPr>
                <a:xfrm rot="5400000" flipH="1">
                  <a:off x="4272496" y="3041133"/>
                  <a:ext cx="2125" cy="1870614"/>
                </a:xfrm>
                <a:prstGeom prst="curvedConnector3">
                  <a:avLst>
                    <a:gd name="adj1" fmla="val -10757647"/>
                  </a:avLst>
                </a:prstGeom>
                <a:ln w="1905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2" name="Curved Connector 71"/>
                <p:cNvCxnSpPr>
                  <a:stCxn id="53" idx="2"/>
                  <a:endCxn id="43" idx="2"/>
                </p:cNvCxnSpPr>
                <p:nvPr/>
              </p:nvCxnSpPr>
              <p:spPr>
                <a:xfrm rot="16200000" flipH="1">
                  <a:off x="3659770" y="2998038"/>
                  <a:ext cx="1" cy="1949986"/>
                </a:xfrm>
                <a:prstGeom prst="curvedConnector3">
                  <a:avLst>
                    <a:gd name="adj1" fmla="val 22860100000"/>
                  </a:avLst>
                </a:prstGeom>
                <a:ln w="190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3" name="Curved Connector 72"/>
                <p:cNvCxnSpPr>
                  <a:stCxn id="58" idx="2"/>
                  <a:endCxn id="75" idx="2"/>
                </p:cNvCxnSpPr>
                <p:nvPr/>
              </p:nvCxnSpPr>
              <p:spPr>
                <a:xfrm rot="5400000" flipH="1">
                  <a:off x="8058831" y="3038403"/>
                  <a:ext cx="37568" cy="1906830"/>
                </a:xfrm>
                <a:prstGeom prst="curvedConnector3">
                  <a:avLst>
                    <a:gd name="adj1" fmla="val -608497"/>
                  </a:avLst>
                </a:prstGeom>
                <a:ln w="1905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4" name="Curved Connector 73"/>
                <p:cNvCxnSpPr>
                  <a:stCxn id="76" idx="2"/>
                  <a:endCxn id="45" idx="2"/>
                </p:cNvCxnSpPr>
                <p:nvPr/>
              </p:nvCxnSpPr>
              <p:spPr>
                <a:xfrm rot="16200000" flipH="1">
                  <a:off x="7427783" y="3073692"/>
                  <a:ext cx="25521" cy="1824204"/>
                </a:xfrm>
                <a:prstGeom prst="curvedConnector3">
                  <a:avLst>
                    <a:gd name="adj1" fmla="val 995733"/>
                  </a:avLst>
                </a:prstGeom>
                <a:ln w="190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6870529" y="3482690"/>
                  <a:ext cx="507341" cy="49034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6274770" y="3482690"/>
                  <a:ext cx="507341" cy="49034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Arrow Connector 86"/>
                <p:cNvCxnSpPr>
                  <a:endCxn id="76" idx="2"/>
                </p:cNvCxnSpPr>
                <p:nvPr/>
              </p:nvCxnSpPr>
              <p:spPr>
                <a:xfrm flipH="1" flipV="1">
                  <a:off x="6528441" y="3973035"/>
                  <a:ext cx="272239" cy="655538"/>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8" name="TextBox 87"/>
                    <p:cNvSpPr txBox="1"/>
                    <p:nvPr/>
                  </p:nvSpPr>
                  <p:spPr>
                    <a:xfrm>
                      <a:off x="5862385" y="4610476"/>
                      <a:ext cx="1302601"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&lt;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𝑥</m:t>
                                    </m:r>
                                  </m:sub>
                                </m:sSub>
                                <m:r>
                                  <a:rPr lang="en-US" sz="2400" b="0" i="1" smtClean="0">
                                    <a:latin typeface="Cambria Math" panose="02040503050406030204" pitchFamily="18" charset="0"/>
                                  </a:rPr>
                                  <m:t>−</m:t>
                                </m:r>
                                <m:r>
                                  <a:rPr lang="en-US" sz="2400" b="0" i="1" smtClean="0">
                                    <a:latin typeface="Cambria Math" panose="02040503050406030204" pitchFamily="18" charset="0"/>
                                  </a:rPr>
                                  <m:t>1</m:t>
                                </m:r>
                                <m:r>
                                  <a:rPr lang="en-US" sz="2400" b="0" i="1" smtClean="0">
                                    <a:latin typeface="Cambria Math" panose="02040503050406030204" pitchFamily="18" charset="0"/>
                                  </a:rPr>
                                  <m:t>&gt;</m:t>
                                </m:r>
                              </m:sup>
                            </m:sSup>
                          </m:oMath>
                        </m:oMathPara>
                      </a14:m>
                      <a:endParaRPr lang="en-US" sz="2400" dirty="0"/>
                    </a:p>
                  </p:txBody>
                </p:sp>
              </mc:Choice>
              <mc:Fallback>
                <p:sp>
                  <p:nvSpPr>
                    <p:cNvPr id="88" name="TextBox 87"/>
                    <p:cNvSpPr txBox="1">
                      <a:spLocks noRot="1" noChangeAspect="1" noMove="1" noResize="1" noEditPoints="1" noAdjustHandles="1" noChangeArrowheads="1" noChangeShapeType="1" noTextEdit="1"/>
                    </p:cNvSpPr>
                    <p:nvPr/>
                  </p:nvSpPr>
                  <p:spPr>
                    <a:xfrm>
                      <a:off x="5862385" y="4610476"/>
                      <a:ext cx="1302601" cy="461665"/>
                    </a:xfrm>
                    <a:prstGeom prst="rect">
                      <a:avLst/>
                    </a:prstGeom>
                    <a:blipFill rotWithShape="1">
                      <a:blip r:embed="rId17"/>
                    </a:blipFill>
                  </p:spPr>
                  <p:txBody>
                    <a:bodyPr/>
                    <a:lstStyle/>
                    <a:p>
                      <a:r>
                        <a:rPr lang="en-US" altLang="en-US">
                          <a:noFill/>
                        </a:rPr>
                        <a:t> </a:t>
                      </a:r>
                    </a:p>
                  </p:txBody>
                </p:sp>
              </mc:Fallback>
            </mc:AlternateContent>
          </p:grpSp>
          <p:cxnSp>
            <p:nvCxnSpPr>
              <p:cNvPr id="80" name="Straight Arrow Connector 79"/>
              <p:cNvCxnSpPr>
                <a:stCxn id="55" idx="0"/>
                <a:endCxn id="56" idx="2"/>
              </p:cNvCxnSpPr>
              <p:nvPr/>
            </p:nvCxnSpPr>
            <p:spPr>
              <a:xfrm flipV="1">
                <a:off x="7630077" y="4973538"/>
                <a:ext cx="239655" cy="363721"/>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33" idx="0"/>
                <a:endCxn id="57" idx="2"/>
              </p:cNvCxnSpPr>
              <p:nvPr/>
            </p:nvCxnSpPr>
            <p:spPr>
              <a:xfrm flipV="1">
                <a:off x="8874538" y="4974791"/>
                <a:ext cx="182933" cy="3759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endCxn id="75" idx="2"/>
              </p:cNvCxnSpPr>
              <p:nvPr/>
            </p:nvCxnSpPr>
            <p:spPr>
              <a:xfrm flipV="1">
                <a:off x="10068186" y="4972157"/>
                <a:ext cx="205418" cy="386512"/>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34" idx="0"/>
                <a:endCxn id="58" idx="2"/>
              </p:cNvCxnSpPr>
              <p:nvPr/>
            </p:nvCxnSpPr>
            <p:spPr>
              <a:xfrm flipV="1">
                <a:off x="11320409" y="4994307"/>
                <a:ext cx="163929" cy="345719"/>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108" name="Straight Arrow Connector 107"/>
            <p:cNvCxnSpPr/>
            <p:nvPr/>
          </p:nvCxnSpPr>
          <p:spPr>
            <a:xfrm flipH="1" flipV="1">
              <a:off x="7925926" y="4079788"/>
              <a:ext cx="201961" cy="242033"/>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43" idx="0"/>
            </p:cNvCxnSpPr>
            <p:nvPr/>
          </p:nvCxnSpPr>
          <p:spPr>
            <a:xfrm flipV="1">
              <a:off x="8973287" y="4079788"/>
              <a:ext cx="161955" cy="243272"/>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H="1" flipV="1">
              <a:off x="9116305" y="4086509"/>
              <a:ext cx="202565" cy="235862"/>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flipV="1">
              <a:off x="10186006" y="4073067"/>
              <a:ext cx="161955" cy="243272"/>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flipH="1" flipV="1">
              <a:off x="10329024" y="4079788"/>
              <a:ext cx="202565" cy="235862"/>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11359958" y="4102625"/>
              <a:ext cx="161955" cy="243272"/>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flipH="1" flipV="1">
              <a:off x="11502976" y="4109346"/>
              <a:ext cx="202565" cy="235862"/>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p14="http://schemas.microsoft.com/office/powerpoint/2010/main">
        <mc:Choice Requires="p14">
          <p:contentPart r:id="rId18" p14:bwMode="auto">
            <p14:nvContentPartPr>
              <p14:cNvPr id="5" name="Ink 4"/>
              <p14:cNvContentPartPr/>
              <p14:nvPr/>
            </p14:nvContentPartPr>
            <p14:xfrm>
              <a:off x="5867280" y="349200"/>
              <a:ext cx="5467680" cy="6388560"/>
            </p14:xfrm>
          </p:contentPart>
        </mc:Choice>
        <mc:Fallback xmlns="">
          <p:pic>
            <p:nvPicPr>
              <p:cNvPr id="5" name="Ink 4"/>
            </p:nvPicPr>
            <p:blipFill>
              <a:blip r:embed="rId19"/>
            </p:blipFill>
            <p:spPr>
              <a:xfrm>
                <a:off x="5867280" y="349200"/>
                <a:ext cx="5467680" cy="6388560"/>
              </a:xfrm>
              <a:prstGeom prst="rect"/>
            </p:spPr>
          </p:pic>
        </mc:Fallback>
      </mc:AlternateContent>
      <p:sp>
        <p:nvSpPr>
          <p:cNvPr id="6" name="Text Box 5"/>
          <p:cNvSpPr txBox="1"/>
          <p:nvPr/>
        </p:nvSpPr>
        <p:spPr>
          <a:xfrm>
            <a:off x="647065" y="1811020"/>
            <a:ext cx="5680075" cy="368300"/>
          </a:xfrm>
          <a:prstGeom prst="rect">
            <a:avLst/>
          </a:prstGeom>
          <a:solidFill>
            <a:schemeClr val="bg1"/>
          </a:solidFill>
          <a:ln>
            <a:solidFill>
              <a:srgbClr val="FF0000"/>
            </a:solidFill>
          </a:ln>
        </p:spPr>
        <p:txBody>
          <a:bodyPr wrap="square" rtlCol="0">
            <a:spAutoFit/>
          </a:bodyPr>
          <a:p>
            <a:r>
              <a:rPr lang="en-US"/>
              <a:t>For ever fixed t, the sumation equals to 1, like a softmax.</a:t>
            </a:r>
            <a:endParaRPr lang="en-US"/>
          </a:p>
        </p:txBody>
      </p:sp>
      <p:cxnSp>
        <p:nvCxnSpPr>
          <p:cNvPr id="8" name="Straight Arrow Connector 7"/>
          <p:cNvCxnSpPr/>
          <p:nvPr/>
        </p:nvCxnSpPr>
        <p:spPr>
          <a:xfrm>
            <a:off x="956310" y="2204720"/>
            <a:ext cx="10795" cy="27686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 Box 8"/>
          <p:cNvSpPr txBox="1"/>
          <p:nvPr/>
        </p:nvSpPr>
        <p:spPr>
          <a:xfrm>
            <a:off x="182880" y="3213100"/>
            <a:ext cx="6988810" cy="368300"/>
          </a:xfrm>
          <a:prstGeom prst="rect">
            <a:avLst/>
          </a:prstGeom>
          <a:solidFill>
            <a:schemeClr val="bg1"/>
          </a:solidFill>
          <a:ln>
            <a:solidFill>
              <a:srgbClr val="FF0000"/>
            </a:solidFill>
          </a:ln>
        </p:spPr>
        <p:txBody>
          <a:bodyPr wrap="square" rtlCol="0">
            <a:spAutoFit/>
          </a:bodyPr>
          <a:p>
            <a:r>
              <a:rPr lang="en-US"/>
              <a:t>We will use a small NN to calculate e</a:t>
            </a:r>
            <a:r>
              <a:rPr lang="en-US" baseline="30000"/>
              <a:t>&lt;t,t’&gt; </a:t>
            </a:r>
            <a:r>
              <a:rPr lang="en-US"/>
              <a:t>, typically one hidden layer NN </a:t>
            </a:r>
            <a:endParaRPr lang="en-US"/>
          </a:p>
        </p:txBody>
      </p:sp>
      <p:cxnSp>
        <p:nvCxnSpPr>
          <p:cNvPr id="10" name="Straight Arrow Connector 9"/>
          <p:cNvCxnSpPr/>
          <p:nvPr/>
        </p:nvCxnSpPr>
        <p:spPr>
          <a:xfrm>
            <a:off x="2059305" y="3620135"/>
            <a:ext cx="328295" cy="27686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299085" y="5260340"/>
            <a:ext cx="6630670" cy="368300"/>
          </a:xfrm>
          <a:prstGeom prst="rect">
            <a:avLst/>
          </a:prstGeom>
          <a:solidFill>
            <a:schemeClr val="bg1"/>
          </a:solidFill>
          <a:ln>
            <a:solidFill>
              <a:srgbClr val="FF0000"/>
            </a:solidFill>
          </a:ln>
        </p:spPr>
        <p:txBody>
          <a:bodyPr wrap="square" rtlCol="0">
            <a:spAutoFit/>
          </a:bodyPr>
          <a:p>
            <a:r>
              <a:rPr lang="en-US"/>
              <a:t>S</a:t>
            </a:r>
            <a:r>
              <a:rPr lang="en-US" baseline="30000"/>
              <a:t>&lt;t-1&gt;</a:t>
            </a:r>
            <a:r>
              <a:rPr lang="en-US"/>
              <a:t> is the hidden  state from previous time step that is fed into S</a:t>
            </a:r>
            <a:r>
              <a:rPr lang="en-US" baseline="30000"/>
              <a:t>&lt;t&gt;</a:t>
            </a:r>
            <a:endParaRPr lang="en-US" baseline="30000"/>
          </a:p>
        </p:txBody>
      </p:sp>
      <p:sp>
        <p:nvSpPr>
          <p:cNvPr id="16" name="Text Box 15"/>
          <p:cNvSpPr txBox="1"/>
          <p:nvPr/>
        </p:nvSpPr>
        <p:spPr>
          <a:xfrm>
            <a:off x="299085" y="5716905"/>
            <a:ext cx="3172460" cy="368300"/>
          </a:xfrm>
          <a:prstGeom prst="rect">
            <a:avLst/>
          </a:prstGeom>
          <a:solidFill>
            <a:schemeClr val="bg1"/>
          </a:solidFill>
          <a:ln>
            <a:solidFill>
              <a:srgbClr val="FF0000"/>
            </a:solidFill>
          </a:ln>
        </p:spPr>
        <p:txBody>
          <a:bodyPr wrap="square" rtlCol="0">
            <a:spAutoFit/>
          </a:bodyPr>
          <a:p>
            <a:r>
              <a:rPr lang="en-US"/>
              <a:t>a</a:t>
            </a:r>
            <a:r>
              <a:rPr lang="en-US" baseline="30000"/>
              <a:t>&lt;t’&gt;</a:t>
            </a:r>
            <a:r>
              <a:rPr lang="en-US"/>
              <a:t>  is the feature from time t’</a:t>
            </a:r>
            <a:endParaRPr lang="en-US" baseline="30000"/>
          </a:p>
        </p:txBody>
      </p:sp>
      <p:sp>
        <p:nvSpPr>
          <p:cNvPr id="17" name="Text Box 16"/>
          <p:cNvSpPr txBox="1"/>
          <p:nvPr/>
        </p:nvSpPr>
        <p:spPr>
          <a:xfrm>
            <a:off x="7379335" y="3436620"/>
            <a:ext cx="774700" cy="460375"/>
          </a:xfrm>
          <a:prstGeom prst="rect">
            <a:avLst/>
          </a:prstGeom>
          <a:solidFill>
            <a:schemeClr val="bg1"/>
          </a:solidFill>
          <a:ln>
            <a:solidFill>
              <a:srgbClr val="FF0000"/>
            </a:solidFill>
          </a:ln>
        </p:spPr>
        <p:txBody>
          <a:bodyPr wrap="square" rtlCol="0">
            <a:spAutoFit/>
          </a:bodyPr>
          <a:p>
            <a:r>
              <a:rPr lang="en-US" sz="2400"/>
              <a:t>a</a:t>
            </a:r>
            <a:r>
              <a:rPr lang="en-US" sz="2400" baseline="30000"/>
              <a:t>&lt;t’&gt;</a:t>
            </a:r>
            <a:r>
              <a:rPr lang="en-US" sz="2400"/>
              <a:t>  </a:t>
            </a:r>
            <a:endParaRPr lang="en-US" sz="2400" baseline="30000"/>
          </a:p>
        </p:txBody>
      </p:sp>
      <p:cxnSp>
        <p:nvCxnSpPr>
          <p:cNvPr id="18" name="Straight Arrow Connector 17"/>
          <p:cNvCxnSpPr/>
          <p:nvPr/>
        </p:nvCxnSpPr>
        <p:spPr>
          <a:xfrm>
            <a:off x="7624445" y="3969385"/>
            <a:ext cx="328295" cy="27686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8165465" y="3723005"/>
            <a:ext cx="775335" cy="57213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Rectangles 20"/>
          <p:cNvSpPr/>
          <p:nvPr/>
        </p:nvSpPr>
        <p:spPr>
          <a:xfrm>
            <a:off x="9467215" y="182880"/>
            <a:ext cx="2054860" cy="905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3" name="Rectangles 22"/>
          <p:cNvSpPr/>
          <p:nvPr/>
        </p:nvSpPr>
        <p:spPr>
          <a:xfrm>
            <a:off x="7893050" y="5952490"/>
            <a:ext cx="2054860" cy="905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2114196" cy="1325563"/>
          </a:xfrm>
        </p:spPr>
        <p:txBody>
          <a:bodyPr anchor="t"/>
          <a:lstStyle/>
          <a:p>
            <a:r>
              <a:rPr lang="en-US" dirty="0"/>
              <a:t>Attention examples</a:t>
            </a:r>
            <a:endParaRPr lang="en-US" dirty="0"/>
          </a:p>
        </p:txBody>
      </p:sp>
      <p:sp>
        <p:nvSpPr>
          <p:cNvPr id="3" name="TextBox 2"/>
          <p:cNvSpPr txBox="1"/>
          <p:nvPr/>
        </p:nvSpPr>
        <p:spPr>
          <a:xfrm>
            <a:off x="-9435830" y="-3929974"/>
            <a:ext cx="184731" cy="369332"/>
          </a:xfrm>
          <a:prstGeom prst="rect">
            <a:avLst/>
          </a:prstGeom>
          <a:noFill/>
        </p:spPr>
        <p:txBody>
          <a:bodyPr wrap="none" rtlCol="0">
            <a:spAutoFit/>
          </a:bodyPr>
          <a:lstStyle/>
          <a:p>
            <a:endParaRPr lang="en-US" dirty="0"/>
          </a:p>
        </p:txBody>
      </p:sp>
      <p:sp>
        <p:nvSpPr>
          <p:cNvPr id="14" name="TextBox 13"/>
          <p:cNvSpPr txBox="1"/>
          <p:nvPr/>
        </p:nvSpPr>
        <p:spPr>
          <a:xfrm>
            <a:off x="638728" y="1240739"/>
            <a:ext cx="2736647" cy="523220"/>
          </a:xfrm>
          <a:prstGeom prst="rect">
            <a:avLst/>
          </a:prstGeom>
          <a:noFill/>
        </p:spPr>
        <p:txBody>
          <a:bodyPr wrap="none" rtlCol="0">
            <a:spAutoFit/>
          </a:bodyPr>
          <a:lstStyle/>
          <a:p>
            <a:r>
              <a:rPr lang="en-US" sz="2800" b="0" dirty="0">
                <a:latin typeface="Century Schoolbook" charset="0"/>
                <a:ea typeface="Century Schoolbook" charset="0"/>
                <a:cs typeface="Century Schoolbook" charset="0"/>
              </a:rPr>
              <a:t>July 20th </a:t>
            </a:r>
            <a:r>
              <a:rPr lang="en-US" sz="2800" dirty="0">
                <a:latin typeface="Century Schoolbook" charset="0"/>
                <a:ea typeface="Century Schoolbook" charset="0"/>
                <a:cs typeface="Century Schoolbook" charset="0"/>
              </a:rPr>
              <a:t>1969</a:t>
            </a:r>
            <a:r>
              <a:rPr lang="en-US" sz="2800" b="0" baseline="30000" dirty="0">
                <a:latin typeface="Century Schoolbook" charset="0"/>
                <a:ea typeface="Century Schoolbook" charset="0"/>
                <a:cs typeface="Century Schoolbook" charset="0"/>
              </a:rPr>
              <a:t> </a:t>
            </a:r>
            <a:endParaRPr lang="en-US" sz="2800" dirty="0">
              <a:latin typeface="Century Schoolbook" charset="0"/>
              <a:ea typeface="Century Schoolbook" charset="0"/>
              <a:cs typeface="Century Schoolbook" charset="0"/>
            </a:endParaRPr>
          </a:p>
        </p:txBody>
      </p:sp>
      <p:cxnSp>
        <p:nvCxnSpPr>
          <p:cNvPr id="68" name="Straight Arrow Connector 67"/>
          <p:cNvCxnSpPr/>
          <p:nvPr/>
        </p:nvCxnSpPr>
        <p:spPr>
          <a:xfrm>
            <a:off x="3417098" y="1512729"/>
            <a:ext cx="598742" cy="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0" name="TextBox 79"/>
              <p:cNvSpPr txBox="1"/>
              <p:nvPr/>
            </p:nvSpPr>
            <p:spPr>
              <a:xfrm>
                <a:off x="4284382" y="1239309"/>
                <a:ext cx="2728696" cy="523220"/>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ea typeface="Century Schoolbook" charset="0"/>
                        <a:cs typeface="Century Schoolbook" charset="0"/>
                      </a:rPr>
                      <m:t>1969</m:t>
                    </m:r>
                    <m:r>
                      <a:rPr lang="en-US" sz="2800" b="0" i="1" smtClean="0">
                        <a:latin typeface="Cambria Math" panose="02040503050406030204" pitchFamily="18" charset="0"/>
                        <a:ea typeface="Century Schoolbook" charset="0"/>
                        <a:cs typeface="Century Schoolbook" charset="0"/>
                      </a:rPr>
                      <m:t>−</m:t>
                    </m:r>
                    <m:r>
                      <a:rPr lang="en-US" sz="2800" b="0" i="1" smtClean="0">
                        <a:latin typeface="Cambria Math" panose="02040503050406030204" pitchFamily="18" charset="0"/>
                        <a:ea typeface="Century Schoolbook" charset="0"/>
                        <a:cs typeface="Century Schoolbook" charset="0"/>
                      </a:rPr>
                      <m:t>07</m:t>
                    </m:r>
                    <m:r>
                      <a:rPr lang="en-US" sz="2800" b="0" i="1" smtClean="0">
                        <a:latin typeface="Cambria Math" panose="02040503050406030204" pitchFamily="18" charset="0"/>
                        <a:ea typeface="Century Schoolbook" charset="0"/>
                        <a:cs typeface="Century Schoolbook" charset="0"/>
                      </a:rPr>
                      <m:t>−</m:t>
                    </m:r>
                    <m:r>
                      <a:rPr lang="en-US" sz="2800" b="0" i="1" smtClean="0">
                        <a:latin typeface="Cambria Math" panose="02040503050406030204" pitchFamily="18" charset="0"/>
                        <a:ea typeface="Century Schoolbook" charset="0"/>
                        <a:cs typeface="Century Schoolbook" charset="0"/>
                      </a:rPr>
                      <m:t>20</m:t>
                    </m:r>
                  </m:oMath>
                </a14:m>
                <a:r>
                  <a:rPr lang="en-US" sz="2800" dirty="0">
                    <a:latin typeface="Century Schoolbook" charset="0"/>
                    <a:ea typeface="Century Schoolbook" charset="0"/>
                    <a:cs typeface="Century Schoolbook" charset="0"/>
                  </a:rPr>
                  <a:t> </a:t>
                </a:r>
                <a:endParaRPr lang="en-US" sz="2800" dirty="0">
                  <a:latin typeface="Century Schoolbook" charset="0"/>
                  <a:ea typeface="Century Schoolbook" charset="0"/>
                  <a:cs typeface="Century Schoolbook" charset="0"/>
                </a:endParaRPr>
              </a:p>
            </p:txBody>
          </p:sp>
        </mc:Choice>
        <mc:Fallback>
          <p:sp>
            <p:nvSpPr>
              <p:cNvPr id="80" name="TextBox 79"/>
              <p:cNvSpPr txBox="1">
                <a:spLocks noRot="1" noChangeAspect="1" noMove="1" noResize="1" noEditPoints="1" noAdjustHandles="1" noChangeArrowheads="1" noChangeShapeType="1" noTextEdit="1"/>
              </p:cNvSpPr>
              <p:nvPr/>
            </p:nvSpPr>
            <p:spPr>
              <a:xfrm>
                <a:off x="4284382" y="1239309"/>
                <a:ext cx="2728696" cy="523220"/>
              </a:xfrm>
              <a:prstGeom prst="rect">
                <a:avLst/>
              </a:prstGeom>
              <a:blipFill rotWithShape="1">
                <a:blip r:embed="rId1"/>
                <a:stretch>
                  <a:fillRect l="-1" t="-81" r="-3602" b="77"/>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81" name="TextBox 80"/>
              <p:cNvSpPr txBox="1"/>
              <p:nvPr/>
            </p:nvSpPr>
            <p:spPr>
              <a:xfrm>
                <a:off x="717628" y="2320715"/>
                <a:ext cx="2600840" cy="523220"/>
              </a:xfrm>
              <a:prstGeom prst="rect">
                <a:avLst/>
              </a:prstGeom>
              <a:noFill/>
            </p:spPr>
            <p:txBody>
              <a:bodyPr wrap="none" rtlCol="0">
                <a:spAutoFit/>
              </a:bodyPr>
              <a:lstStyle/>
              <a:p>
                <a14:m>
                  <m:oMath xmlns:m="http://schemas.openxmlformats.org/officeDocument/2006/math">
                    <m:sSup>
                      <m:sSupPr>
                        <m:ctrlPr>
                          <a:rPr lang="en-US" sz="2800" i="1" smtClean="0">
                            <a:latin typeface="Cambria Math" panose="02040503050406030204" pitchFamily="18" charset="0"/>
                            <a:ea typeface="Century Schoolbook" charset="0"/>
                            <a:cs typeface="Century Schoolbook" charset="0"/>
                          </a:rPr>
                        </m:ctrlPr>
                      </m:sSupPr>
                      <m:e>
                        <m:r>
                          <a:rPr lang="en-US" sz="2800" i="1">
                            <a:latin typeface="Cambria Math" panose="02040503050406030204" pitchFamily="18" charset="0"/>
                            <a:ea typeface="Century Schoolbook" charset="0"/>
                            <a:cs typeface="Century Schoolbook" charset="0"/>
                          </a:rPr>
                          <m:t>2</m:t>
                        </m:r>
                        <m:r>
                          <a:rPr lang="en-US" sz="2800" b="0" i="1" smtClean="0">
                            <a:latin typeface="Cambria Math" panose="02040503050406030204" pitchFamily="18" charset="0"/>
                            <a:ea typeface="Century Schoolbook" charset="0"/>
                            <a:cs typeface="Century Schoolbook" charset="0"/>
                          </a:rPr>
                          <m:t>3</m:t>
                        </m:r>
                      </m:e>
                      <m:sup>
                        <m:r>
                          <a:rPr lang="en-US" sz="2800" b="0" i="1" smtClean="0">
                            <a:latin typeface="Cambria Math" panose="02040503050406030204" pitchFamily="18" charset="0"/>
                            <a:ea typeface="Century Schoolbook" charset="0"/>
                            <a:cs typeface="Century Schoolbook" charset="0"/>
                          </a:rPr>
                          <m:t> </m:t>
                        </m:r>
                      </m:sup>
                    </m:sSup>
                  </m:oMath>
                </a14:m>
                <a:r>
                  <a:rPr lang="en-US" sz="2800" b="0" dirty="0">
                    <a:latin typeface="Century Schoolbook" charset="0"/>
                    <a:ea typeface="Century Schoolbook" charset="0"/>
                    <a:cs typeface="Century Schoolbook" charset="0"/>
                  </a:rPr>
                  <a:t>April, </a:t>
                </a:r>
                <a14:m>
                  <m:oMath xmlns:m="http://schemas.openxmlformats.org/officeDocument/2006/math">
                    <m:r>
                      <a:rPr lang="en-US" sz="2800" b="0" i="1" smtClean="0">
                        <a:latin typeface="Cambria Math" panose="02040503050406030204" pitchFamily="18" charset="0"/>
                        <a:ea typeface="Century Schoolbook" charset="0"/>
                        <a:cs typeface="Century Schoolbook" charset="0"/>
                      </a:rPr>
                      <m:t>1564</m:t>
                    </m:r>
                  </m:oMath>
                </a14:m>
                <a:r>
                  <a:rPr lang="en-US" sz="2800" dirty="0">
                    <a:latin typeface="Century Schoolbook" charset="0"/>
                    <a:ea typeface="Century Schoolbook" charset="0"/>
                    <a:cs typeface="Century Schoolbook" charset="0"/>
                  </a:rPr>
                  <a:t> </a:t>
                </a:r>
                <a:endParaRPr lang="en-US" sz="2800" dirty="0">
                  <a:latin typeface="Century Schoolbook" charset="0"/>
                  <a:ea typeface="Century Schoolbook" charset="0"/>
                  <a:cs typeface="Century Schoolbook" charset="0"/>
                </a:endParaRPr>
              </a:p>
            </p:txBody>
          </p:sp>
        </mc:Choice>
        <mc:Fallback>
          <p:sp>
            <p:nvSpPr>
              <p:cNvPr id="81" name="TextBox 80"/>
              <p:cNvSpPr txBox="1">
                <a:spLocks noRot="1" noChangeAspect="1" noMove="1" noResize="1" noEditPoints="1" noAdjustHandles="1" noChangeArrowheads="1" noChangeShapeType="1" noTextEdit="1"/>
              </p:cNvSpPr>
              <p:nvPr/>
            </p:nvSpPr>
            <p:spPr>
              <a:xfrm>
                <a:off x="717628" y="2320715"/>
                <a:ext cx="2600840" cy="523220"/>
              </a:xfrm>
              <a:prstGeom prst="rect">
                <a:avLst/>
              </a:prstGeom>
              <a:blipFill rotWithShape="1">
                <a:blip r:embed="rId2"/>
                <a:stretch>
                  <a:fillRect l="-3" t="-81" r="-3542" b="77"/>
                </a:stretch>
              </a:blipFill>
            </p:spPr>
            <p:txBody>
              <a:bodyPr/>
              <a:lstStyle/>
              <a:p>
                <a:r>
                  <a:rPr lang="en-US" altLang="en-US">
                    <a:noFill/>
                  </a:rPr>
                  <a:t> </a:t>
                </a:r>
              </a:p>
            </p:txBody>
          </p:sp>
        </mc:Fallback>
      </mc:AlternateContent>
      <p:cxnSp>
        <p:nvCxnSpPr>
          <p:cNvPr id="82" name="Straight Arrow Connector 81"/>
          <p:cNvCxnSpPr/>
          <p:nvPr/>
        </p:nvCxnSpPr>
        <p:spPr>
          <a:xfrm>
            <a:off x="3495998" y="2592705"/>
            <a:ext cx="598742" cy="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0" name="TextBox 99"/>
              <p:cNvSpPr txBox="1"/>
              <p:nvPr/>
            </p:nvSpPr>
            <p:spPr>
              <a:xfrm>
                <a:off x="4363282" y="2319285"/>
                <a:ext cx="2728696" cy="523220"/>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ea typeface="Century Schoolbook" charset="0"/>
                        <a:cs typeface="Century Schoolbook" charset="0"/>
                      </a:rPr>
                      <m:t>1564</m:t>
                    </m:r>
                    <m:r>
                      <a:rPr lang="en-US" sz="2800" b="0" i="1" smtClean="0">
                        <a:latin typeface="Cambria Math" panose="02040503050406030204" pitchFamily="18" charset="0"/>
                        <a:ea typeface="Century Schoolbook" charset="0"/>
                        <a:cs typeface="Century Schoolbook" charset="0"/>
                      </a:rPr>
                      <m:t>−</m:t>
                    </m:r>
                    <m:r>
                      <a:rPr lang="en-US" sz="2800" b="0" i="1" smtClean="0">
                        <a:latin typeface="Cambria Math" panose="02040503050406030204" pitchFamily="18" charset="0"/>
                        <a:ea typeface="Century Schoolbook" charset="0"/>
                        <a:cs typeface="Century Schoolbook" charset="0"/>
                      </a:rPr>
                      <m:t>04</m:t>
                    </m:r>
                    <m:r>
                      <a:rPr lang="en-US" sz="2800" b="0" i="1" smtClean="0">
                        <a:latin typeface="Cambria Math" panose="02040503050406030204" pitchFamily="18" charset="0"/>
                        <a:ea typeface="Century Schoolbook" charset="0"/>
                        <a:cs typeface="Century Schoolbook" charset="0"/>
                      </a:rPr>
                      <m:t>−</m:t>
                    </m:r>
                    <m:r>
                      <a:rPr lang="en-US" sz="2800" b="0" i="1" smtClean="0">
                        <a:latin typeface="Cambria Math" panose="02040503050406030204" pitchFamily="18" charset="0"/>
                        <a:ea typeface="Century Schoolbook" charset="0"/>
                        <a:cs typeface="Century Schoolbook" charset="0"/>
                      </a:rPr>
                      <m:t>23</m:t>
                    </m:r>
                  </m:oMath>
                </a14:m>
                <a:r>
                  <a:rPr lang="en-US" sz="2800" dirty="0">
                    <a:latin typeface="Century Schoolbook" charset="0"/>
                    <a:ea typeface="Century Schoolbook" charset="0"/>
                    <a:cs typeface="Century Schoolbook" charset="0"/>
                  </a:rPr>
                  <a:t> </a:t>
                </a:r>
                <a:endParaRPr lang="en-US" sz="2800" dirty="0">
                  <a:latin typeface="Century Schoolbook" charset="0"/>
                  <a:ea typeface="Century Schoolbook" charset="0"/>
                  <a:cs typeface="Century Schoolbook" charset="0"/>
                </a:endParaRPr>
              </a:p>
            </p:txBody>
          </p:sp>
        </mc:Choice>
        <mc:Fallback>
          <p:sp>
            <p:nvSpPr>
              <p:cNvPr id="100" name="TextBox 99"/>
              <p:cNvSpPr txBox="1">
                <a:spLocks noRot="1" noChangeAspect="1" noMove="1" noResize="1" noEditPoints="1" noAdjustHandles="1" noChangeArrowheads="1" noChangeShapeType="1" noTextEdit="1"/>
              </p:cNvSpPr>
              <p:nvPr/>
            </p:nvSpPr>
            <p:spPr>
              <a:xfrm>
                <a:off x="4363282" y="2319285"/>
                <a:ext cx="2728696" cy="523220"/>
              </a:xfrm>
              <a:prstGeom prst="rect">
                <a:avLst/>
              </a:prstGeom>
              <a:blipFill rotWithShape="1">
                <a:blip r:embed="rId3"/>
                <a:stretch>
                  <a:fillRect l="-7" t="-51" r="-3596" b="47"/>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528892" y="4503030"/>
                <a:ext cx="3565848" cy="512063"/>
              </a:xfrm>
              <a:prstGeom prst="rect">
                <a:avLst/>
              </a:prstGeom>
              <a:noFill/>
            </p:spPr>
            <p:txBody>
              <a:bodyPr wrap="none" rtlCol="0">
                <a:spAutoFit/>
              </a:bodyPr>
              <a:lstStyle/>
              <a:p>
                <a:r>
                  <a:rPr lang="en-US" sz="2400" dirty="0">
                    <a:latin typeface="Century Schoolbook" charset="0"/>
                    <a:ea typeface="Century Schoolbook" charset="0"/>
                    <a:cs typeface="Century Schoolbook" charset="0"/>
                  </a:rPr>
                  <a:t>Visualization of </a:t>
                </a:r>
                <a14:m>
                  <m:oMath xmlns:m="http://schemas.openxmlformats.org/officeDocument/2006/math">
                    <m:sSup>
                      <m:sSupPr>
                        <m:ctrlPr>
                          <a:rPr lang="en-US" sz="2400" b="0" i="1" smtClean="0">
                            <a:latin typeface="Cambria Math" panose="02040503050406030204" pitchFamily="18" charset="0"/>
                            <a:ea typeface="Cambria Math" panose="02040503050406030204" pitchFamily="18" charset="0"/>
                            <a:cs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cs typeface="Cambria Math" panose="02040503050406030204" pitchFamily="18" charset="0"/>
                          </a:rPr>
                          <m:t>𝛼</m:t>
                        </m:r>
                      </m:e>
                      <m:sup>
                        <m:r>
                          <a:rPr lang="en-US" sz="2400" b="0" i="1" smtClean="0">
                            <a:latin typeface="Cambria Math" panose="02040503050406030204" pitchFamily="18" charset="0"/>
                            <a:ea typeface="Cambria Math" panose="02040503050406030204" pitchFamily="18" charset="0"/>
                            <a:cs typeface="Cambria Math" panose="02040503050406030204" pitchFamily="18" charset="0"/>
                          </a:rPr>
                          <m:t>&lt;</m:t>
                        </m:r>
                        <m:r>
                          <a:rPr lang="en-US" sz="2400" b="0" i="1" smtClean="0">
                            <a:latin typeface="Cambria Math" panose="02040503050406030204" pitchFamily="18" charset="0"/>
                            <a:ea typeface="Cambria Math" panose="02040503050406030204" pitchFamily="18" charset="0"/>
                            <a:cs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cs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cs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cs typeface="Cambria Math" panose="02040503050406030204" pitchFamily="18" charset="0"/>
                              </a:rPr>
                              <m:t>𝑡</m:t>
                            </m:r>
                          </m:e>
                          <m:sup>
                            <m:r>
                              <a:rPr lang="en-US" sz="2400" b="0" i="1" smtClean="0">
                                <a:latin typeface="Cambria Math" panose="02040503050406030204" pitchFamily="18" charset="0"/>
                                <a:ea typeface="Cambria Math" panose="02040503050406030204" pitchFamily="18" charset="0"/>
                                <a:cs typeface="Cambria Math" panose="02040503050406030204" pitchFamily="18" charset="0"/>
                              </a:rPr>
                              <m:t>′</m:t>
                            </m:r>
                          </m:sup>
                        </m:sSup>
                        <m:r>
                          <a:rPr lang="en-US" sz="2400" b="0" i="1" smtClean="0">
                            <a:latin typeface="Cambria Math" panose="02040503050406030204" pitchFamily="18" charset="0"/>
                            <a:ea typeface="Cambria Math" panose="02040503050406030204" pitchFamily="18" charset="0"/>
                            <a:cs typeface="Cambria Math" panose="02040503050406030204" pitchFamily="18" charset="0"/>
                          </a:rPr>
                          <m:t>&gt;</m:t>
                        </m:r>
                      </m:sup>
                    </m:sSup>
                  </m:oMath>
                </a14:m>
                <a:r>
                  <a:rPr lang="en-US" sz="2400" dirty="0">
                    <a:latin typeface="Century Schoolbook" charset="0"/>
                    <a:ea typeface="Century Schoolbook" charset="0"/>
                    <a:cs typeface="Century Schoolbook" charset="0"/>
                  </a:rPr>
                  <a:t>: </a:t>
                </a:r>
                <a:endParaRPr lang="en-US" sz="2400" dirty="0">
                  <a:latin typeface="Century Schoolbook" charset="0"/>
                  <a:ea typeface="Century Schoolbook" charset="0"/>
                  <a:cs typeface="Century Schoolbook"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528892" y="4503030"/>
                <a:ext cx="3565848" cy="512063"/>
              </a:xfrm>
              <a:prstGeom prst="rect">
                <a:avLst/>
              </a:prstGeom>
              <a:blipFill rotWithShape="1">
                <a:blip r:embed="rId4"/>
                <a:stretch>
                  <a:fillRect l="-16" t="-48" r="-135" b="97"/>
                </a:stretch>
              </a:blipFill>
            </p:spPr>
            <p:txBody>
              <a:bodyPr/>
              <a:lstStyle/>
              <a:p>
                <a:r>
                  <a:rPr lang="en-US" altLang="en-US">
                    <a:noFill/>
                  </a:rPr>
                  <a:t> </a:t>
                </a:r>
              </a:p>
            </p:txBody>
          </p:sp>
        </mc:Fallback>
      </mc:AlternateContent>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60513" y="2991703"/>
            <a:ext cx="4252200" cy="3726486"/>
          </a:xfrm>
          <a:prstGeom prst="rect">
            <a:avLst/>
          </a:prstGeom>
        </p:spPr>
      </p:pic>
      <mc:AlternateContent xmlns:mc="http://schemas.openxmlformats.org/markup-compatibility/2006" xmlns:p14="http://schemas.microsoft.com/office/powerpoint/2010/main">
        <mc:Choice Requires="p14">
          <p:contentPart r:id="rId6" p14:bwMode="auto">
            <p14:nvContentPartPr>
              <p14:cNvPr id="5" name="Ink 4"/>
              <p14:cNvContentPartPr/>
              <p14:nvPr/>
            </p14:nvContentPartPr>
            <p14:xfrm>
              <a:off x="730080" y="1714680"/>
              <a:ext cx="7150680" cy="4026240"/>
            </p14:xfrm>
          </p:contentPart>
        </mc:Choice>
        <mc:Fallback xmlns="">
          <p:pic>
            <p:nvPicPr>
              <p:cNvPr id="5" name="Ink 4"/>
            </p:nvPicPr>
            <p:blipFill>
              <a:blip r:embed="rId7"/>
            </p:blipFill>
            <p:spPr>
              <a:xfrm>
                <a:off x="730080" y="1714680"/>
                <a:ext cx="7150680" cy="4026240"/>
              </a:xfrm>
              <a:prstGeom prst="rect"/>
            </p:spPr>
          </p:pic>
        </mc:Fallback>
      </mc:AlternateContent>
      <p:sp>
        <p:nvSpPr>
          <p:cNvPr id="6" name="Text Box 5"/>
          <p:cNvSpPr txBox="1"/>
          <p:nvPr/>
        </p:nvSpPr>
        <p:spPr>
          <a:xfrm>
            <a:off x="7382510" y="1414145"/>
            <a:ext cx="4279900" cy="645160"/>
          </a:xfrm>
          <a:prstGeom prst="rect">
            <a:avLst/>
          </a:prstGeom>
          <a:noFill/>
          <a:ln>
            <a:solidFill>
              <a:srgbClr val="FF0000"/>
            </a:solidFill>
          </a:ln>
        </p:spPr>
        <p:txBody>
          <a:bodyPr wrap="square" rtlCol="0">
            <a:spAutoFit/>
          </a:bodyPr>
          <a:p>
            <a:r>
              <a:rPr lang="en-US"/>
              <a:t>This is one application, where you can normalize the date in specific format </a:t>
            </a:r>
            <a:endParaRPr lang="en-US"/>
          </a:p>
        </p:txBody>
      </p:sp>
      <p:sp>
        <p:nvSpPr>
          <p:cNvPr id="7" name="Rectangles 6"/>
          <p:cNvSpPr/>
          <p:nvPr/>
        </p:nvSpPr>
        <p:spPr>
          <a:xfrm>
            <a:off x="7382510" y="2351405"/>
            <a:ext cx="983615" cy="574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Rectangles 8"/>
          <p:cNvSpPr/>
          <p:nvPr/>
        </p:nvSpPr>
        <p:spPr>
          <a:xfrm>
            <a:off x="3130550" y="5350510"/>
            <a:ext cx="983615" cy="574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7912100" y="3743960"/>
            <a:ext cx="4279900" cy="1753235"/>
          </a:xfrm>
          <a:prstGeom prst="rect">
            <a:avLst/>
          </a:prstGeom>
          <a:noFill/>
          <a:ln>
            <a:solidFill>
              <a:srgbClr val="FF0000"/>
            </a:solidFill>
          </a:ln>
        </p:spPr>
        <p:txBody>
          <a:bodyPr wrap="square" rtlCol="0">
            <a:spAutoFit/>
          </a:bodyPr>
          <a:p>
            <a:r>
              <a:rPr lang="en-US"/>
              <a:t>here's a machine translation example and here were plotted in different colors. the magnitude of the different attention waitsThe corresponding input and output words you find that the attention waits will tend to be high.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0" grpId="0"/>
      <p:bldP spid="81" grpId="0"/>
      <p:bldP spid="100" grpId="0"/>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1967</Words>
  <Application>WPS Presentation</Application>
  <PresentationFormat>Widescreen</PresentationFormat>
  <Paragraphs>139</Paragraphs>
  <Slides>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vt:i4>
      </vt:variant>
    </vt:vector>
  </HeadingPairs>
  <TitlesOfParts>
    <vt:vector size="17" baseType="lpstr">
      <vt:lpstr>Arial</vt:lpstr>
      <vt:lpstr>宋体</vt:lpstr>
      <vt:lpstr>Wingdings</vt:lpstr>
      <vt:lpstr>Arial</vt:lpstr>
      <vt:lpstr>Century Schoolbook</vt:lpstr>
      <vt:lpstr>Century</vt:lpstr>
      <vt:lpstr>Cambria Math</vt:lpstr>
      <vt:lpstr>Calibri Light</vt:lpstr>
      <vt:lpstr>Calibri</vt:lpstr>
      <vt:lpstr>微软雅黑</vt:lpstr>
      <vt:lpstr>Arial Unicode MS</vt:lpstr>
      <vt:lpstr>Office Theme</vt:lpstr>
      <vt:lpstr>Sequence to sequence models</vt:lpstr>
      <vt:lpstr>Attention model</vt:lpstr>
      <vt:lpstr>Computing attention </vt:lpstr>
      <vt:lpstr>Computing attention </vt:lpstr>
      <vt:lpstr>Attention examples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Setting up your  ML application</dc:title>
  <dc:creator>Younes Bensouda Mourri</dc:creator>
  <cp:lastModifiedBy>nanka</cp:lastModifiedBy>
  <cp:revision>285</cp:revision>
  <dcterms:created xsi:type="dcterms:W3CDTF">2017-07-10T20:19:00Z</dcterms:created>
  <dcterms:modified xsi:type="dcterms:W3CDTF">2021-04-18T21:59:52Z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1033-11.2.0.10101</vt:lpwstr>
  </property>
</Properties>
</file>