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0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21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13:35: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15381 3528 0,'-18'-18'15,"18"36"47,18 52 16,0-17 0,-1 71 15,-17-71 0,0 17 16,0 1 0,0-1 0,0-17 16,0 18 0,0-18 15,0-18 0,0 18 0,18 0 16,-18-18 0,18-17 15,-18-1 0,0-34 47,0-19 16,0 19 0,-18-1 16</inkml:trace>
  <inkml:trace contextRef="#ctx0" brushRef="#br0">15240 4057 0,'0'0'0,"0"18"0,0-1 15,0 1 0,18 17 16,-1 36 0,1-36 15,-18 0 0,18-17 16,17 52 0,-18-34 16,1-36 0,35 0 15,-35 0 0,52-36 16,-52 1 0,52-35 16,-52 34 0,17-17 15,-17 36 0,-18-18 16,18 17 15,-18 0 0</inkml:trace>
  <inkml:trace contextRef="#ctx0" brushRef="#br0">1199 8290 0,'18'0'16,"0"0"15,-1 0 16,1 0 0,0-17 16,-1 17 15,1 0 0,0 0 0,17 0 16,18 0 16,-36 0 0,19 0 15,-19-18 0,54 18 16,-36 0 0,-17 0 0,35 0 15,-18-18 0,36 18 16,-19 0 0,-34 0 0,17 0 16,1 0 0,17 18 15,-36-18 0,18 0 16,36 18 0,-36-18 16,18 0 0,0-18 15,0 18 0,-18 0 16,36-18 15,-36 18 0,-17 0 0,17 0 16,18-17 0,-18 17 16,1 0 0,-1 0 0,0 0 15,18 0 0,-18 0 16,1 0 0,-1-18 0,-17 18 16,17 0 0,18 0 15,-36 0 0,1 0 16,17 18 0,1-18 15,-19 0 0,1 0 0,17 0 16,-17 0 0,35 0 16,-18 0 0,18 0 15,-18 0 0,0-18 16,1 18 0,-19 0 0,19 0 16,17 0 0,-18 0 15,18 18 16,-36-18 0,19 0 0,-1 0 0,18 17 15,-18-17 16,0 0 0,1 0 0,-1 0 16,35 0 0,-34 0 15,-1 0 0,0 0 0,1 0 16,34 0 0,-35 0 16,1 0 0,-1 0 15,0 0 0,53 0 16,-52 0 0,17 0 0,-18 0 15,18 0 0,35 0 16,-35 0 0,-18 0 0,53 0 16,-52 0 0,17 0 15,-18 0 0,0 0 16,0 0 0,54 18 16,-54-18 0,18 0 0,-18 0 15,18 0 0,-18 0 0,54 0 16,-37 0 15,1 18 0,-17-18 0,17 0 0,52 17 16,-52 1 16,0-18 0,0 0 0,0 18 15,53-1 0,-36-17 16,-17 0 0,18 0 0,-1 0 16,72 18 15,-72-18 0,18 0 0,-17 0 16,17 0 0,88 0 15,-87 0 0,-1 0 0,0 0 16,0 0 0,106 0 16,-106 0 0,18 0 15,0 0 0,-18 0 0,18-18 16,-18 18 0,18 0 0,-18 0 16,18 0 0,-18 0 0,89 0 15,-89 0 0,106 0 16,-88 0 15,-18 0 0,18 0 0,-18 0 16,0-17 0,71 17 16,-71 0 0,0-18 15,-17 18 0,17 0 0,0 0 16,71-18 0,-18 18 16,-70 0 0,-1 0 0,54 0 15,-71 18 16,-18-18 0,18 0 0,-35 0 15,17 18 0</inkml:trace>
  <inkml:trace contextRef="#ctx0" brushRef="#br0">1464 10936 0,'0'0'15,"-18"0"0,1 18 16,-1-18 0,36 0 47,-1 0 15,36 0 16,-35 0 0,0 0 0,35-18 16,-36 18 0,54 0 15,-54 0 0,19 0 16,17 0 0,-18 0 15,0 0 0,0 0 16,1 0 0,-1 0 0,35 18 16,-34-18 0,52 0 15,-35 0 0,-18 0 16,18 0 0,0 0 0,-18 0 16,71 0 15,-71 0 0,18 0 0,0 0 16,0 0 0,0 17 0,53-17 15,0 0 16,-53 0 0,0 18 0,52-18 16,-69 0 15,17 18 0,-1-18 0,1 0 16,0 17 0,0-17 0,0 18 16,35 0 0,-35-1 15,0-17 0,35 18 16,-35-18 0,0 18 0,-18-18 15,71 17 16,-53-17 0,18 0 0,-18 0 16,0 0 0,0 18 0,52-18 15,-52 0 0,71 17 16,-71-17 0,70 0 16,-70 0 0,18 0 15,52-17 16,-52 17 0,52-18 15,-52 18 0,-1 0 0,71-17 16,-70 17 0,-1 0 16,1-18 0,0 18 0,-1 0 15,71 0 16,-70-18 0,-1 18 0,1 0 16,-1 0 0,54-17 15,-54 17 0,1 0 0,-18 0 16,18 0 0,34 0 15,-52 17 0,0-17 0,-18 0 16,54 0 16,-36 0 0,-18 18 0,35-18 15,-34 0 0,-1 0 16,0 0 0,-17 0 0,0 0 16,-1 0 0,1 0 15</inkml:trace>
  <inkml:trace contextRef="#ctx0" brushRef="#br0">9313 8132 0,'0'17'78,"18"-17"16,0 18 16,-1-18 15,36 0 0,-35 0 16,17 0 0,18 0 15,-18 0 0,1 0 0,-1 0 16,35 0 16,-34 0 0,-1 0 0,0 0 15,18 0 0,-18 0 0,54 0 16,-36 0 0,-1 0 16,-16 17 0,52-17 15,-35 0 0,-18 18 0,0-18 16,18 0 0,36 18 15,-37-18 0,1 0 16,18 0 0,-18 0 0,88 0 16,-88 0 0,106-18 15,-89 18 16,1 0 0,87 0 0,-87 0 16,0 0 0,87 0 15,-87 0 0,17 0 16,71 0 0,-71 0 15,-17-18 0,105 18 16,-70 0 0,-36-17 16,19 17 0,69 0 15,-70 0 0,1 0 0,-19 0 16,18 0 0,71 0 16,-88 0 0,17 0 0,0 0 15,-17 0 0,105 0 16,-105 0 0,17-18 15,71 18 0,-71 0 16,-18 0 0,1-17 0,-18 17 16,88 0 0,-88 0 15,88 0 16,-88-18 0,17 18 0,-17 0 16,0 0 0,71-18 15,-107 18 16,1 0 0,-18 18 0,0 0 15,-35-1 16</inkml:trace>
  <inkml:trace contextRef="#ctx0" brushRef="#br0">6562 10883 0,'0'18'15,"-18"-18"0,36 0 47,-1 0 16,1 17 0,35-17 16,-18 0 0,0 0 15,1 18 0,70-18 16,-54 0 0,-16 0 15,17 0 0,0 0 0,52 18 16,-52-18 0,18 17 16,35-17 0,-36 0 15,1 0 0,70 0 16,-53 0 0,0 0 16,89 0 0,-89-17 15,-18 17 0,19 0 0,-1 0 16,88-18 15,-88 18 0,1 0 0,-1 0 16,18-18 0,70 18 16,-88-17 0,18 17 0,-18 0 15,0-18 0,89 18 16,-89 0 0,0 0 0,0 0 16,-17 0 0,105 18 15,-87-18 0,-1 17 0,-18-17 16,89 0 15,-71 0 0,-17 0 16,17 0 0,-17 0 0,-1 0 16,18 0 0,-17 0 0,-1 0 0,89-17 15,-88 17 16,70 0 0,-71 0 16,1-18 0,-18 18 0,17 0 15,-17 0 0,0 0 0,53 0 16,-71 0 0,18 0 15,18 0 16,-54 0 0,1 0 0,0 0 16,-18 18 15,-36-1 0,19-17 16,-1 0 0</inkml:trace>
  <inkml:trace contextRef="#ctx0" brushRef="#br0">13952 8378 0,'18'0'15,"0"0"0,-1 0 16,1-17 0,0 17 16,-1 0 0,18 0 15,-17 0 0,0 0 0,35-18 16,-18 18 0,36-17 15,-19 17 0,19-18 16,-36 18 0,18 0 16,-18 0 0,36 0 15,-18 0 0,-18 0 0,18 0 16,0 0 0,53 18 16,-53-18 0,0 0 15,0 0 0,17 0 0,71 17 16,-70-17 0,-1 0 15,1 0 0,17 0 0,-17 0 16,123 18 16,-106-18 0,18 0 0,70 0 15,-70 0 0,-18 0 16,0 0 0,18 0 16,-18 17 0,18-17 0,0 0 0,-18 0 15,124 0 16,-106 0 0,105 0 15,-105 0 0,0 0 0,-18 0 16,124-17 0,-18 17 16,-88 0 0,-18 0 15,18 0 0,0 0 0,88 0 16,-88 0 16,-1 0 0,1 0 0,124 0 15,-125 0 0,1 0 16,0-18 0,0 18 0,88 0 15,-106 0 0,0-17 16,106 17 0,-106 0 16,107-18 15,-107 18 0,106-18 16,-106 18 0,88-17 16,-87 17 0,-1-18 15,18 18 0,-18-18 0,0 18 0,0 0 16,89-17 15,-89 17 0,-18-18 0,18 18 16,89-18 0,-71 18 16,-18 0 0,88-17 15,-88 17 0,1-18 16,-19 18 0,1 0 0,35 0 16,-71 0 0,0 0 15,-17 0 0,-36 18 16,-17-18 15</inkml:trace>
  <inkml:trace contextRef="#ctx0" brushRef="#br0">12241 11024 0,'18'-17'31,"0"17"0,-1 0 16,1 0 0,35-18 16,-18 18 0,0 0 0,1-18 15,17 18 0,35-17 16,-35 17 0,0 0 16,0-18 0,88 0 15,-71 18 0,1-17 16,17 17 0,-17-18 0,-1 18 15,18 0 0,0 0 0,1-17 0,69 17 16,-69 0 16,52 0 0,-71 0 15,18 0 0,-17 0 16,0 0 0,-1 0 0,1 0 0,-1 0 16,71 0 15,-70 17 0,-1-17 0,1 0 16,70 18 0,-70-18 15,-1 0 0,1 0 0,70 17 16,-71-17 0,1 0 16,0 0 0,70 18 15,-71-18 0,1 0 16,-1 0 0,1 18 0,17-18 16,53 0 0,-70 0 15,-1 0 0,1 0 0,70 0 16,-53 0 15,-17 0 0,-1 0 0,19 0 16,-19 0 0,18 0 0,53-18 16,-52 18 0,-19 0 15,71 0 0,-70 0 16,-1 0 0,1 0 16,-1 0 0,1 0 0,0 0 0,-1 0 15,71 0 16,-70 0 0,-1 0 0,1 0 15,-1 0 0,72 0 16,-72 0 0,71 18 16,-70-18 0,17-18 0,-17 18 15,-1 0 0,89 0 16,-89 0 0,19 0 16,69 0 0,-69 0 15,-1 0 0,-18 0 0,107-18 16,-89 18 0,0 0 15,0 0 0,0 0 16,1 0 0,-1 0 0,0 0 16,0 0 0,-17 0 0,-1 0 15,1 0 0,52 0 16,-70 18 0,-17-18 0,-1 0 16</inkml:trace>
  <inkml:trace contextRef="#ctx0" brushRef="#br0">31979 7214 0,'0'-17'16,"-17"-1"0,17 0 31,17 18 16,1 0 15,35 0 16,-18 0 0,0 0 15,1 0 0,-1 0 0,53 0 16,-53 18 16,-17-18 0,17 18 0,-17-18 15,17 17 0,-17 1 0,0 0 16,-1-1 0,1 1 16,17 0 0,-35-1 15,18-17 0,-1 18 16,1-1 0,0 1 0,-1 17 15,1-17 16,-18 17 0,0-17 0,18 17 16,-18-17 0,0 52 15,17-34 0,-17 17 16,18-18 0,-18 18 0,0-18 16,18 0 0,-18 18 0,0 53 15,17-71 16,1 71 0,-18-35 15,17 35 0,-17-54 16,0 19 0,0-18 0,0 18 16,0 52 15,-17-52 0,17 70 16,0-88 0,0 17 0,0-17 16,0 0 0,0 0 0,0 0 15,17 0 0,-17 0 16,0 0 0,18-18 0,0 18 15,-18-18 0,17 0 0,1 1 16,0-1 0,-1 35 16,1-52 0,0 35 15,-18-18 0,17-17 0,-17 0 16,0 17 0,0-18 0,0 19 16,0-19 0,0 1 15,0 0 16,0-1 15,18-17 16,-18 18 0,-18 0 16,18-1 15,0 1 16,-17-18 0,17 17 16,-18-17 0,0 0 15,1 18 16,17 0 0,-18-18 0,-17 0 15,17 17 16,0-17 0,1 0 0,-1 0 16,1 18 0,-1-18 15,-17 0 0,17 0 0,-53 18 16,36-18 0,-18 0 16,0 17 0,0-17 0,0 18 15,-70 17 0,52-17 16,-70 17 0,71-35 15,-89 35 0,71-35 16</inkml:trace>
  <inkml:trace contextRef="#ctx0" brushRef="#br0">5803 13123 0,'18'0'171</inkml:trace>
  <inkml:trace contextRef="#ctx0" brushRef="#br0">5556 13458 0,'0'-17'0,"-17"17"16,17-18 0,0 1 31,17 17 16,1-18 15,0 18 16,-1-18 0,1 1 15,-1-1 16,1 18 0,0-18 0,-1 18 16,19-17 0,-19 17 15,1-18 0,35 18 16,-36-18 0,1 18 0,17-17 16,-17 17 0,0-18 0,35 18 15,-36-17 16,36-1 0,-35 18 15,-1 0 0,19-18 16,-19 18 0,1 0 0,35-17 16,-35 17 0,34 0 15,-34 0 0,35-18 16,-18 18 0,1-18 16,-1 18 0,0 0 0,36-17 15,-36-1 0,36 18 16,-54 0 0,18 0 15,1-18 0,-1 18 0,0 0 16,36 0 16,-54 0 0,19 0 0,-1 0 15,0 0 0,1-17 0,-1 17 16,0 0 0,36 0 16,-36 0 0,53 0 15,-53 0 0,1 0 16,17 17 0,-18-17 15,18 0 0,-18 0 0,71 0 16,-53 0 0,35 0 16,-35 0 0,0 0 15,53 0 0,-53 0 16,17 0 0,36-17 16,-53 17 0,0 0 0,53-18 15,-36 18 0,36 0 16,-53 0 0,53 0 15,-53 0 16,53 0 0,-54 0 16,1 18 0,36-18 15,-19 17 0,-35-17 16,-17 0 0,0 18 16,-1-18 0,-17 18 15</inkml:trace>
  <inkml:trace contextRef="#ctx0" brushRef="#br0">8978 13070 0,'-17'0'0,"17"-17"32</inkml:trace>
  <inkml:trace contextRef="#ctx0" brushRef="#br0">9208 13070 0,'0'-17'0,"-18"17"16,18-18 31</inkml:trace>
  <inkml:trace contextRef="#ctx0" brushRef="#br0">9013 13018 0,'-17'0'47,"34"0"31,1 0 110,0 0 31,-18 17 16,0 1 93,17-18 188,1 0 47,0 17 15,-1-17 16,1 0 16,0 0 15,-18 18 0,17-18 16,1 0 16,0 0 15,-1 0 31,1 18 0,-1-18 16,1 0 31,0 17 0,-1-17 16,-17 18 0,18-18 16,0 0 0,-18 18 15,17-18 0,1 0 16,0 17 15,-1 1 0,1 0 16,-1-18 16,1 17 0,0 1 15,-1-18 0,-17 17 0,18 1 16,0 0 0,-1-18 16,1 17 15,0 1 0,-1 0 16,-17-1 0,18-17 0,17 36 15,-17-19 16,-1 1 0,1-1 16,0 1 15,-1 0 0,-17-1 0,18-17 16,0 18 0,-18 0 16,17-1 0,1 1 15,0-18 0,-1 18 16,-17-1 0,18 1 0,-18 0 15,17-18 0,1 35 16,0-18 16,-1 1 15,-17 0 0,18-1 0,0-17 16,-18 18 0,17 0 0,1-1 16,0 1 0,-1-18 15,1 35 0,-1-35 16,1 18 0,0-1 0,-18 1 15,17 0 0,1-18 16,0 17 0,-18 1 0,17-18 0,1 18 16,-18-1 0,35 1 15,-17 0 0,-1-1 16,1 1 0,0-1 16,-1-17 0,1 18 15,0 0 16,17-1 0,-17 1 15,-1 0 16,1-18 0,0 17 16,-1-17 0,1 18 15,-1-18 16,1 18 16,0-18 15,-18 17 0,17-17 16,1 0 15,0 18 32,-1-18 15,1 0 63,0 0 31,-1 0 31,-17 18 16,18-18 16,-1 0 15,1 17 16,0-17 15,-18 18 0,17-18 0,1 17 16,0-17 16,-18 18 0,17-18 0,-17 18 15,18-18 0,0 17 16,-1 1 0,1-18 16,-1 18 0,1-1 15,0-17 0,-18 18 16,17 0 0,1-18 15,0 17 0,-1 1 16,1-1 0,0 1 16,-1 0 0,1-18 15,0 17 0,-1 1 16,1-18 16,-1 0 0,1 18 15,-18-1 0,35-17 16,-35 18 0,36-18 15,-19 18 16,19-18 16,-19 17 0,1-17 15,-1 0 0,-17 18 0,18-18 16,0 0 0,-1 17 0,1-17 16,0 0 15,-1 18 0,1-18 0,0 0 0,-1 18 16,1-18 15,-1 0 0,19 17 16,-19-17 0,19 18 31,-19-18 0,1 18 0,0-18 16,-1 0 0,1 0 0,17 17 16,-17-17 15,-1 0 0,1 18 16,0-18 0,-1 0 0,19 18 15,-19-18 0,36 0 16,-35 17 0,17-17 16,-17 0 0,-1 18 15,1-18 0,35 0 16,-35 18 0,-1-18 0,1 0 16,17 17 15,-17 1 0,17-18 0,-17 17 16,-1-17 0,1 18 0,17 0 15,-17-18 0,17 0 16,-17 17 0,-1-17 0,1 18 16,17-18 0,1 18 15,-19-18 0,36 17 16,-35-17 0,-1 18 16,1-18 0,17 18 0,-17-18 15,0 0 0,-1 17 0,36 1 16,-35-18 0,-1 17 15,1-17 0,35 18 16,-35-18 0,-1 0 16,36 18 0,-35-18 15,0 17 0,17-17 0,-18 18 16,1-18 0,17 18 16,1-18 0,-19 17 0,1-17 15,17 18 16,-17 0 0,17-18 0,18 17 15,-18 1 16,1-18 0,16 35 16,-16-35 15,-1 18 16,-17-1 0,35-17 16,-36 18 0,36 0 15,-35-18 0,-1 0 16,19 17 0,-19-17 0,36 18 15,-35 0 0,17-18 16,-17 17 0,-1-17 0,19 18 16,-19-18 0,19 0 0,-19 18 15,1-18 0,17 0 0,18 17 16,-35-17 0,17 0 16,18 18 15,-18-18 0,-17 17 0,17-17 16,-17 0 0,17 18 0,18 0 15,-35-18 0,35 0 16,-18 17 16,-18-17 0,19 0 0,-1 18 15,-17-18 0,52 18 16,-35-18 0,18 17 16,-17-17 0,-1 0 15,0 0 0,-17 18 0,52-18 16,-34 0 0,17 18 15,-36-18 0,54 0 16,-54 17 0,19-17 16,-1 0 0,18 0 15,-18 0 0,-17 18 0,17-18 16,0 0 16,18 17 0,-35-17 15,17 0 0,-17 0 0,17 18 16,0-18 0,-17 0 15,17 0 0,-17 18 16,17-18 0,-17 0 16,35 0 15,-36 0 0,36 17 16,-35-17 0,0 0 0,17 0 16,0 0 15,0 0 0,-17 18 0,0-18 16,17 0 0,-17 18 0,17-18 15,-17 0 0,17 0 0,-17 0 16,34 0 0,-16 0 16,-19 0 0,1 0 0,0 0 15,-18 17 0,17-17 16,-17 18 0</inkml:trace>
  <inkml:trace contextRef="#ctx0" brushRef="#br0">4269 14093 0,'-18'0'31,"18"-17"47,0-1 16,35 1 16,-17-1 15,0 0 0,17-17 16,-18 35 0,1-35 15,17 17 0,1 0 16,-19 1 0,1-1 16,17 1 0,0-1 15,-17 0 0,0 1 16,-1 17 0,19-18 0,-1-17 16,-17 35 0,-1-18 15,1 0 0,35 1 16,0-1 15,-18 18 0,-17-17 0,17 17 16,18-18 0,-18 0 0,36-17 16,-36 17 0,0 1 15,18-1 0,-18 0 0,1 1 16,52-19 0,-35 19 16,35-1 15,-35 1 0,0-1 0,17 0 16,-17 18 0,18-17 0,-18-1 15,17 0 0,-17 1 0,35-1 16,-52 18 0,17 0 16,-36 0 0</inkml:trace>
  <inkml:trace contextRef="#ctx0" brushRef="#br0">9243 13247 0,'-71'-18'0,"142"36"0,-177-36 15,53-17 0,18 35 16,-1-18 15,19 18 0,-1-17 16,1 17 0</inkml:trace>
  <inkml:trace contextRef="#ctx0" brushRef="#br0">8855 13018 0,'0'-18'16,"35"18"16,-17 0 0,17 0 15,71 18 16,-18 34 0,-17-16 15,140 70 16,-123-71 0,71 35 16,-88-34 0,-1-1 15,-17 0 0</inkml:trace>
  <inkml:trace contextRef="#ctx0" brushRef="#br0">9666 13353 0,'0'17'31,"35"19"15,-17-19 16,17 18 0,1 1 0,52 34 16,-53-34 0,71 52 15,-53-35 0,0-18 0,35 53 16,-53-53 16</inkml:trace>
  <inkml:trace contextRef="#ctx0" brushRef="#br0">4427 14552 0,'0'18'0,"0"17"16,18 0 0,-18 18 15,18 35 0,-1-17 16,1 70 0,0-70 16,-1 70 0,-17-88 15,18-18 0,-1 0 16,-17 0 0,0 1 0,18-19 16,-36-34 15</inkml:trace>
  <inkml:trace contextRef="#ctx0" brushRef="#br0">4198 14958 0,'0'-18'0,"0"1"15,0-19 16,35-17 16,-17 18 0,0 17 0,-1-17 15,19 0 0,-1-53 16,-18 70 0,19-35 16,-36 35 0,17 18 15,1 18 0,17 35 16,-17-18 15,0 1 0,17 16 0,0-16 16,0-1 0,1-17 0</inkml:trace>
  <inkml:trace contextRef="#ctx0" brushRef="#br0">12188 15804 0,'0'18'0,"0"17"15,0-17 0,0 35 0,-17 53 16,17-53 16,0 17 0,17 54 15,-17-71 0,18 35 16,-18-53 0,18 0 15,-1-17 0</inkml:trace>
  <inkml:trace contextRef="#ctx0" brushRef="#br0">11871 15981 0,'0'0'15,"-18"17"0,36-17 16,17 0 16,-17-17 0,0-1 15,17-17 0,18-18 16,-18 18 0,0-1 0,36-16 15,-54 34 0,19 18 16,-1-18 16,-17 36 0,-1 0 0,19-1 15,-1 54 0,-17-54 16,-1 19 0,18-1 0,-17 0 16,0 0 0,-1 18 15</inkml:trace>
  <inkml:trace contextRef="#ctx0" brushRef="#br1">4286 14041 0,'0'-18'0,"18"18"15,0 0 110,-1 0 15,1-18 16,-18 1 0,17 17 16,-17-18 0,18 18 0,-18-18 0,18 18 15,-18-17 0,17 17 0,1-18 16,0 18 0,-1-18 15,1 1 0,17-1 16,-17 1 16,-1 17 0,19-18 15,-19 0 0,19 1 16,-19 17 0,1-18 16,0 0 15,17 18 0,0-17 16,-17-1 0,17 0 15,-17 18 0,-1-17 0,1 17 16,0-18 0,17 1 0,0-1 16,-17 18 0,17-18 15,-17 1 16,-1-1 0,36 0 16,-35 1 0,17-1 15,0 0 0,-17 18 0,17-17 16,1-1 0,-19 18 15,19-18 16,-1 18 0,-17-17 0,17-1 16,-18 18 0,19-17 15,-19 17 0,19-18 16,17 0 0,-18 18 16,-18-17 0,19 17 15,-19-18 0,36 0 16,-35 18 0,17-17 15,-17 17 0,35 0 16,-36 0 0,1-18 16,0 18 0,-1 0 0,36-18 15,-35 18 0,17-17 16,-17 17 0,-1-18 16,36 18 0,-35-17 15,17 17 0,18-18 16,-35 18 0,-1-18 15,19 18 16,-1 0 0,-17 0 0,-1-17 16,1 17 0,17 0 0,0 0 15,-17 0 0,0 0 16,-1 0 0,19-18 0,-19 18 16,19 0 0,-19 0 15,36-18 16,-35 18 0,35 0 15,-36 0 0,19 0 16,-19 0 0,1-17 0,35 17 16,-36 0 0,19 0 15,-19 0 0,1 0 16,35 0 0,-35 0 16,-1 0 0,36-18 15,-35 18 0,17 0 0,18 0 16,-18-18 0,18 18 15,-35-17 0,35 17 16,-18 0 16,18 0 0,-35 0 15,52 0 16,-52 0 0,17 0 0,36 0 16,-54 0 0,18 0 0,1 0 15,52 0 16,-53-18 0,53 18 15,-52 0 0,52 0 16,-53-17 0,18 17 16,-18 0 0,18 0 0,35 0 15,-52 0 0,52 0 16,-53 0 0,18 0 16,35 0 0,-52-18 15,-1 18 0,18 0 16,-18 0 0,-17 0 0,-1 18 15</inkml:trace>
  <inkml:trace contextRef="#ctx0" brushRef="#br1">8802 13070 0,'17'0'16,"-17"-17"15,18-1 0,0 18 16,-1 0 47,1 0 47,0 0 31,-1 0 16,1 0 0,0-17 15,-1 17 0,1 0 16,-1 0 0,1 0 16,0 0 15,-1 0 0,1 0 0,0 0 16,-1 0 15,1 0 0,0 0 0,17 0 16,-17 0 0,-18-18 16,17 18 0,1 0 0,-1 0 15,19 0 0,-19 0 16,19 0 16,-19 0 0,19-18 15,-1 18 0,-18 0 16,1 0 0,0-17 0,17 17 0,18-18 15,-18 18 0,-17 0 16,17-18 0,-17 18 16,17 0 0,0 0 15,1 0 0,-19 0 16,1 0 0,52 0 0,-17 0 16,-35 0 0,17 0 15,18-17 16,-18 17 0,-17 0 0,53 0 15,-36 0 0,-17 0 16,17 0 0,0 0 0,18 0 16,-18 0 0,-17 0 15,53-18 16,-54 18 0,18 0 0,18 0 16,-35 0 0,17 0 15,18 0 0,-18 0 16,-17 0 0,17 0 15,1 0 0,-19 0 0,36 0 16,-18 0 0,18 0 16,-17 0 0,-1 0 15,18 0 0,-35 0 16,34 0 0,-16 18 16,-19-18 0,19 0 0,-19 0 15,1 0 0,17 0 0,-17 0 16,35 0 15,-18 0 0,0 0 0,18 0 16,-18 0 0,-17 0 16,17 0 0,1 0 0,-1 0 15,0 0 0,1 0 16,16 17 16,-34-17 0,17 0 15,-17 0 0,17 0 0,-17 0 16,17 0 0,36 0 15,-36 0 0,0 0 0,18 0 16,-18 0 0,1 0 16,-1 0 0,18 0 15,-18 0 0,36 0 16,-54 0 0,19 0 0,-1 0 16,0 0 0,1 0 0,34 0 15,-35 0 0,36 0 16,-36 0 15,18-17 0,-18 17 0,36 0 16,-18 0 0,-18 0 16,0 0 0,18 0 15,0-18 0,-17 18 0,16 0 16,-16 0 0,70 0 16,-71 0 0,53 0 15,-53 0 0,36 18 16,-18-18 0,-18 17 15,0-17 0,18 0 0,53 0 16,-35 18 0,-1-18 16,1 0 0,-1 0 0,1 0 15,-1 0 0,1 0 16,-18 0 0,17 0 0,19 0 16,-54 0 0,0 0 15</inkml:trace>
  <inkml:trace contextRef="#ctx0" brushRef="#br1">14587 12965 0,'18'0'47,"17"0"0,-17 0 15,35-18 0,-18 18 16,0 0 0,1-18 0,52 18 16,-35 0 0,35-17 15,-35 17 16,53 0 0,-71-18 15,53 18 0,-35 0 16,35 0 16,-35 18 0,35-18 15,-35 0 0,36 0 16,-37 0 0,37 0 16,-54 0 0,18 0 0,-18 0 15,0 0 0,18 0 16,0-18 0,-17 18 0,52 0 15,-53 0 0,53-18 16,-53 18 0,1 0 16,-1 0 0,18 18 15,-35-18 0,-1 0 0,18 0 16,-17 0 0,0 0 16,17 0 0,0 0 0,18 0 15,-35 18 0,17-18 16,-17 0 0,17 0 0,0 0 15,18 0 0,-17 0 16,16 0 16,-16 0 0,17 0 15,-18 0 0,-17 0 0,-1 0 16,18 17 0,-17-17 16,17 0 0,-17 0 15,0 0 16</inkml:trace>
  <inkml:trace contextRef="#ctx0" brushRef="#br1">15857 13317 0,'0'-17'0,"-17"17"31,17 17 32,0 19 15,0-19 0,0 19 0,0 52 16,0-35 16,0 88 0,0-71 15,0 89 0,0-71 16,0 0 0,0 1 0,-18 17 15,18 70 16,-18-70 0,18 52 16,0-87 0,0 0 0,0 17 15,0-53 0,18 18 16,0-53 0,-18 18 16,17-18 15,-17-18 0,0 0 16,0 1 0,-17-1 15,17 0 16,-18 18 0</inkml:trace>
  <inkml:trace contextRef="#ctx0" brushRef="#br1">15575 14693 0,'0'18'16,"0"-1"16,0 19 15,18-1 0,-18 0 0,17 18 16,1 0 0,0 53 16,-1-53 0,-17 0 0,18 0 15,17 0 16,1-18 0,-1-35 0,-18-18 15,54-35 16,-18 18 0,-18-18 0,0 0 16,-17 18 0,17 0 0,1-36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147480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T" name="resolution" value="28.34646" units="1/dev"/>
        </inkml:channelProperties>
      </inkml:inkSource>
      <inkml:timestamp xml:id="ts0" timeString="2021-04-18T13:35:5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22154 18609 0,'0'18'16,"0"-1"94,18-17 78,0-17 0,-1 17 16,19-36 0,-19 19 15,71-36 16,-52 18 0,70-18 15,-36 0 0,1 17 0,-1 1 16,71-71 0,-70 71 16,35-35 0,-71 52 15,-35 0 16,-18 18 16,-17 0 0,17 0 15,1 18 0</inkml:trace>
  <inkml:trace contextRef="#ctx0" brushRef="#br0">22401 18380 0,'36'-36'16,"-72"72"0,72-54 31,-72 71 16,1-18 15,-35 36 0,17-18 16,17-18 0,-52 36 16,53-54 0,0 19 15,52-36 0,36 17 16,-18-17 0,18 0 15,36-17 16,-37-1 0,1 18 0,0 0 16,-17 0 0,-1 0 0,18 0 15,-36 0 0,1 18 16,0-1 0</inkml:trace>
  <inkml:trace contextRef="#ctx0" brushRef="#br0">22084 18768 0,'18'0'78,"-36"0"79,36 0 31,-18-18 109,0-17 16,17 0 0,-17 17 15,18-17 0,-18-1 0,35-34 16,-17 52 0,-1-17 16,1 17 0,0 1 0</inkml:trace>
  <inkml:trace contextRef="#ctx0" brushRef="#br0">8026 4180 0,'0'18'15,"17"17"16,-17 1 0,18 52 16,0-18 0,-18 1 15,17 17 0,-17 18 0,18 106 16,-18-107 15,0-16 0,18 16 0,-18-34 16,0 17 0,17 36 16,1-71 0,-18-18 0,0 0 15,17 0 0,-17-17 16,0 0 0</inkml:trace>
  <inkml:trace contextRef="#ctx0" brushRef="#br0">8043 4128 0,'-17'0'16,"34"0"31,36-18 16,-17 18 0,-1 0 0,18 0 15,70 0 0,-52-18 16,-1 18 0,19 0 16,105-17 0,-89 17 0,125-36 15,-107 19 16,106-19 0,-52 1 15,-107 17 16,1 1 0,35-1 16,-71 18 0,36-17 15,-54-1 0,19 18 16,-19-18 0,1 18 16,-1 0 0,-17 18 15,18 0 0,-18 17 16,18-18 15,-18 19 0,17 34 16,1-34 0,-18 17 0,18-1 16,-1 90 0,-17-54 15,0 0 0,18 0 0,-18 0 16,18 71 16,-18-71 0,17 53 15,1 18 0,-1-88 16,-17 70 0,0-88 15,0 17 0,0 36 16,0-71 0,-17 1 16,17-1 0,0 0 15,-18-35 0,1 0 16</inkml:trace>
  <inkml:trace contextRef="#ctx0" brushRef="#br0">8220 5521 0,'0'18'15,"-18"-1"0,18 1 16,0 0 0,0 17 0,0-18 16,0 36 15,0-17 0,0-1 0,0-17 16,18 34 0,-1-34 15,1 0 0,17-1 0,1 1 16,-1 0 0,88-18 16,-34 0 0,16 0 0,1 0 15,141 0 16,-18 0 0,-123 0 16,18 0 0,-36 0 0,106-36 15,-123 36 0,34-35 16,-69 35 15,17-18 0,-36 18 0</inkml:trace>
  <inkml:trace contextRef="#ctx0" brushRef="#br0">2611 12400 0,'0'0'0,"35"0"31,53 0 16,-35 0 0,18 0 15,17-17 0,88 17 16,-70 0 0,-18 0 15,124 0 0,-106 0 16,88 0 0,-89 0 16,-16 0 0,-19 0 0,1-18 15,-18 18 0,0 0 16</inkml:trace>
  <inkml:trace contextRef="#ctx0" brushRef="#br0">5398 4957 0,'-18'-18'15,"0"18"0,-17-18 16,17 1 0,-17 17 16,0 0 0,17 0 15,-17 0 0,-36 17 16,36 1 0,0 0 16,17 17 0,0-18 0,1 19 15,17-19 0,0 36 16,17-17 0,54 34 15,-18-35 0,35 36 16,-53-36 0,18 1 16,-17-1 0,-1 0 0,-17-17 0,-1 35 15,-34-36 16,17 19 0,-36-19 0,1 1 16,0-1 0,-36 1 15,18-18 0,18 0 0,0 0 16,-1-18 0,19 18 0,-1-17 15,18-1 0,18-17 16</inkml:trace>
  <inkml:trace contextRef="#ctx0" brushRef="#br0">5786 4533 0,'-18'0'16,"36"0"0,-36 18 0,0-18 16,1 0 15,-1 0 0,0 17 16,1-17 0,-19 18 16,19 0 0,-1-1 15,18 1 16,-17 0 0,34-1 15,-17 1 0,18 0 16,-1-1 0,-17 1 0,36 17 16,-1-17 0,0-1 15,-17 1 0,0 0 16,-1-1 16,-17 1 0</inkml:trace>
  <inkml:trace contextRef="#ctx0" brushRef="#br0">5980 4639 0,'0'0'16,"-18"18"0,18 17 15,-18-17 0,18-1 0,18 19 16,0-19 0,17 1 16,-17-1 0,17-17 15,-18 0 16,1-17 0,-18-1 15,18 18 0,-18-17 0,-18-19 16,18 19 0,-18-1 16,1 0 0,-1 18 0,1-17 15,-19-1 0,19 18 16,34 0 31</inkml:trace>
  <inkml:trace contextRef="#ctx0" brushRef="#br0">6191 4480 0,'-17'0'16,"17"18"16,17-18 0,1 18 15,0-1 0,-1 1 16,1-1 0,17 1 15,0 0 0,1 17 16,-1-17 0,0-1 16,-17 1 0,-1-18 15,-17 18 0,0-1 16,-35 1 0,-18 17 16,-35 0 15,70-17 0,-34 17 16,34-17 15,0 17 0</inkml:trace>
  <inkml:trace contextRef="#ctx0" brushRef="#br0">6950 5098 0,'-18'0'16,"36"0"46,17 17 0,0-17 16,1 0 0,69 0 16,-52 18 0,0-18 0,18 0 15,-1 0 0,1 0 16,-18 0 0,17 0 0,54 0 16,-36 0 15,-53 18 0,-17-18 0,17 0 16,-17 0 15,-36-18 32,1 18 0</inkml:trace>
  <inkml:trace contextRef="#ctx0" brushRef="#br0">7743 4921 0,'-17'0'16,"-1"0"16,36 0 47,17 36 0,0-36 15,36 35 0,-36-18 16,1 1 0,-1 0 0,0-1 15,0 1 0,36 17 16,-53-35 0,-1 18 16,1 0 0,-18-1 15,-18 1 0,1-1 16,-1 1 0,-17 0 0,-1-1 16,1 1 0,-18 0 0,18-1 15,0 1 0,-1 0 0,19 17 16,-19-17 15</inkml:trace>
  <inkml:trace contextRef="#ctx0" brushRef="#br0">8978 4727 0,'18'0'15,"-18"-17"16,17 17 15,-17-18 16,-17 18 16,-1-18 0,-17 18 15,17 18 16,-17-18 0,0 18 0,17-1 16,-17 1 0,-18 17 15,35-17 0,1 17 0,-1-17 16,18-1 0,18 19 15,-1-1 0,19-17 16,-1-1 0,0 18 0,53 1 16,-35-19 0,-18 19 15,36-1 0,-53-17 16,-1 17 0,-17-18 16,-53 19 0,36-36 15,-71 35 0,52-35 16,1 0 0,0 18 15,-18-18 0,18-18 16,17 0 0,18 1 16,18-1 0,-1 0 15</inkml:trace>
  <inkml:trace contextRef="#ctx0" brushRef="#br0">9419 4339 0,'-17'0'93,"-1"18"16,0-1 0,1 1 16,-1-18 0,-35 35 15,35-35 0,1 18 16,-1 0 0,18-1 15,18 1 16,-1 17 0,1-17 16,0-1 0,35 1 15,-18 17 0,-17-35 16,-1 18 0,1-18 16,-1 18 0,1-1 15</inkml:trace>
  <inkml:trace contextRef="#ctx0" brushRef="#br0">9560 4410 0,'0'17'16,"0"1"0,0 0 15,0 17 16,0-17 0,0-1 16,0 1 0,0-1 15,18-17 0,-18 18 16,18-36 15,-1 1 0</inkml:trace>
  <inkml:trace contextRef="#ctx0" brushRef="#br0">9648 4322 0,'0'0'0,"0"17"16,18-17 15,0 18 16,-1-1 0,19 1 0,-19 0 16,19-1 15,-19 1 0,19-18 16,-19 0 0,-17 18 15,18-18 0,-18 17 32,0 1 15,-18-18 0,1 35 16,-1-17 0,0-1 0,1 1 16,-1 0 0,0 17 15,1-17 0,17-1 16,-18 1 0,18 0 0</inkml:trace>
  <inkml:trace contextRef="#ctx0" brushRef="#br0">9031 3493 0,'0'17'0,"0"1"15,0-1 16,0 19 0,0-1 0,0 0 16,18-17 0,-18 17 0,17 36 15,-17-54 0,18 19 16,-18-19 0,0 19 15,18-19 0,-18 1 16,0-36 31</inkml:trace>
  <inkml:trace contextRef="#ctx0" brushRef="#br0">8890 3651 0,'0'-17'16,"-18"17"15,18-18 47,18 0 47,0 1 16,-18-1 0,17-17 15,1 17 0,-18-17 16,18 17 0,-1-17 15,1 17 0,-18 1 16,17-1 0,1 36 31,0-1 16,-1 1 0,1 0 0,0 17 16,-1-17 15,1-1 0,0-17 16,-18 18 0,17-1 0,1-17 15</inkml:trace>
  <inkml:trace contextRef="#ctx0" brushRef="#br0">8237 2399 0,'-17'-35'16,"34"70"0,-52-88 16,35 35 0,0 1 0,0-1 15,0 36 16,35 70 15,-17-35 0,17 70 16,-17-70 0,35 53 16,-36-53 15,1 0 0,0-18 0,-18 36 16,0-36 0,0-17 16,0-1 0,-18 1 0,-17 0 15,-18-1 16,35-17 0,-17 0 0,0 0 15,-1 0 0,-16-17 16,16 17 0,36-18 16,0 0 0,18 18 15</inkml:trace>
  <inkml:trace contextRef="#ctx0" brushRef="#br0">8696 2805 0,'-18'-36'16,"36"72"0,-36-89 0,1 35 16,-1 18 0,18-18 0,-35 18 15,17 18 0,1-18 16,-1 53 15,18-35 0,0 17 0,0 0 16,0-17 0,0 17 0,35 0 16,-17-17 0,17-18 15,-17 0 0,17 0 16,-17 0 0,17-35 16,-17 17 0,-1-17 15,-17 0 0,0 17 0,0-17 16,-17 17 0,-1 0 0,0-17 15,1 17 0,-19 18 16,19 0 16,17 18 15,17 0 0,1-1 16,17 19 16,1-19 0,-1 19 0,-18-36 15,19 17 0,-19 1 16,1-18 0,0 0 15,-18-18 32,-18 36 31,18-1 0,-18 19 16,18-19 15,-17-17 0,17-17 16,0-1 15,0-35 16,0 36 0,17-19 0,-17 19 16,18-19 0,-18 19 0,18-1 15,-1 18 0,19-18 16,-19 18 0,1 18 16,-1 0 15,-17-1 0,18 1 0,-18 17 16,18-17 0,-18 0 0,17 17 15,1-18 0,-18 1 16,35 0 16,-17-18 15</inkml:trace>
  <inkml:trace contextRef="#ctx0" brushRef="#br0">9260 2858 0,'18'0'15,"0"0"0,-1 0 16,19-36 16,-19 19 0,1-1 15,0 0 0,-18-17 16,0 17 0,0 1 15,-36-1 0,19 18 16,-1-18 0,0 18 16,-17 0 0,17 0 0,1 0 0,-36 36 15,53-19 16,-18 19 0,18-19 0,18 19 16,0-19 0,34 19 15,-16-19 0,34 18 16,-17-35 0,-18 0 0,18 0 15,-17 0 0,-1 0 16,18-17 0,-36 17 16,-34 0 15</inkml:trace>
  <inkml:trace contextRef="#ctx0" brushRef="#br0">9560 2081 0,'-17'0'63,"-1"0"15,0 0 16,1 0 0,-19 0 16,19 0 0,-54 0 15,36 0 0,-18 0 16,-53 0 0,-35 0 16,53 0 0,-71 0 15,71 0 0,0 0 16,-106 0 15,106-17 0,-124-1 16,18 0 0,106 1 16,-71 17 0,88 0 15,-34 35 0,69-17 16,1-1 0,17 1 16,18 17 15,0-17 0,18-18 16,0 18 0,-1-1 15,1 1 0,-18 0 16,0 34 16,0-16 0,0 52 15,18-35 0,-18 17 16,0-17 0,17 18 0,1 35 16,-1-53 0,1 70 15,-18-70 0,18 53 16,-1-53 15,-17-18 0,0 18 0,0 0 16,18-36 0,-18 1 16,18 0 0,-1-18 0,19 0 15,-19-18 16,18 0 0,1 18 0,-1-17 0,53-1 16,-17 1 15,-18 17 0,17 0 0,-17 0 16,18 17 0,70 1 15,-53-1 0,0-17 16,0 0 0,124 0 16,-106 0 0,0 0 0,17-17 15,-17 17 0,88-35 16,-88 35 0,-18-18 0,0 18 16,-17 0 0,70-18 15,-70 18 0,-36 0 0,53-17 16,-70 17 15,-1 0 0,1 0 16,-18-18 0,-18 0 16,1-17 15,17 0 0,-18 0 0,-35-54 16,35 36 16,1-17 0,-1-1 0,1-17 15,-1 18 0,18-1 0,-18 0 16,18-17 0,0 18 0,18-71 15,-18 88 16,0 0 0,-18 0 0,-17-35 16,0 52 0,17 19 15,-70-19 0,53 19 16,-18 34 0,-53 19 16,35-1 0</inkml:trace>
  <inkml:trace contextRef="#ctx0" brushRef="#br0">4233 16545 0,'0'36'16,"0"-72"0,18 72 0,0-19 0,70 1 16,-35-1 0,17-17 15,18 0 0,71 18 16,-71-18 0,1 0 0,69 0 15,-87-18 0,-18 18 16,0-17 0,0 17 0,-36-18 16,1 1 15</inkml:trace>
  <inkml:trace contextRef="#ctx0" brushRef="#br0">5045 16316 0,'0'0'15,"53"0"0,-36 18 0,71-1 16,-35-17 0,53 36 16,-53-19 15,53 36 0,-71-18 16,1-17 0,16 53 15,-34-36 0,-18 0 0,-35 36 16,0-36 16,-1 0 0,-17 1 0,0-1 15,1 0 0,-1 18 0,-71 18 16</inkml:trace>
  <inkml:trace contextRef="#ctx0" brushRef="#br0">9190 15787 0,'18'17'15,"-1"-17"0,1 0 16,-36 0 31,1 0 16,-1-17 15,0 17 16,-17 0 0,17 0 0,-17-18 16,0 18 0,-18 0 0,-35 0 15,35 0 0,0 0 16,-18 0 0,1 0 16,-1 0 0,1 0 0,-89 0 15,71-17 0,-1 17 16,-87 0 0,88 0 15,-18-18 0,18 18 16,-18 0 0,18-18 0,0 18 0,-18-17 16,-53-1 15,71 0 0,-71-17 16,89 35 0,-1-18 0,18 18 16,-70-17 0,70 17 15,17 17 0,-17-17 0,18 18 16,0 0 0,-18 17 15,35-17 0,1 17 16,17-17 0,-18-1 0,18 36 16,0-35 0,0-1 15,0 19 0,18-1 0,-1-17 16,1 70 0,0-35 16,17 70 15,-17-52 0,17 70 16,-18-71 0,1 19 0,0-1 15,-1-18 0,-17 19 0,36 69 16,-36-87 0,0-18 16,17 70 0,-17-88 15,0 18 0,18-35 16,-18 17 0,0-17 16,18-18 15,-1-18 16,19 18 15,-19-17 0,36-1 0,35 18 16,-35 0 0,18-18 16,-1 18 0,89 0 15,35 0 0,-88 0 16,0 0 0,17 0 16,18 0 0,-17 0 0,-1 0 0,124 0 15,-141 0 16,88-17 0,-88 17 15,-36-18 0,1 0 16,0 18 0,-19-35 0,37 0 16,-72 0 0,19-36 15,-19 36 0,-17-89 16,0 54 0,0-1 16,-17-17 0,17-106 15,-18 106 0,18 0 0,-18-1 16,18 19 0,-35-71 15,35 88 0,-18 18 16,18-1 0</inkml:trace>
  <inkml:trace contextRef="#ctx0" brushRef="#br0">8467 17568 0,'0'0'15,"17"18"0,1-18 0,17 35 16,18-17 16,-35 0 0,35-1 15,-18 1 0,36-1 16,-36 1 0,35-18 15,-17 0 0,53 0 16,-53 0 0,0-18 16,18 18 0,-19-17 0,90-18 15,-72 17 0,71-35 16,-70 35 0,70-17 16,-71 17 0,1 1 15,52-1 16,-34 18 0,-36 0 15,-18 0 0,35 18 16,-17 17 0,-17-17 16,17 17 0,-36 0 15,36 1 16,-18-19 0,18-17 16,0 18 0,18-18 15,-36-18 0,18 18 0,-18-17 16,0-1 0,18 0 0,18-17 15,-36 17 16,1 18 0,-1 0 0,0 0 16,-17 18 0,52 17 15,-52-17 0,35 17 16,-36-17 0,1-18 0,0 0 16,17 17 0,0-17 15,-17 0 0,0 0 0,-1 0 16,54 0 15,-54 0 0,19 0 0,-1 0 16,18 0 0,-18-17 0,0 17 16,18 0 0,36 0 15,-54-18 0,18 18 0,35-35 16,-35 17 16,0 1 0,0-19 15,0 36 0,17-17 0,1 17 0,-1-18 16,89 18 0,-88 0 15,52 18 16</inkml:trace>
  <inkml:trace contextRef="#ctx0" brushRef="#br0">28452 17357 0,'17'-18'16,"36"18"15,18 0 0,-18 0 16,17 0 0,71 0 16,141 0 15,-52 0 0,52-18 16,0 1 15,-17 17 16,-124 0 0,88 0 16,-123 0 0,0 0 0,-36 0 15,54 0 0,-89 0 16,-17 0 0,-1 0 0,-34 0 31,-18 0 16,35-18 0,-18 18 0,-17-35 15</inkml:trace>
  <inkml:trace contextRef="#ctx0" brushRef="#br0">30992 16986 0,'0'0'15,"35"36"0,0-19 0,0 1 16,89 35 0,-54-18 16,19-17 0,-1-1 15,18 19 0,-1-19 0,107 18 16,-124-17 0,71 17 16,-106-17 0,-35 17 15,-18-17 0,-53 0 16,0-1 0,-35 19 0,-124 16 15,88-16 0,1-19 16,17 19 0,-88 69 16</inkml:trace>
  <inkml:trace contextRef="#ctx0" brushRef="#br0">7673 9790 0,'0'-18'47,"18"-17"0,-1-1 15,1 1 0,-1-18 16,1 18 0,0-36 0,17 1 16,36-89 0,-18 71 15,-18 0 0,18 17 0,35-105 16,-35 88 0,-18-1 16,53-52 15,-35 71 0,-18-1 0,1 18 16,-1-17 0,-17 17 0,-1 17 15,1 1 0,0-35 16,-18 52 0,17 0 16,-17 1 0,0-1 15,0 0 0,0 1 16,18 17 0,-18-18 16,18 1 0,-18-1 15</inkml:trace>
  <inkml:trace contextRef="#ctx0" brushRef="#br0">8255 8026 0,'0'-18'16,"18"18"31,-18-18 0,17 18 16,1-17 0,0 17 15,-1-18 0,-17 1 0,18 17 16,-1-18 0,1 18 16,0-18 15</inkml:trace>
  <inkml:trace contextRef="#ctx0" brushRef="#br0">8290 8008 0,'-17'18'15,"140"-124"16,-229 194 0,89-88 16,34-18 15,1 18 0,17-35 16,-17 18 16,-1-1 0,19 0 0,17-17 15,-18 17 0,0 1 16,-17 17 0,0 0 15,-18 17 0,17 1 0,-17 0 16,18 17 0,-1 18 16,-17-36 0,18 1 15,0 17 0,-18-17 0,17 35 16,1-35 0</inkml:trace>
  <inkml:trace contextRef="#ctx0" brushRef="#br0">8943 8114 0,'0'0'16,"18"-18"0,-18 36 15,0 0 0,0-1 16,-18 18 0,0 71 16,1-53 0,-19 0 0,19-18 15,-19 18 0,-34 36 16,35-72 0,-1 18 0,-17 1 15,36-36 16,-36 0 0,53-18 16,-18 0 0,18 1 0,18-1 15,-18 1 0,35-1 16,-17 0 0,17 18 16,-17 0 0,-1 18 0,19 17 15,-19-17 0,19 17 16,-36 0 0,17-17 15,-17 0 0,0-1 16,0 1 0</inkml:trace>
  <inkml:trace contextRef="#ctx0" brushRef="#br0">9225 8043 0,'-17'0'0,"-1"0"16,0 0 16,1 18 15,-1 0 0,0 17 16,1-17 0,17-1 15,0 1 0,0-1 16,17 36 0,-17-35 16,36 17 15,-1-17 0,-17 0 0,17 17 16,-18-18 0,1 1 16,0-18 15</inkml:trace>
  <inkml:trace contextRef="#ctx0" brushRef="#br0">9384 8079 0,'0'-18'16,"0"36"47,0-1 0,18 1 15,-18 17 16,0-17 0,0-1 0,17 1 16,-17 0 0,0 17 15,18-17 0,-18-1 16,0 1 16</inkml:trace>
  <inkml:trace contextRef="#ctx0" brushRef="#br0">9596 8255 0,'0'0'15,"-18"35"0,18-17 0,-18-18 0,1 35 16,17-17 16,-18-1 0,0 1 15,18 0 16</inkml:trace>
  <inkml:trace contextRef="#ctx0" brushRef="#br0">9719 8132 0,'0'17'16,"0"1"15,0-1 16,0 1 0,0 17 15,0-17 0,0 0 0,0-1 16,18 1 0,-18 0 16,0-1 0,17 1 15,-17-36 16</inkml:trace>
  <inkml:trace contextRef="#ctx0" brushRef="#br0">9772 8061 0,'18'0'16,"-18"18"15,17-18 0,1 35 16,0-17 0,-1-18 0,1 17 15,-18 1 0,35-1 16,-17-17 0,-1 18 0,1-18 16,17 18 15,-35-1 0,18 1 16,-18 0 0,-18-1 16,1 1 0,-1 0 15,0-1 0,-35 18 16,36-17 0,-36 35 15,18-35 0</inkml:trace>
  <inkml:trace contextRef="#ctx0" brushRef="#br0">8502 9701 0,'-18'0'16,"18"-17"15,-17 17 0,-1-18 16,0 18 0,1 0 16,-19-18 15,19 18 0,-18 0 16,17-17 0,0 17 0,-52 0 16,52-18 0,-17 18 15,0 0 0,-1 0 0,-34-17 16,34 17 0,-34 0 15,17 0 0,18 0 16,-1 0 0,-52 0 16,35 0 0,-35 17 15,35-17 0,0 18 0,0-18 16,-52 17 16,52 1 0,0 0 0,0-1 15,0 1 0,-53 17 16,71-17 0,-18 0 0,18-1 15,-54 19 0,36-19 16,1 1 0,-37 17 16,54-17 0,-53 35 15,53-18 0,-1 0 16,1-17 0,-18 52 16,35-34 0,-17 17 15,18-18 0,-19 35 16,19-34 0,-1-1 15,0 36 0,1-36 16,-1 0 0,0 36 16,1-18 0,17-18 0,-18 0 15,1 18 0,17-18 0,-36 53 16,36-35 0,-17 36 16,-1-36 15,0 70 0,1-70 16,-1 0 0,0 70 15,1-70 0,17 0 16,-18 18 0,0 35 16,18-54 0,-17 37 15,-1-36 0,1 52 16,17-52 0,-18 53 16,18-53 0,-18 0 15,18 18 0,0-19 0,-17 1 0,17 71 16,-18-71 15,0 70 0,18-70 16,-17 0 0,17 53 16,-18-53 0,18 53 15,0-36 0,-18-17 0,36 0 16,-18 70 16,0-17 0,0-35 15,0-18 0,18 70 16,-18 1 0,17-71 15,-17 70 0,18-70 16,-18 71 16,0-72 0,18 72 15,-18-54 0,17 54 16,-17-71 0,0 0 0,0 0 16,0 53 0,0-36 15,0-17 16,0 0 0,18 17 0,-18-17 0,0 18 15,0-1 0,18 54 16,-18-53 0,17 52 16,1-52 0,-18-19 0,0 19 15,17-18 0,1 17 0,0 54 16,-1-71 0,1 70 16,0-70 15,-18 18 0,35 52 16,-35-52 0,35 35 15,-17-53 0,0 0 16,-1 17 0,18-17 0,-17 0 16,35 53 15,-18-71 0,1 18 0,34 17 16,-35-17 0,36 18 16,-36-36 0,18 1 15,-18-1 0,18 0 0,-17 0 16,17-17 0,35 53 15,-53-36 0,18 0 0,0-17 16,-18-1 0,71 36 16,-71-35 0,71 17 15,-71-17 0,18-1 16,0-17 0,0 18 0,53 0 16,-53-1 0,0-17 15,0 0 0,52 0 16,-34-17 0,-18-1 15,18 0 0,-19 1 0,19-18 16,0-1 0,-1 19 0,1-36 16,70-35 0,-88 35 15,17 17 0,1-17 0,-1 1 16,1 16 0,52-70 16,-52 36 0,-1 17 0,-17-18 15,0 18 0,0-17 16,0-1 0,53-70 15,-53 71 0,0-19 0,0 19 16,-18-1 0,18-17 0,-18 18 16,18-19 0,18-69 15,-36 69 0,36-87 16,-36 88 0,0 0 16,0-18 0,1 18 0,-19-1 15,54-122 0,-36 105 16,-17 18 0,17-18 0,-17 0 15,-1 0 0,19-105 16,-19 105 0,1 0 16,17-106 0,-35 124 15,18-18 0,-18 0 16,17 1 0,-17-1 0,18-124 16,-18 125 0,-18-107 15,18 106 0,-17 0 16,-1 0 0,-17-88 15,0 106 0,-18-106 16,35 106 0,-17 0 0,-1 0 16,1-1 0,0-16 0,0 16 15,-36-69 16,36 69 0,0-16 0,-1 16 16,1 1 0,-18-18 0,-35-70 15,35 88 0,0 0 16,0-1 0,-70-69 15,52 87 0,1 1 16,-1-1 0,-17 18 0,17 0 16,-88-53 0,71 53 15,18 18 0,-18 0 0,-1 17 16,-69-35 16,87 36 0,0-1 0,1 18 15</inkml:trace>
  <inkml:trace contextRef="#ctx0" brushRef="#br0">11095 7655 0,'-18'-17'16,"18"34"62,18 19 16,0-1 0,34 35 15,-16-34 0,52 52 16,-35-18 0,17-17 16,1 18 0,70 88 15,-70-71 0,87 71 16,-69-71 0,-19-18 0,18 19 16,36 34 0,-54-52 15,-34-36 0,17 18 0,-18-18 16,-18 0 0,19 18 15,-19-17 0,-17-19 16,-17-17 16</inkml:trace>
  <inkml:trace contextRef="#ctx0" brushRef="#br0">11095 8096 0,'0'0'0,"0"18"0,0-36 31,18 1 16,-1-19 16,-17 1 0,0 0 0,0-18 15,0 18 0,-17-71 16,-1 70 0,0-34 15,1 35 0,17 17 16,0 0 0,17 18 31,36 18 0,-18-18 16,36 35 0,0 1 16,-36-1 0,18-18 15,-18 1 0,0 0 16</inkml:trace>
  <inkml:trace contextRef="#ctx0" brushRef="#br0">12435 7955 0,'18'0'31,"0"0"0,-1 18 16,1 35 15,-18-18 0,0 0 16,0 1 0,-18 52 15,1-53 0,-1 0 0,0-17 16,-17 17 0,18-17 0,-1-1 16,0-17 0,-35 0 15,36 0 0,-19-17 16,19-1 0,17-17 16,-18 17 0,18 1 15,53-19 0,-18 36 16,1 18 0,-1-18 15,0 35 0,0-17 16,1 0 0,17 17 16,-36-18 0,1 1 15,0 0 0,-1-1 0</inkml:trace>
  <inkml:trace contextRef="#ctx0" brushRef="#br0">12912 7691 0,'-18'0'62,"0"17"0,1 1 16,-1-1 0,0 1 15,-17 0 0,18-1 0,-1 19 16,0-19 0,18 19 16,0-19 15,0 1 0,18 0 16,0-1 0,-1-17 0,1 18 0,52-1 15,-52 1 16,0 0 0,35-1 16,-36 1 0</inkml:trace>
  <inkml:trace contextRef="#ctx0" brushRef="#br0">13123 7708 0,'0'-17'16,"0"34"46,0 18 16,0-17 0,18 35 16,-18-35 0,0-1 0,0 19 15,0-19 0,0 1 0,18 0 16,-18-1 0,17 1 16,1-18 15</inkml:trace>
  <inkml:trace contextRef="#ctx0" brushRef="#br0">13388 7902 0,'0'18'0,"0"0"16,0 17 16,-18-35 15,18 17 0,-17 19 16,-1-19 0,0 1 15,18 0 0,-17-18 16</inkml:trace>
  <inkml:trace contextRef="#ctx0" brushRef="#br0">13494 7761 0,'35'-18'15,"-17"1"0,-1 17 16,1 0 0,-18 17 15,18 1 16,-18 35 16,0-35 0,0-1 0,0 19 15,-18-1 16,18-17 0,0-1 16,18-17 15,-1 18 16,1-18 0,0 0 0,-1 0 15,1 0 0,-1 0 16</inkml:trace>
  <inkml:trace contextRef="#ctx0" brushRef="#br0">13705 7673 0,'0'0'15,"18"0"16,0 0 16,35 35 0,-36-35 15,1 18 0,17 17 16,-17-17 0,-1 35 15,1-18 0,-18-17 16,0 17 0,-18-17 0,1 34 16,-1-16 0,1-19 15,-19 19 0,19-19 0,-1 1 16</inkml:trace>
  <inkml:trace contextRef="#ctx0" brushRef="#br0">13688 7673 0,'0'-18'0,"0"1"15,0-1 16</inkml:trace>
  <inkml:trace contextRef="#ctx0" brushRef="#br0">13688 7673 0,'-18'-71'16,"36"142"0,-53-142 0,17 71 47,0 0 31,36 18 31,0 17 16,-1-17 0,1 0 0,35 34 16,-36-16 0,36 17 15,-17-36 16,-19 1 0,1 17 0,17-17 15,-17 0 0,-18-1 0,17 1 0,1-1 16,-18 1 47,-18-18 16,1 0 0,-19 18 15,36-1 0,-35 1 16,18 0 0,-19 17 15,19-17 0,-1-1 16,0 18 16,1-17 0,-1 0 0,18-1 15</inkml:trace>
  <inkml:trace contextRef="#ctx0" brushRef="#br0">13511 9490 0,'0'-18'0,"0"0"31,-17 18 16,17-17 0,-18-1 15,0 1 16,1 17 15,-1 0 0,1-18 16,-1 18 0,-17-18 16,17 18 0,-17-17 15,17 17 0,-17-18 16,17 18 16,-17-18 0,0 18 15,-18 0 0,35 18 16,-17-18 0,-18 18 15,18-18 0,-36 17 16,36-17 0,-1 18 16,1-18 0,0 18 0,0-18 15,-36 17 0,36 1 16,0-18 0,-54 17 16,54 1 0,-35 0 15,34-1 0,1-17 16,0 18 0,-1 0 0,1-18 15,-35 35 0,34-35 16,1 18 0,0-1 0,-1 1 16,1-1 0,-18 19 15,18-19 0,0 19 0,-1-19 16,-52 36 16,18 0 0,34-35 15,1 17 0,-35 18 16,17-18 0,17-17 15,1 17 0,-18 36 16,18-36 0,-36 36 16,54-36 0,-36 35 15,18-34 0,-1 34 16,1-34 0,0 34 16,17-35 0,0 36 15,1-36 0,17 18 0,-18 18 16,18-18 15,0-18 0,0 0 0,0 18 16,0-18 0,-18 54 16,18-54 0,0 18 0,0 0 15,0-18 0,0 71 16,0-53 0,0 0 16,0-1 0,0 1 0,0 53 15,0-53 0,-17 71 16,17-71 0,0-1 15,0 1 0,0 0 16,17 18 0,-17-18 0,0 53 16,0-53 0,0 17 15,0-17 0,0 0 0,0 0 16,0 70 0,0-70 16,0 0 0,-17 0 0,17 0 15,0 53 16,0-53 0,-18 0 0,18 0 15,0-18 0,0 71 16,0-53 0,0-1 0,-17 1 16,17 0 0,0 53 15,0-53 0,17 0 0,-17-18 16,0 53 16,0-35 0,0-17 0,0 17 15,18 35 0,-18-53 16,0 18 0,0 35 15,0-35 0,0 0 0,17 35 16,-17-35 16,0-18 0,0 18 15,0 0 0,0 0 0,18 35 16,-18-35 0,18 53 16,-1-53 0,-17 0 15,18-18 0,-18 18 0,18 53 16,-1-53 0,-17-18 15,18 18 0,0-18 0,-1 54 16,1-37 0,0 37 16,-1-54 0,1 18 15,-18 0 0,35 35 16,-35-35 0,18 0 16,-1-18 0,1 53 15,0-35 0,-1-18 0,1 1 16,0 17 0,-18-18 0,17 0 15,1 18 0,17 18 16,-17-36 0,-1 0 16,19 36 0,-19-54 15,1 19 0,0-1 0,17 0 16,0 36 16,0-36 0,-17 0 0,0-17 15,35 53 0,-18-54 16,18 54 0,-36-54 15,19 1 0,17 35 16,-18-18 0,-17-17 0,17-1 16,0 19 0,18-1 15,-18-17 0,1-1 16,-1 1 0,0 0 0,0-1 16,36 1 0,-36 0 15,1-1 0,-1 1 0,0-18 16,53 17 15,-52 1 0,-1-18 0,18 0 16,-18 18 0,53-18 16,-53 0 0,1 0 0,34 17 15,19-17 16,-54 0 0,0 0 0,0 0 16,54 0 15,-37 0 0,-16-17 0,17 17 16,0-18 0,35 0 15,-35 1 0,0-1 0,0 1 16,-18-1 0,71 0 16,-53 1 0,-18-1 0,18 0 15,-18 1 0,53-19 16,-53 19 0,18-19 16,-17 19 0,17-18 0,35-36 15,-53 36 16,18-1 0,-18-16 0,18 16 15,-18-17 0,1 0 0,17 1 0,17-54 16,-35 35 16,36-52 0,-36 52 15,1 1 0,-19-1 0,19 0 16,16-87 0,-16 69 16,-19 19 0,19-18 15,-19 0 0,36-89 16,-35 89 0,-1 0 0,1 0 15,0-18 0,35-71 16,-36 72 0,1 16 0,0 1 16,-1-18 0,18-70 15,-17 88 0,0 0 16,-1-1 0,1 1 0,17-88 16,-17 88 0,-18-1 15,18 1 0,-1 18 0,-17-19 16,18 1 0,-18 0 0,0-71 15,0 89 16,0-71 0,-18 70 16,18 0 0,-17 19 0,-1-19 15,18 0 0,-18 19 0,1-19 16,-1-52 16,0 70 0,1-71 15,-1 54 0,0 17 0,18-18 16,-17 18 0,-1 0 0,-17-70 15,35 70 0,-18 0 16,-35-53 16,36 53 0,-1 0 0,-17 0 15,17 0 0,-35-52 16,36 52 0,-19 0 0,1 0 16,17 0 0,-17 0 0,0 0 15,0 0 0,-18-53 16,17 53 0,-34-52 15,52 52 0,-17-18 16,0 18 0,-1-17 16,1 17 0,0 0 0,0 0 0,-18-18 15,-36-34 0,37 52 16,-54-53 0,35 71 16,18-18 0,-17 17 15,-1 1 0,-70-36 16,70 36 0,1 18 0,-1-19 15,1 19 0,-71-1 16,70 0 0,1 18 0,17-17 16,-53 17 15</inkml:trace>
  <inkml:trace contextRef="#ctx0" brushRef="#br0">14340 7638 0,'-17'-18'15,"-1"18"0,1 0 0,34 18 47,36 17 16,0-17 0,53 34 16,-53-16 0,17-1 0,1 0 15,105 54 0,-88-37 16,106 54 15,-88-53 0,0 0 0,141 71 16,-123-72 0,17 1 16,-18 0 0,1 0 0,123 35 15,-142-35 16,1-17 0,0-1 0,-35 0 16,17 0 0,18 18 15,-53-35 0,-1 0 16</inkml:trace>
  <inkml:trace contextRef="#ctx0" brushRef="#br0">14587 8026 0,'-17'-36'16,"34"72"0,-52-89 0,-18 18 15,36-1 16,-36-17 0,35 18 16,-17-36 0,17 36 15,0-35 0,18 52 16,-17-35 0,17 35 16,17 1 15,19 17 0,34 17 16,-17-17 0,0 0 15,18 18 0,-1-18 0,1 18 16,-1-18 0,1 0 16,52 0 0</inkml:trace>
  <inkml:trace contextRef="#ctx0" brushRef="#br0">16757 7743 0,'0'-35'0,"0"70"0,18-87 15,-1 52 16,-17 35 16,18-18 0,-18 36 15,0 0 0,0-17 0,0 69 16,-18-69 0,-35 52 16,18-70 0,-18 34 15,35-52 0,-17 0 16,0 0 15,17-17 0,18-1 0,-17-17 16,34-18 0,1 35 16,35 1 0,-18-1 15,18 36 16,0-18 0,18 35 16,-36-17 0,-18-1 0,19 1 15,17 17 0,-53-17 16,17-1 0</inkml:trace>
  <inkml:trace contextRef="#ctx0" brushRef="#br0">17357 7567 0,'0'-18'15,"17"18"0,-34 0 32,-1 0 0,0 0 15,1 18 0,-19 17 16,19-17 0,-18 17 15,17-17 0,18 0 16,0-1 0,0 1 16,0-1 0,18 19 15,-1-36 0,18 17 0,-17-17 16,17 18 16,1 0 0,-19-18 15,1 17 0,0-17 16</inkml:trace>
  <inkml:trace contextRef="#ctx0" brushRef="#br0">17568 7549 0,'0'18'47,"0"17"15,18 1 0,-18-1 16,18 0 0,-18-17 0,17 17 16,-17-17 0,18-1 15,-18 1 0,18-18 16</inkml:trace>
  <inkml:trace contextRef="#ctx0" brushRef="#br0">17780 7779 0,'0'35'15,"0"-70"0,-18 70 0,18-17 0,-17-1 0,17 1 16</inkml:trace>
  <inkml:trace contextRef="#ctx0" brushRef="#br0">17992 7585 0,'0'0'16,"35"-18"0,-17 18 0,-18 18 16,0 17 15,0-17 0,-18 35 16,18-18 0,-18 0 15,18-17 16,18-1 0,0 1 0,-1-18 16,1 0 0,17 18 15,-17-18 0,17 17 16,-35 1 16,-35 17 15,17-17 0,-17-18 0,-36 35 16,54-17 0,-36-1 15,35-17 0,0 0 16</inkml:trace>
  <inkml:trace contextRef="#ctx0" brushRef="#br0">18186 7532 0,'0'0'0,"17"17"62,1-17 16,-18 18 16,18 0 78,-1-1 0,1 1 15,0 0 0,17-1 16,0 1 0,-17-18 16,-1 18 0,1-18 15,0 17 0,-1-17 0,-17 18 16,18-18 0,-18 17 15,-18 1 32,1 17 15,-1-17 0,0 0 0,1 17 16,-36 36 16,18-19 0,-1-16 0,1 17 15,0-18 0</inkml:trace>
  <inkml:trace contextRef="#ctx0" brushRef="#br0">9384 6897 0,'0'-18'16,"0"1"16,-18 17 0,1-18 15,-1 18 16,0 0 0,-17 0 16,0 0 0,17 18 15,1-18 0,-1 17 0,0 18 16,18-17 0,0 17 15,18-17 0,17 53 16,-17-54 0,35 36 16,-18-35 0,0-1 15,36 1 0,-36-18 16,-17 18 0,17-18 0,-17 0 16,-1-18 0,19 18 15,-36-18 0,-18 18 31</inkml:trace>
  <inkml:trace contextRef="#ctx0" brushRef="#br0">9296 6862 0,'0'-18'16,"17"0"15,1 18 0,17 0 0,18-17 16,-35-1 16,17 18 0,-17 0 0,17 35 15</inkml:trace>
  <inkml:trace contextRef="#ctx0" brushRef="#br0">9278 6015 0,'0'-18'31,"0"36"141,0 17 15,0-17 0,0 35 16,18-18 0,-18 18 15,0-18 16,0-17 0,0 17 0,0-17 16,0 17 0,17 0 15,-17-17 0,0 0 16,18-1 0,-18 1 31,-18-36 31</inkml:trace>
  <inkml:trace contextRef="#ctx0" brushRef="#br0">9102 6174 0,'-18'0'0,"0"0"16,18 17 15,0-34 31,18-1 16,0 0 16,-1 1 15,1-1 0,0 0 0,17-17 16,-17 18 0,-18-1 16,17 0 0,1 1 15,-1 17 31,-17 17 16,18 1 0,0-18 0,-1 18 16,1-1 0,0 18 15,17-17 0,-17 0 16,-1-1 0,1 1 16</inkml:trace>
  <inkml:trace contextRef="#ctx0" brushRef="#br1">10425 4851 0,'-18'-18'16,"36"36"47,17-18 15,0 0 0,0 0 16,18 17 0,88-17 16,-52 18 0,87-18 15,-70 0 0,0 0 16,0 0 0,-1 0 0,1 0 16,-35 0 0,70-18 15,-88 18 0,35-17 16,-70 17 0,-1 0 0,-17-18 15,-17 18 16,-1-18 0</inkml:trace>
  <inkml:trace contextRef="#ctx0" brushRef="#br1">11712 4639 0,'18'18'0,"17"17"16,0-35 0,1 18 15,34 17 16,18 0 0,-17 0 16,-53-17 0,-1 17 15,-17-17 0,0 0 16,-17-1 0,-19 1 15,1 0 0,0-18 0,-36 35 16,36-35 0,-18 17 16,35 1 0</inkml:trace>
  <inkml:trace contextRef="#ctx0" brushRef="#br1">12524 4022 0,'0'0'0,"-18"0"0,18 17 31,18 54 15,-1-18 0,-17 17 0,18 124 16,0-88 0,-18 141 16,0-123 0,0-19 15,17 1 0,1 71 16,-1-124 0,-17 0 16,18-18 0,0 0 0,-18-17 0,17-1 15,1-17 16,-18-17 0</inkml:trace>
  <inkml:trace contextRef="#ctx0" brushRef="#br1">12559 4004 0,'0'0'0,"18"-18"31,34 18 16,1-17 0,53-1 16,-35 0 0,17 18 15,0-17 0,18 17 0,0-18 16,17 18 0,107 0 16,-125 0 0,107 18 15,-106-18 0,53 0 16,-106 0 0,52 0 15,-69 0 0,17 17 16,-36-17 0,19 18 16,-19-18 0,1 35 15,-18-17 0,17 35 16,-17-35 0,0 52 16,0-35 15,18 71 0,-18-53 16,18 53 15,-1-53 0,-17 17 0,36 89 16,-36-88 0,17-1 16,-17 19 0,18-19 0,-18 18 15,18-17 0,-1 70 16,1-88 0,17 53 16,-35-71 0,18 36 15,-18-36 0,0 0 16,-36-17 15,19-18 0,-18 17 16,-36-17 0,0 0 0,19 0 16,-142-17 15,88 17 0,-18-18 0,-17 18 0,-18 0 16,1 0 0,-1 0 16,0 18 0,18-1 0,18-17 15,34 18 0,19 0 0,17-18 16,0 0 15,35 0 0,36-18 0,17 0 16</inkml:trace>
  <inkml:trace contextRef="#ctx0" brushRef="#br1">13564 4551 0,'0'0'0,"0"-18"16,-17 1 16,-1-1 0,-53 18 15,36 18 0,-53-1 16,35 18 0,-17 18 15,52-17 0,0 34 16,1-52 0,34 52 16,19-52 0,34 35 15,36-18 16,-18 1 16,0-1 0,-52 0 15,-54-17 16,-35-1 15,18 1 0,-36 0 16,36-18 0,0 0 16,-18 0 0,35 0 15,0-18 0,18 0 0</inkml:trace>
  <inkml:trace contextRef="#ctx0" brushRef="#br1">13882 4198 0,'-18'0'15,"1"18"16,-1-1 15,-17 19 0,17-19 16,0 1 0,-17 17 16,17-17 0,18 17 15,0 0 0,18-17 16,0 0 0,17 35 16,0-36 0,-17 1 15,0-1 0,17 1 0,-18 0 0,1-1 16,0-17 0</inkml:trace>
  <inkml:trace contextRef="#ctx0" brushRef="#br1">13970 4251 0,'18'0'32,"-18"18"15,17-1 0,1 1 16,0 0 16,-1-1 0,-17 1 15,0-1 0,0 1 16,0 0 0,-17 17 15,-1-17 0,18-1 16,-18-17 16,18 18 0,18 0 15,0-18 0,-1 0 16,-17 17 0,35-17 16,-17 0 0</inkml:trace>
  <inkml:trace contextRef="#ctx0" brushRef="#br1">14129 4233 0,'0'18'47,"35"0"15,-17-1 16,17 1 16,-17 0 0,-1-1 0,19 1 15,-36-1 0,0 1 16,0 0 16,0-1 0,0 1 15,-36 0 0,36-1 16,-17 1 0,-1 0 0,-17 52 15,17-52 0</inkml:trace>
  <inkml:trace contextRef="#ctx0" brushRef="#br1">8908 9807 0,'0'-17'31,"17"17"16,-17-18 0,18 0 15,0 1 16,-1-1 0,-17 0 16,18 1 0,17-19 15,-17 19 0,17-1 0,0-17 16,36-36 16,-18 54 0,-18-36 0,18 18 0,70-54 15,-70 54 16,71-71 0,-54 53 15,107-53 0,-89 36 16,124-89 0,-89 89 16,106-89 15,-105 88 0,105-87 16,-105 69 0,-18 19 0,17-18 16,71-53 0,-88 70 15,0 0 0,-18 1 16,18-1 0,70-70 15,-70 88 0,-18 0 0,0 0 16,1 1 0,-19-1 16,1 17 0,-18 1 0,-18 17 0,18-17 15,-18 17 0,18-17 16,-18 18 0,-17-1 16,17 0 0,-17 1 0,35-19 15,-36 36 0,-17-17 16,18 17 0,-36 0 31,1-18 16</inkml:trace>
  <inkml:trace contextRef="#ctx0" brushRef="#br1">12753 6879 0,'-18'0'16,"36"0"0,-36-17 0,36 17 16,17-18 15,0 18 0,54 0 0,-54 0 16,18 0 0,-18 0 16,0 0 0,1 0 0,34 0 15,-52 0 0,0 18 16,-18-1 15,-18 1 16,0-18 0,-35 35 16,36-17 15,-1-1 0,0 1 16,1 0 0,17-1 0,-18 36 16,1-35 0</inkml:trace>
  <inkml:trace contextRef="#ctx0" brushRef="#br1">11342 6650 0,'0'-18'16,"17"36"15,-17 17 16,0-17 16,0 35 0,0 0 0,-17 52 15,-1-52 0,1-17 16,-19 52 0,1-53 15,-18 0 16,18-17 0,-18 0 16,35-18 0,1 0 15,-1-18 0,0 0 0,18-17 16,0 17 0,0-17 0,53-18 16,-35 36 0,52-1 15,-34 18 0,34 35 16,-34-17 0,-1 0 15,18 34 0,-36-16 16,1-19 0,0 1 0,-1 17 16,-17-17 0,0 0 15</inkml:trace>
  <inkml:trace contextRef="#ctx0" brushRef="#br1">11730 6332 0,'0'18'16,"-35"0"0,35-1 16,-36 19 15,19-19 0,-1 1 0,0-1 16,1 1 0,17 17 15,0-17 16,35 17 0,-17-17 16,-1 0 0,19-18 0,-19 17 15,1 1 0,35 0 16,-36-18 0,1 17 16,0-17 0,-1-17 15</inkml:trace>
  <inkml:trace contextRef="#ctx0" brushRef="#br1">11836 6350 0,'17'0'15,"1"-18"16,0 18 0,17 0 15,-17 18 0,-1-18 0,18 35 16,-35-17 0,0 0 16,0 17 15,0-18 0,0 1 16,0 0 0,0-1 16,0 1 0,0 0 15,18-1 16,0-17 0,-1 0 0,1 0 15,0 0 16</inkml:trace>
  <inkml:trace contextRef="#ctx0" brushRef="#br1">12171 6473 0,'0'36'16,"0"-19"0,0 1 0,-18 17 16,18-17 0,-17 0 15,17-1 0,-18 1 0,18 0 16,-18-1 16</inkml:trace>
  <inkml:trace contextRef="#ctx0" brushRef="#br1">12294 6350 0,'18'18'31,"-18"-1"16,18 1 0,-18 17 15,0-17 0,17 17 16,-17-17 0,0-1 15,18 1 16,0-18 0,-18-18 16</inkml:trace>
  <inkml:trace contextRef="#ctx0" brushRef="#br1">12435 6209 0,'18'0'15,"0"18"16,-18-1 0,17 1 0,19 17 16,-19-35 0,19 35 15,-19-35 16,1 0 0,-1 18 0,1-18 15,0 18 16,-18-1 0,0 1 16,-18 35 0,0-36 15,1 19 0,-1-19 16,18 19 0,-17-1 0,-19 18 16,19-18 0</inkml:trace>
  <inkml:trace contextRef="#ctx0" brushRef="#br1">13406 3246 0,'0'0'16,"0"-18"0,-18 18 0,18 35 31,0 18 16,0 0 0,0 0 0,0 35 15,18-35 0,-18 35 16,17-70 0,-17 17 15,18 0 16,-18-17 0,0 0 0,17-18 16</inkml:trace>
  <inkml:trace contextRef="#ctx0" brushRef="#br1">13176 3457 0,'0'0'0,"0"-17"0,-17-1 16,17 0 15,0 1 16,17-1 0,19-17 15,-19-1 0,1 19 0,-1-18 16,36-36 16,-17 53 0,-19-17 0,1 0 15,0 17 0,-1 1 16,1-1 0,-1 18 0,1 0 16,17 53 15,-17-18 0,17 36 16,-17-36 0,17 0 15,-17-17 0,17 17 0,-17-17 0</inkml:trace>
  <inkml:trace contextRef="#ctx0" brushRef="#br1">12541 2417 0,'0'-18'16,"-17"18"0,34 0 15,1 53 16,17 17 0,-17-34 16,-1-1 0,19-17 15,-19 17 0,1-18 0,17 1 16,-17 0 0,0-18 16,-1-18 0,1 18 15,-1-35 0,-17 17 16,18-17 0,-18 17 0,0-52 15,0 34 0,-18 1 16,18 18 0,0-1 16,-17 18 0</inkml:trace>
  <inkml:trace contextRef="#ctx0" brushRef="#br1">13035 2522 0,'0'0'16,"18"36"0,-18-19 0,0 1 15,17 0 16,1-1 16,0 1 0,-1-18 15</inkml:trace>
  <inkml:trace contextRef="#ctx0" brushRef="#br1">13053 2311 0,'17'0'15</inkml:trace>
  <inkml:trace contextRef="#ctx0" brushRef="#br1">13300 2399 0,'0'0'15,"-18"0"0,18 18 0,-18 17 16,18-18 0,0 1 0,0 0 15,18-1 0,17 19 16,-17-19 0,0-17 16,17 18 0,-17-18 15,-18 18 0,-18-1 16,-17 1 16,17-1 0,-35-17 15,35 18 16,1-18 0</inkml:trace>
  <inkml:trace contextRef="#ctx0" brushRef="#br1">13547 2522 0,'0'0'31,"17"36"0,-17-19 0,18 19 16,-18-19 0,18-17 0,-1 0 16</inkml:trace>
  <inkml:trace contextRef="#ctx0" brushRef="#br1">13529 2328 0,'0'0'0,"18"0"15</inkml:trace>
  <inkml:trace contextRef="#ctx0" brushRef="#br1">13741 2452 0,'35'0'15,"-70"0"0,88 0 0,-18-18 0,18 1 16,-36 17 0,1-18 16,0 18 0,-1 0 0,-17-18 15,-17 18 16</inkml:trace>
  <inkml:trace contextRef="#ctx0" brushRef="#br1">13811 2187 0,'0'0'16,"0"71"0,0-18 0,18-18 0,-18 53 15,18-53 16,-18 18 0,35 0 16,-18-17 0,19-1 15,-19-18 0</inkml:trace>
  <inkml:trace contextRef="#ctx0" brushRef="#br1">14288 2293 0,'-18'0'16,"0"0"0,-17 0 15,17 18 0,1-1 16,-1 1 0,18 0 0,-18-1 16,18 1 0,0 0 0,18-1 15,17 18 0,1-17 16,-1 0 0,-17-1 0,17 1 16,35 0 15,-52-18 0,0 17 0,-18 1 16,-53 0 15,17 17 0,-52 0 16,53 0 0,-53 18 16,35-17 0</inkml:trace>
  <inkml:trace contextRef="#ctx0" brushRef="#br1">13829 6914 0,'0'-17'0,"0"-1"16,0 36 15,18 35 16,-18-18 16,17 36 0,18 87 15,-17-52 0,-18 159 16,0-107 0,-18 195 15,18-159 0,-35 106 16,35-176 0,0-19 16,0-34 0,0 52 15,0-70 0,18 0 16,-18-35 0,0 0 0,0-36 16,0 0 15</inkml:trace>
  <inkml:trace contextRef="#ctx0" brushRef="#br1">13670 7020 0,'-17'53'16,"34"-106"0,-52 141 0,35-70 16,0 0 0,18-18 0,-1-18 15,1 18 16,-1-35 0,1 17 0,0-17 16,17-36 0,-17 36 15,-1 0 0,1 0 0,0 17 16,-1-35 0,1 35 15,-1 18 0,-17 18 16,18 0 16,0 17 0,-1 0 0,1 0 15,0-17 0,17 17 16,0-17 0,-17 0 0,17 17 0,0-17 16,1-18 0,17 35 15,-18-35 0</inkml:trace>
  <inkml:trace contextRef="#ctx0" brushRef="#br1">14676 6526 0,'0'0'16,"0"36"0,0-19 0,0 19 15,0 52 16,0-35 0,-18-18 0,18 18 15,-18-18 0,1-17 0,17 17 16,-18-17 0,-17-1 16,17-17 0,0 0 15,18-35 16,-17 17 0,17 1 0,17-18 16,1 17 0,-18 0 15,18 18 0,-1 0 0,1 18 16,0-18 0,-1 18 0,1-1 15,0 1 0,-1-1 16,-17 1 0,18 0 0,-1 17 16,1-35 0,-18 18 15,18-18 0</inkml:trace>
  <inkml:trace contextRef="#ctx0" brushRef="#br1">14993 6438 0,'-18'0'15,"1"18"16,-1-18 0,-17 35 16,35-17 0,0-1 0,-18 1 15,18 17 16,36 18 0,-36-35 15,17 0 0,1-18 0,-1 17 16,19 1 0,-19-18 16</inkml:trace>
  <inkml:trace contextRef="#ctx0" brushRef="#br1">15117 6438 0,'0'0'15,"17"0"0,1 0 16,-1 18 16,1 17 15,0-17 0,-18-1 0,0 1 16,17 17 0,-17-17 15,0 0 0,-17-1 16,17 1 0,17-18 16,-17 18 15,18-18 0,0 0 16,-1 0 16</inkml:trace>
  <inkml:trace contextRef="#ctx0" brushRef="#br1">15381 6650 0,'0'0'16,"0"18"0,0-1 0,-18 18 16,18-17 15,0 0 0,18-18 31</inkml:trace>
  <inkml:trace contextRef="#ctx0" brushRef="#br1">15452 6456 0,'17'0'15,"1"0"0,0 35 16,-1-35 0,-17 18 16,18-1 0,-18 19 0,0-19 0,0 1 15,0 0 0,0 17 16,0-17 0,0-1 16,18-17 15,-1 0 16,1 0 0</inkml:trace>
  <inkml:trace contextRef="#ctx0" brushRef="#br1">15646 6332 0,'0'-17'15,"0"34"0,-18-34 0,36 17 32,-1 17 15,19 19 0,-19-19 16,19 19 0,-1-19 15,0 1 0,-17-1 16,35 1 16,-36 0 0,1-1 15,-18 1 16,0 0 0,-18-1 16,-17 19 0,35-19 15,-35 1 0,17 0 0,0-1 16,1 18 15,-1-17 0</inkml:trace>
  <inkml:trace contextRef="#ctx0" brushRef="#br1">15275 7391 0,'0'-18'47,"18"36"94,35 17 0,-18 0 16,18 18 0,106 71 15,-53-54 0,-1 18 0,37 1 16,-1 16 0,141 72 16,-141-71 0,159 52 15,-159-69 0,-18-19 16,107 54 0,-142-71 15,0-1 0,-17-16 16,-36-1 0,18 0 16,-35-17 0,-36-18 15,-35-18 16,18-17 0,-1 17 16</inkml:trace>
  <inkml:trace contextRef="#ctx0" brushRef="#br1">15311 8184 0,'0'18'0,"17"-36"15,1 1 0,-1-1 16,-17-17 0,18-18 0,17-53 16,-35 53 0,0-70 15,-17 52 16,17 1 0,-18-1 0,18 1 15,-18 17 0,1-53 16,17 71 0,-18 17 0,18 0 16,18 1 0,17 17 15,0 35 0,1-17 16,34 17 0,1 0 0,-1-17 16,1 17 0,-1 0 0,1 1 15,0-1 0,52 18 16,-88-36 0,18 19 15</inkml:trace>
  <inkml:trace contextRef="#ctx0" brushRef="#br1">9666 2575 0,'18'0'110,"-18"-17"15,17 17 0,1 0 16,0-18 31,-1 18 32,1 0 15,0 0 125,-1 0 0,1 0 16,0 0 0,-1 0 15,1 0 0,-1 0 0,19 0 16,-19 18 16,36-18 15,-35 17 0,0-17 0,17 18 16,0-18 0,-17 18 0,52-1 16,-34 1 0,-1-18 15,-18 17 0,54 19 16,-53-19 0,35 19 15,-18-19 0,-17 19 16,34-1 0,-16-17 16,-19 17 0,36 0 15,-17 0 0,-19-17 0,36 35 16,-35-35 0,-1 17 16,36 18 15,-35-18 0,0 0 0,-1-17 16,1 17 0,17 36 15,-17-36 0,-1 18 0,1-18 16,0 1 0,17 52 16,-17-53 0,-18 0 0,17 18 15,19 18 16,-19-18 0,1-18 0,17 0 16,-17 18 0,-1-18 0,19 54 15,-19-36 0,1-18 16,0 0 0,-18 18 0,17-18 15,18 53 16,-35-52 0,36 52 16,-19-53 0,19 36 15,-19-36 0,-17 0 16,18 1 0,0-1 0,17 35 16,-18-34 0,1 17 15,0-36 0,17 36 16,-35-35 0,18 17 15,-1-17 0,1 17 16,0 0 0,-18-17 0,17 0 16,1 17 15,0-18 0,-18 1 0,17 0 16,1-1 0,-1 19 16,1-36 0,-18 17 15,18 1 0,-1 0 16,1 17 0,-18-17 15,35 17 0,-17 0 16,0-17 0,-1-1 16,1 1 0,-1 0 15,1-18 0,0 35 16,-1-17 0,1-18 0,0 35 16,-1-35 0,-17 17 15,18 1 0,0 0 16,-1-1 0,1 1 15,-1 0 0,1-1 16,0-17 0,-1 18 16,-17 0 0,18-18 15,0 17 16,-1 1 0,1-18 16,-18 17 0,18-17 15,-1 0 16,-17 18 15,18-18 0,0 18 16,-1-18 0,-17 17 16,18-17 0,-1 0 15,1 18 16,0-18 0,17 18 16,-17-18 15,-1 17 0,1-17 16,0 18 0,-1-18 15,1 0 0,-18 18 16,17-18 0,1 0 16,0 0 15,-18 17 0,17-17 16,1 0 0,0 0 0,-1 0 16,1 0 15,0 0 16,-1 0 0,1 0 15,-1 0 0,19 0 16,-19 0 0,1 0 16,17 0 15,-17-17 0,0 17 16,-1-18 0,1 0 16,0 1 15,-18-1 0,17 18 0,-17-18 16,18 1 0,-1-1 15,-17 0 16,18 18 0,-18-17 16,0-1 0,18 18 15,-18-17 32,0-1 15,-18 0 16,0 1 0,1-1 15,-1 0 16,1 18 0,-1 0 16,0 0 0,1 18 15,-1-18 0,36 0 47,-1 0 16,1 0 15,0 0 0,34-18 16,-34 18 0,0 0 16,-1 0 15,1 18 0,-18 0 16,0-1 0,18 1 0,-18 17 16,-18 0 0,18-17 15,0 0 0,0-1 16,0 1 15</inkml:trace>
  <inkml:trace contextRef="#ctx0" brushRef="#br1">13794 6368 0,'0'-18'16,"0"0"31,-18 18 16,0 0 0,1-17 15,-1 17 16,-17 0 0,0 17 16,-1-17 0,19 18 15,-36 17 0,35-35 16,0 36 0,18-19 16,0 1 0,0 17 0,0-17 15,18 17 16,0-17 0,-1-1 0,19 1 15,-19 0 0,54-1 16,-36 1 0,36-18 16,-36 0 0,0-18 15,-17 18 0,-1 0 16,1 0 0,-36 0 31</inkml:trace>
  <inkml:trace contextRef="#ctx0" brushRef="#br1">13653 5786 0,'0'17'62,"0"1"0,0-1 16,0 19 0,0-1 16,0 0 0,0-17 15,17 0 0,-17-1 16,0 1 0,0 0 0,0-1 15,0 1 16,18-18 16</inkml:trace>
  <inkml:trace contextRef="#ctx0" brushRef="#br1">13494 5997 0,'0'0'0,"0"-17"31,0-1 16,0 0 0,17 1 15,-17-1 0,0 0 16,18 18 0,0-35 16,-18 17 15,17 1 0,1-1 16,-18 1 16,18 17 0,-1 0 15,1 0 0,0 0 16,-1 17 0,18 1 15,-17-1 0,17 1 0,1 17 16,-1-17 16,-17 0 0</inkml:trace>
  <inkml:trace contextRef="#ctx0" brushRef="#br1">12806 2840 0,'0'0'0,"17"0"32,54 18 15,-18-18 16,18 0 0,87 0 16,-70 17 0,1-17 0,-1 0 15,0 0 0,88 0 16,-105 0 0,0 0 0,-19 18 15,-16-18 0</inkml:trace>
  <inkml:trace contextRef="#ctx0" brushRef="#br2">14870 4727 0,'17'0'15,"54"18"16,-18-18 0,123 0 16,-52 0 0,123 0 15,-106 0 0,0-18 16,141 1 16,-159 17 0,1 0 0,-36-18 15,0 18 0,71 0 16,-106 0 0,-18 0 0,1 0 15,-19 0 0,1 0 16,-18-18 0</inkml:trace>
  <inkml:trace contextRef="#ctx0" brushRef="#br2">16669 4427 0,'0'0'16,"35"36"0,0-19 0,54 19 16,-37-1 0,19-18 15,35 36 16,-53-35 0,0 0 0,-36-1 16,19 19 0,-36-19 15,-18 19 0,-17-36 16,-36 17 0,18 1 15,-35-1 16,53-17 0,-1 18 0,19-18 16,17 18 0</inkml:trace>
  <inkml:trace contextRef="#ctx0" brushRef="#br2">17745 4092 0,'0'53'16,"17"0"0,1 88 16,-18-53 0,18 18 15,-18 18 0,17 123 16,1-124 0,-18-17 0,18 0 15,-1-36 0,1 1 16,-1-1 0,1-34 0,0-1 0,-1-17 16,-17-1 0,18-17 15</inkml:trace>
  <inkml:trace contextRef="#ctx0" brushRef="#br2">17674 4145 0,'0'0'0,"18"-17"15,-1-1 0,1 18 0,0 0 16,52-18 0,-17 18 15,18 0 0,-1 0 0,19 0 16,16 0 0,1 0 16,18 0 0,-1 0 0,18 0 0,0-17 15,124-1 16,-142 18 0,1-18 0,-18 18 16,88-17 0,-124 17 15,-17 0 0,0 35 16,-18-17 0,-17 35 15,-18 17 16,-18-17 0,18 0 16,0 17 0,0-17 0,0 18 0,18 70 15,0-70 0,17 87 16,-17-87 0,17 88 16,-35-89 15,18 1 0,-1-1 16,1-17 0,-1 0 0,1 0 0,-18-18 15,0 36 0,-18-53 16,-34 34 0,-1-34 16,0 0 0,-71-1 15,36 1 0,0-18 16,-36 0 0,-140 0 16,105 0 0,0 0 0,18 0 15,0 18 0,18-18 0,34 0 16,36 0 0,-17-18 15</inkml:trace>
  <inkml:trace contextRef="#ctx0" brushRef="#br2">18785 4710 0,'0'0'16,"-17"-18"0,17 0 15,-35 18 0,-18 0 16,17 0 0,1 18 15,17 0 0,-17 35 16,17-36 0,18 1 0,0 17 16,36 18 15,-19-18 0,19-17 0,-19 17 16,19-17 0,-19 17 0,19-17 16,-19 17 0,1 0 15,-18-17 0,0 0 16,-18-1 0,-17-17 15,0 18 0,-36-18 16,36 0 0,-1 0 0,-34-18 16,52 18 0</inkml:trace>
  <inkml:trace contextRef="#ctx0" brushRef="#br2">18944 4392 0,'-17'18'31,"-19"-18"15,36 17 16,-17 1 0,-1 17 16,18-17 0,0 35 15,18-36 0,17 19 16,-17-19 0,34 19 16,-16-36 0,-1 17 15,-17-17 0,35 0 16,-36-17 15</inkml:trace>
  <inkml:trace contextRef="#ctx0" brushRef="#br2">19156 4304 0,'17'0'15,"-34"0"0,52 0 0,-17 0 16,-1 18 0,1-18 16,-18 17 0,18-17 15,-18 18 0,17-1 0,-34 19 16,17-19 16,-18 1 15,18 0 0,0-1 16,0 1 15,18 17 16,-1-17 0,1-1 0,-18 19 16,0-19 15,-18-17 16,1 18 16,-1-18 0,0 0 0,1-18 15,-1 18 16</inkml:trace>
  <inkml:trace contextRef="#ctx0" brushRef="#br2">19438 4286 0,'0'18'31,"18"0"16,-1-1 0,19 18 15,-1-17 0,-17-18 0,-1 18 16,36-1 15,-35-17 0,-1 0 0,1 18 0,-18 0 16,-18-1 16,1 1 15,-1 0 0,-17 17 16,17-18 0,-17 36 16,17-35 0,1 17 15,-1-17 0</inkml:trace>
  <inkml:trace contextRef="#ctx0" brushRef="#br2">14693 2434 0,'0'0'0,"0"-17"31,18 17 0,-1 0 0,1-18 16,17 18 0,-17 0 16,17 0 0,1 0 0,34 0 15,-35 18 0,18-18 16,18 35 0,-18-18 15,-18 1 0,18 0 16,-18-1 0,1 19 0,-1-19 0,35 36 16,-34-18 15,-1 1 0,0-1 0,1 0 16,-1-17 0,18 53 16,-18-36 0,18 53 15,-18-53 0,-17 1 0,17 16 16,0-16 0,18 52 15,-17-53 0,-1 0 16,0 18 0,-17-17 0,52 52 16,-34-35 0,-1-18 15,35 71 0,-52-53 16,53 53 0,-36-53 16,18 35 15,-18-35 0,0 0 16,1 0 0,-19-1 0,19 1 0,-1 0 15,-18 0 0,36 53 16,-35-71 0,35 71 16,-35-53 0,17-18 0,0 71 15,-17-71 16,35 71 0,-36-70 16,1 16 0,0 1 0,-1-17 15,19 52 0,-19-53 16,1 0 0,-1 1 15,1-1 0,0 0 0,17 18 16,-17-18 0,-1 1 16,1-19 0,17 54 15,-17-36 0,17 18 16,-17-18 0,-1 1 0,1-1 16,35 18 15,-35-18 0,35 36 16,-18-54 0,18 36 15,-18-17 0,0-19 16,18 36 0,18 0 16,-36-35 0,36 35 15,-36-36 0,53 18 16,-53-35 0,54 18 16,-54-18 0,35 0 15,-34 0 0,-1-18 16,18 18 15,-36 0 0,19-17 0,-19 17 16,-17-18 0,18 18 0,-18-17 16,18 17 0,-18-36 15,17 19 0,-17-19 16,18-17 16,0 36 0,-18-1 0,17 18 15,-17-17 0,0-1 0,18 0 16,-1 18 0,-17-17 15,0-1 0,18 18 16,-18-18 16,-18 1 15,1 17 0</inkml:trace>
  <inkml:trace contextRef="#ctx0" brushRef="#br2">18397 5803 0,'18'0'16,"17"-17"15,-17 17 0,17-18 0,18-17 16,-35 35 0,35 0 16,-36 17 15,-17 1 0,18 17 16,-18 0 0,0 1 15,18-19 0,-18 19 16,0-19 0</inkml:trace>
  <inkml:trace contextRef="#ctx0" brushRef="#br2">19138 5821 0,'0'0'0,"0"17"31,0 36 16,18 0 0,-18 36 15,17-19 0,-17-17 16,0-18 0,18 71 15,-18-35 0,0-54 16,18 19 0,-1-19 16,1-17 15,-18-35 16</inkml:trace>
  <inkml:trace contextRef="#ctx0" brushRef="#br2">18927 5997 0,'0'-17'47,"17"-19"0,18 1 15,-17 0 0,0-1 16,-1 19 0,1-1 0,0-17 16,-1 0 15,1 35 0,0-18 16,-1 18 0,1 18 16,-1-1 0,19 36 15,-19-35 0,19 17 0,-1 18 16,0-35 0,-17-1 15,17 19 0,-17-19 16,-1 1 0,19 0 16</inkml:trace>
  <inkml:trace contextRef="#ctx0" brushRef="#br2">19121 6650 0,'0'0'0,"-36"0"0,19 0 0,-36 0 15,17 18 16,1 17 0,18 0 16,17 0 0,0-17 15,0 17 0,17 1 0,18-19 16,18 1 0,0-1 0,71 1 15,-54-18 0,36-18 16,-53 18 0,-18-17 16,-17 17 0,0 0 0</inkml:trace>
  <inkml:trace contextRef="#ctx0" brushRef="#br2">15099 8943 0,'18'0'32,"34"0"15,-16 0 0,34-18 0,89-35 16,-53 0 0,17 1 15,1-1 0,193-88 16,-140 70 0,17-17 16,0 0 0,229-71 15,-211 71 0,211-89 16,-229 107 0,0-19 16,-17 1 0,-19 18 0,89-54 15,-159 71 0,18 18 16,-88 17 0,0 1 15,-18-1 0</inkml:trace>
  <inkml:trace contextRef="#ctx0" brushRef="#br2">18609 7267 0,'71'-17'0,"-142"34"0,177-34 15,-18 17 16,-53 0 0,1 0 0,-1 17 16,-17 1 0,-1 0 0,1 34 15,-36-34 0,1 53 16,-1-36 0,18 0 16,-18 0 0</inkml:trace>
  <inkml:trace contextRef="#ctx0" brushRef="#br2">19226 7514 0,'0'0'0,"-17"35"0,17 18 16,-18 124 16,0-71 0,1 176 15,17-141 0,0 106 16,17-141 0,1 35 16,0-71 0,-1 1 15,-17-53 0,18-1 16,0-34 0,-1-1 15</inkml:trace>
  <inkml:trace contextRef="#ctx0" brushRef="#br2">18979 7514 0,'0'18'0,"18"-1"16,0 19 0,-1-19 15,1 1 16</inkml:trace>
  <inkml:trace contextRef="#ctx0" brushRef="#br2">18962 7638 0,'0'0'15,"-18"0"0,18 17 0,-17-17 16,34 0 16,1-35 15,17 35 16,0-35 0,36-1 15,-53 19 0,34-1 16,-34 18 0,0 0 16,-1 18 0,1-1 0,0 19 15,-1-1 0,1 0 16,17 18 0,1-35 16,-1-1 0</inkml:trace>
  <inkml:trace contextRef="#ctx0" brushRef="#br2">19632 7461 0,'0'0'16,"18"0"0,70 53 15,-18-18 16,1 18 0,35 18 0,123 88 15,-105-89 0,140 89 16,-140-71 0,17-17 16,123 52 0,-140-52 15,-18-18 0,-18 0 0,71 17 16,-89-52 0,18 17 16,-70-35 15,-36 0 0</inkml:trace>
  <inkml:trace contextRef="#ctx0" brushRef="#br2">19914 8220 0,'0'0'15,"0"17"0,0 1 16,0-36 0,0 1 16,0-19 0,0-16 0,0-1 15,-35-71 0,35 71 16,-18 0 0,18 0 0,-17-17 16,17-18 15,0 52 0,0 1 0,0 17 16,17 1 0,19 17 15,-1 0 0,53 0 16,-35 17 0,-18 1 0,18 0 16,0-1 0,0-17 0,-18 18 15,1-18 16</inkml:trace>
  <inkml:trace contextRef="#ctx0" brushRef="#br2">21308 7267 0,'0'0'15,"0"18"0,0 35 16,-18 0 0,-17 35 15,0-53 0,17 18 16,-17-18 0,-1 1 0,1-19 16,0 1 0,0 0 15,-18-1 0,17-17 16,19-17 0,17-1 16,0-17 0,35 17 15,36 0 16,-36 1 0,0 34 0,53 1 15,1 35 16,-54-35 0,-18 17 0,19-18 16,-1 19 0,-35-19 15,18 1 0</inkml:trace>
  <inkml:trace contextRef="#ctx0" brushRef="#br2">21819 7056 0,'0'17'0,"-17"-17"16,17 18 0,-36-1 15,19 1 0,-19 17 16,19-35 0,-1 36 16,18-19 0,0 1 15,0 0 0,18-1 0,-18 1 16,17-18 0,1 18 0,17 17 15,-17-35 0,17 17 16,-17 1 16,0 0 0,-1-18 15</inkml:trace>
  <inkml:trace contextRef="#ctx0" brushRef="#br2">22066 7038 0,'0'-18'15,"18"18"0,17 18 16,0-18 0,-17 0 15,35 18 16,-35-1 0,-1-17 16,-17 18 0,0-1 0,-17 1 15,17 0 0,-18-1 16,18 1 0,-18 17 16,18-17 0,0 17 15,18-17 0,0 35 16,-18-36 15,17 1 0,1 0 0,-18-1 16,-18-17 16,-17 0 0,17 18 15,1-18 0,-1 0 16,0 0 0,1 0 0,17 18 16</inkml:trace>
  <inkml:trace contextRef="#ctx0" brushRef="#br2">22437 7408 0,'-18'18'15,"36"-36"0,-36 54 0,-17-1 16,17-17 0,0-1 0,-17 1 15,18-1 0,17 1 16,-18-18 0</inkml:trace>
  <inkml:trace contextRef="#ctx0" brushRef="#br2">22595 7285 0,'18'-18'31,"17"18"16,-17 0 0,17-17 15,-17 17 0,0 0 16,-18-18 0</inkml:trace>
  <inkml:trace contextRef="#ctx0" brushRef="#br2">22684 7091 0,'0'35'16,"0"-17"0,-18 17 0,18 18 15,0-18 16,0-17 0,0 17 0,18 18 16,-1-35 0,36 17 15,-35-35 16,-1 18 0,19-18 0,-19 0 0,1-18 16</inkml:trace>
  <inkml:trace contextRef="#ctx0" brushRef="#br2">22878 7108 0,'17'18'16,"1"-18"0,17 18 15,-17-1 0,17 1 16,-17 0 15,17-1 0,-17 1 0,17 0 16,-17-1 0,-1 19 16,-17-19 0,0 18 15,-17-17 0,-1 0 16,-17 17 16,-1-17 0,19-1 15,-1 1 0,-17 0 0,17-1 16</inkml:trace>
  <inkml:trace contextRef="#ctx0" brushRef="#br2">8678 15663 0,'-17'0'0</inkml:trace>
  <inkml:trace contextRef="#ctx0" brushRef="#br2">8573 15593 0,'0'0'15,"-18"-18"0,0 1 0,-17-1 0,-18-35 16,18 35 16,-71 1 0,53-1 15,-106 0 0,71 18 16,-18 18 0,0 0 0,-17-1 15,-1 19 0,-87 69 16,87-34 0,18 17 16,-70 89 0,88-89 15,0-18 0,17 19 0,18-1 16,0 0 0,18 18 0,0 0 16,35 105 15,35-105 0,89 106 16,-19-106 0,19-18 0,-1-18 15,18-17 0,142 35 16,-125-70 0,19-18 0,-18 0 16,-1-18 0,160-34 15,-177-1 0,0 0 16,0 0 0,-17-18 0,105-70 16,-159 53 0,1 17 15,17-87 0,-53 69 16,-35 19 0,-17-89 15,-18 71 0,-18 17 0,-106-87 16,71 87 16,-18 0 0,0 19 15,0 16 0,18 19 0,17-1 0,36 36 16,35 17 0,35 35 16</inkml:trace>
  <inkml:trace contextRef="#ctx0" brushRef="#br2">12965 15681 0,'-159'-53'16,"318"106"0,-424-124 0,159 54 0,-158 17 15,140 0 0,-140 70 16,140 1 0,18 17 15,-17 0 0,-54 124 16,107-106 0,17 17 0,18-17 16,17 0 0,36 123 15,17-123 0,35 0 16,1-18 0,158 71 16,54-53 0,-125-71 15,19 0 0,158-17 16,-141-18 0,159-35 15,-177 17 0,-17-35 0,141-53 16,-159 36 16,-18-1 0,-17 1 0,-18-19 15,-17 1 0,-18-71 16,-53 89 0,-53-89 16,-18 106 0,-88-70 15,54 70 0,-1 35 16,0-17 0,-70 17 15,105 36 0,18 0 0,35 17 16,18 0 0</inkml:trace>
  <inkml:trace contextRef="#ctx0" brushRef="#br2">18062 15752 0,'-159'-71'16,"318"142"0,-406-177 0,141 88 0,-158-17 15,123 35 0,0 17 16,-18 1 0,-159 53 16,142-1 0,35 1 15,-18-18 0,36 35 0,-1-18 0,18 1 16,18 0 0,0 17 15,0 88 0,70-88 16,53 124 0,36-89 16,17-17 0,177 106 15,-89-124 0,1-17 0,246 17 16,-194-53 16,0 0 0,265 1 15,-247-19 0,0-17 0,-17 0 16,17-17 0,193-54 15,-228 36 0,-18-18 0,-17-18 16,-19 18 0,89-105 16,-159 87 0,-35-17 15,-17 0 0,-36-18 0,-53-123 16,-18 123 0,-17 0 16,-18 0 0,0 18 0,-35 17 15,18 18 0,-1 18 0,-105 35 16,158 18 0,-52 52 15</inkml:trace>
  <inkml:trace contextRef="#ctx0" brushRef="#br2">23795 15910 0,'0'0'16,"-194"36"0,88-1 0,0 18 16,18 0 0,-88 88 15,105-71 0,-17 124 16,53-105 0,17 16 16,18-16 0,18-1 0,34-18 15,72 54 0,-36-89 16,0 18 0,106-18 15,-105-35 0,16 18 0,-34-36 16,0 18 0,52-53 16,-88 36 0,-17-36 15,-18 18 0</inkml:trace>
  <inkml:trace contextRef="#ctx0" brushRef="#br2">20232 4763 0,'17'0'16,"-34"0"0,52-18 0,0 18 0,54 0 15,-19 0 0,107 0 16,-72 0 0,72-18 15,-89 18 0,71 0 16,-106-17 0,0 17 16,-1-18 0,-34 18 15</inkml:trace>
  <inkml:trace contextRef="#ctx0" brushRef="#br2">21220 4463 0,'35'17'16,"-70"-34"0,105 34 0,-35 1 0,18 17 16,-17-17 0,-1-1 15,0 19 16,-17-1 0,-36-17 0,18 17 16,-35 0 0,0-17 0,-36 35 15,36-36 0,-18 19 16,35-19 15</inkml:trace>
  <inkml:trace contextRef="#ctx0" brushRef="#br2">22296 4886 0,'17'0'15,"1"0"0,-1 0 16,19 0 0,-1 0 16,0 0 15</inkml:trace>
  <inkml:trace contextRef="#ctx0" brushRef="#br2">22878 4833 0,'35'-18'0,"-70"36"0,88-53 15,-36 35 0,1-18 0</inkml:trace>
  <inkml:trace contextRef="#ctx0" brushRef="#br2">23336 4798 0,'0'0'16,"36"0"0,-36-18 15,35 18 0</inkml:trace>
  <inkml:trace contextRef="#ctx0" brushRef="#br2">23848 4851 0,'0'0'0,"17"0"0,1 0 15</inkml:trace>
  <inkml:trace contextRef="#ctx0" brushRef="#br2">19385 6456 0,'0'-18'0,"18"18"16,-1 0 31,-34 0 63,17-17 15,-18-1 16,1 0 16,-19 1 0,19-1 15,-1 0 0,-17 1 16,-1 17 0,19 0 16,-36-18 0,18 18 0,-36 0 15,18 18 0,18-18 16,0 17 0,-36 19 15,36-19 0,-1 19 0,1-19 16,18 1 0,-36 35 16,35-18 0,0 0 0,1 1 15,17-1 0,-18 53 16,18-53 0,0 18 16,0 0 0,0-18 0,18 18 15,17 0 0,0 0 0,1-18 16,-1 18 0,0-17 0,0-1 15,18 0 0,0 1 0,53-19 16,-35-17 0,70-17 16,-71-1 15,1-17 0,-1 17 16,-17-35 0,18 18 0,-18-18 0,35-53 16,-53 53 0,0-70 15,-35 70 0,-17-71 16,-18 89 15,-1-18 0,-70-35 16,36 53 0,-1-1 0,1 1 16,-89 0 0,88 17 15,1 18 0,17 0 16</inkml:trace>
  <inkml:trace contextRef="#ctx0" brushRef="#br2">11501 17286 0,'-18'0'16,"18"18"16,18-18 15,-18 17 16,17-17 0,1 36 16,-1-19 15,19 19 16,-19-1 0,1-17 0,35 17 15,-18-18 0,1 1 16,-1 0 0,18-1 0,0 1 16,-18 0 0,71 35 15,-36-53 0,-17 17 16,88 1 0,-70-18 16,-1 0 0,1 0 0,0 0 15,17 0 0,-18 0 0,107 0 16,-107-18 0,18 18 15,18 0 0,-18 0 0,18 18 16,124-18 16,-125 0 0,142 0 15,-106-18 0,-17 18 0,158-17 16,-141 17 0,0 0 16,1 0 0,157 0 15,-158 0 0,159-18 16,-159 18 0,1-18 15,-1 18 0,-18 18 0,18-18 16,-17 0 0,-1 0 0,124 18 16,-123-18 0,87 35 15,-105-18 16,0-17 0,0 18 0,-18 0 16,0-1 0,-17 19 0,87-1 15,-87 0 0,0-17 16,-1 17 0,54 0 15,-71 1 0,52 17 16,-52-36 0,18 36 16,-36-35 0,0 35 15,-17-36 0,0 36 16,-1-35 0,-17 17 16,0-17 15,0-36 31,0 1 16,0-19 0,0 19 0,18-36 16,-18 35 15,0-17 0,18 17 0,-18-17 16,0 17 0,17 1 0,-17-36 16,18 35 0,0 0 15,-1-17 0,1 17 16,-1 1 0,1-1 15,0 18 0,-1-17 0,1 17 0,35 0 16,-35 0 16,70-18 0,-53 18 15,18 0 0,53-18 16,-36 1 0,54-1 16,-36 18 0,-17 0 15,-1-18 0,89 18 16,-71 0 0,0 0 0,0-17 15,1 17 0,-1 0 0,18 0 16,88 0 16,-106 0 0,124 0 15,-107 0 0,125-18 16,-124 18 0,-1 0 16,19 0 0,105-18 0,-105 18 15,105 0 0,-106-17 16,107-1 15,-107 1 0,-17 17 0,17-18 16,-17 0 0,18 1 0,-18-19 16,105 1 0,-105 0 15,0 17 0,88-17 16,-106 35 0,-17-18 0,17 1 16,-18-1 0,1 18 0,-18-18 15,70 1 16,-70-1 0,-17 18 0,34-35 15,-35 17 0,-17 18 16,17-18 0,-17 18 0,0-17 16,-18-1 62,0 36 78,0-1 16,0 1 16,0 0 0,17-1 15,-17 1 16,0 0 0,18-18 15,-36 0 32,1 0 15,-1 0 0,0 0 16,-17-18 0,17 18 16,-17 0 0,0-18 0,-18 18 15,18-17 0,-71 17 16,53 0 0,-53-18 15,53 18 0,-88 18 16,88-18 0,-88 35 16,70-35 0,1 18 15,-1-1 0,1 1 16,-1 0 0,1-18 0,17 17 0,-88 1 16,70 0 15,-52-1 0,52 1 16,18-1 0,-17-17 0,-54 18 15,54 0 16,-54-1 0,71 1 16,-17-18 0,17 18 0,-71-1 15,71-17 0,-17 18 16,-54-18 0,54 18 16,-1-18 0,1 0 0,17 17 15,-18-17 0,1 0 16,-1 0 0,1 0 0,-89 0 15,88 0 0,1 0 16,-1 0 0,-70-17 16,88 17 0,-70 0 15,52 0 0,18 0 0,-17 0 16,17 0 0,0 0 0,-53 0 16,53 0 15,-35 0 0,35 0 16,-35 0 0,35 0 15,17 0 0,-16 0 16,16 0 0,-52-18 16,53 18 0,0 0 0,-54 0 15,54 0 0,0 0 16,0 0 0,-18 0 16,17 18 0,1-18 0,0 0 15,-18 17 0,-18 1 16,36-1 0,17 1 0,-17-18 15,17 18 0,-34 17 16,34-17 0,-17 17 16,35-17 0,-18-1 0,0 18 15,18-17 0,0 35 16,0-35 0,0 35 16,18-18 15,-18 0 0,18-17 0,-1 35 16,-17-18 0,18 0 15,-18 1 16,0-19 0,0 1 0,0-1 16,0 1 0,-18-18 15,1 0 0,17 18 16,-36-18 0,19 0 16,-1-18 0,0 18 15,-17 0 0,0-18 0,17 1 16,-52-1 0,34 18 15,1 0 0,0 0 0,0 0 16,-1 0 0,-34 0 16,34 0 0,-16 0 15,34-17 0,0 17 0,1-18 16,-1 18 0,0-18 0,1 1 16,17-1 0,-18-17 15,18 17 0,0-35 16,-18 36 0,18-19 15,0 19 0,-17-1 0,17 0 16,-18 1 0,1-19 16,-1 36 0,18-17 15,-35 17 0,-1-18 16,19 18 0,-1 0 16,0 0 0,-17 0 0,17 0 0,-34 0 15,16 0 16,-17 0 0,18-18 15,0 18 0,17 0 16,-17-17 0,17 17 0,-35-18 16,18 18 15,0-17 0,17 17 0,-52 0 16,52-18 0,-17 18 16,-18-18 0,17 18 15,-34-17 0,35 17 16,-36 0 0,36 0 15,-53-18 16,35 18 0,17 0 0,-16 0 16,16-18 0,-17 18 0,-35-17 15,35-1 0,0 18 16,-17 0 0,17-18 0,0 18 16,-88-17 15,88 17 0,-88-18 16,70 18 0,1 0 0,-19 0 15,19-17 0,-1 17 0,-105 0 16,105-18 0,-105 18 16,88-18 15,0 18 0,-1 0 0,-87 0 16,70 0 0,-70 0 16,88 18 0,-1-18 15,1 18 0,-18-18 0,-70 0 16,88 0 15,0 17 0,-1-17 0,19 0 16,-18 18 0,-89-18 16,89 0 0,-71 17 15,89-17 0,-89 18 16,71 0 0,17-18 16,1 0 0,-1 0 0,-52 0 15,70 0 0,-53-36 16,71 19 0,-54-18 15,54-1 0,18-17 16,-19 18 0,19 0 0,-1 0 16,0-1 0,1-17 15,-1 36 0,18-19 16,-18 1 0,18 17 0,-17 1 16,-1-18 0,1 17 15,-1 18 16,0 0 0,1 0 0,17 18 15,-18-1 0,18 1 0,0 17 16,0 0 16,18 36 0,-1-36 15,1-17 0,-18 17 16,18 0 0,-1-17 0,1 17 0,-1 1 16,19 17 15,-19-18 0,1-18 0,0 1 16,17 0 0,18-1 15,-18-17 0,36 18 16,-18-18 0,-18 0 0,18 0 16,0 0 0,0 18 0,0-18 15,-1 0 0,1 0 0,88-18 16,-88 18 16,18 0 0,0 0 0,70 0 15,-53 0 0,53 0 16,-53 0 15,-17 0 0,17 0 0,0 0 16,0 0 0,71 0 16,-71 0 0,106 0 15,-106 0 0,106-18 16,-105 18 0,122 0 16,-122 0 0,122 0 15,-105 0 0,0 0 16,0 0 0,17 0 0,-17-17 15,123 17 0,-105 0 16,-18-18 0,-1 18 0,1 0 16,0 0 0,88 18 15,-106-18 0,106 17 16,-105 1 0,-1 0 16,-18-18 0,18 17 0,-17-17 15,17 18 0,-17-18 0,52 18 16,-70-18 0,53 0 15,-53 0 16,0 0 0,-18 17 0,0-17 16,1 0 0,-1 18 15,-17-1 0,-1-17 0,19 36 16,-19-19 0,1 36 16,-1-35 0,1 35 15,0-35 0,17-1 16,0 18 15,-17 1 0,0-19 0,17 1 16,-18 0 0,1-1 0,0 1 16,-18 0 15,17-18 0,-17-18 63,18 18 15,-18-18 0,18 18 0,17-17 16,0-1 16,0 18 0,-17-18 15,0 18 0,-1-17 0,19 17 0,-19 0 16,36-18 16,-17 0 0,-1 18 0,-18-17 15,19 17 0,-19-18 0,36 1 16,-35-1 0,0 0 15,-1 1 16,-17-1 0,0-17 0,0 17 16,0-35 15,-17-17 0,17 34 16,-18 19 0,18-1 0,0-17 16,0 17 0,0 0 15,18 18 16,-1 0 0,1 0 15,17 0 0,18 18 16,-18-18 0,53 0 16,-35-18 0,53 1 15,-35 17 0,-18-18 16,17 18 0,18-17 0,-17 17 0,88-18 16,-71 18 15,0 0 0,0-18 0,18 18 16,-18 0 0,106 0 15,-105 0 0,16 0 0,89 0 16,-105-17 16,16 17 0,1 0 0,0-18 0,0 18 15,106-35 16,-1 35 0,-105-18 16,18 18 0,-19-18 0,107 1 15,-106 17 16,0 0 0,0 0 0,-1 0 0,89 0 15,-88-18 16,0 18 0,0 0 0,-18 0 16,106-17 0,-106-1 15,1 18 0,-1-18 0,-18 1 16,71-1 16,-88 0 0,0 1 0,-17 17 15,-1-18 0,-18 0 0,1-35 16,-18 36 0,0-1 15,0-17 0,-53 0 16,36-1 0,-19 19 0,-34-36 16,17 35 15</inkml:trace>
  <inkml:trace contextRef="#ctx0" brushRef="#br2">22684 6809 0,'17'0'15,"1"0"16,-18-18 0,0 0 15,0 1 16,0-1 0,0 0 16,-18 18 0,18-17 0,-17 17 15,-36-35 16,35 35 0,-17-18 0,-18 18 16,-53-18 15,53 18 0,-35-17 0,17 17 0,-105 0 16,70 17 0,18-17 15,-18 18 0,0 0 16,0-1 0,-88 36 16,89-18 0,-89 54 15,105-37 0,-87 37 16,105-36 0,-52 52 16,70-52 0,18-17 15,-1 17 0,19-1 0,-1 37 16,18-54 0,18 18 15,17 0 0,0 0 0,54 52 16,-36-52 0,70 53 16,-52-53 0,17 0 15,-18-18 0,36 18 0,0-17 16,123 16 16,-88-16 0,18-19 0,0 1 15,0-18 0,-1 0 16,1 0 0,-18 0 0,177-53 15,-160 18 0,-16 0 0,122-54 16,-140 36 16,-19 18 0,-16-18 15,-1 0 0,-35 18 0,0-18 0,0-70 16,-36 52 16,-34-88 0,-19 71 15,-17 0 0,-17 0 0,-18 17 16,-1-17 0,-140-35 15,106 70 0,-36 17 0,18 1 16,-177 17 16,160 18 0,-107 0 15</inkml:trace>
  <inkml:trace contextRef="#ctx0" brushRef="#br2">18750 3298 0,'-17'0'16,"17"18"16,0 17 0,0 36 15,0-18 0,0 17 16,0-17 0,0 71 15,17-71 0,-17-18 0,18 0 16,-18 1 0,17-1 16</inkml:trace>
  <inkml:trace contextRef="#ctx0" brushRef="#br2">18468 3422 0,'18'-18'31,"34"-35"16,-16 36 0,-1-19 15,0 1 0,18-35 16,-17 52 0,-19 0 0,1 1 16,-1 17 0,19 17 15,-19 1 0,1 0 16,0 17 0,-18 18 0,35 17 16,-17-34 0,-1-19 15,1 1 0,17 17 16</inkml:trace>
  <inkml:trace contextRef="#ctx0" brushRef="#br2">17903 2240 0,'0'0'16,"0"18"16,0-1 0,18 89 15,-18-35 0,0-1 0,0 1 16,0-1 0,-18 36 15,18-53 0,0-17 16,-17-19 0,17 1 16,0-36 15,0-17 0,0-18 0,0 18 16,0-71 0,0 35 16,0 18 0,17-70 15,1 52 0,0 18 16,-18 18 0,53-18 15,-36 53 0,1 0 0,17 53 16,1 35 16,-19-17 0,1-18 0,17 17 15,0 36 16,-17-53 0,0 18 16,-1-36 0,-17-17 0,0 17 15,0-17 0</inkml:trace>
  <inkml:trace contextRef="#ctx0" brushRef="#br2">18045 2593 0,'0'0'16,"17"0"0,1 0 0,17 0 15,36 0 16,-36 0 0,-17 0 15</inkml:trace>
  <inkml:trace contextRef="#ctx0" brushRef="#br2">18609 2223 0,'0'0'0,"-18"-36"16,-17 1 0,17 0 15,-17 17 0,18 18 16,-1 0 0,0 0 0,1 53 16,-1 0 0,18-18 15,18 36 0,-18-18 0,53 52 16,-36-52 0,1-17 16,35 34 0,-36-35 15,-17 1 16,0-19 0,-17 1 15,-1-18 0,-35-18 16,36 1 0,-19-1 16,19 0 0,17 1 0,-18-1 0,18 1 15,18-19 16,-1 19 0,19 17 0,-19-18 16,18 0 0,18 1 15,-17 17 0,17-18 16,-36 18 0,1 0 0,0 0 15,-18 18 16</inkml:trace>
  <inkml:trace contextRef="#ctx0" brushRef="#br2">18803 2663 0,'-18'-17'15,"18"-1"0,-17 1 16,-1-1 0,1-35 16,17 35 0,0-17 15,0 17 0,17 18 0,18-35 16,-17 35 16,0-17 0,35 17 15,-36 0 0,1 0 0,0 0 16,-1 0 0</inkml:trace>
  <inkml:trace contextRef="#ctx0" brushRef="#br2">19032 2540 0,'18'18'15,"-36"-36"0,36 53 0,0-35 16,-1 0 15</inkml:trace>
  <inkml:trace contextRef="#ctx0" brushRef="#br2">18997 2293 0,'0'-18'15,"18"36"16</inkml:trace>
  <inkml:trace contextRef="#ctx0" brushRef="#br2">19209 2417 0,'0'0'15,"-18"17"0,0 1 0,18 17 16,18-17 0,17 35 16,-17-36 0,35 1 15,-35 0 0,-1-18 16,1 0 0</inkml:trace>
  <inkml:trace contextRef="#ctx0" brushRef="#br2">19526 2452 0,'0'0'15,"-17"17"0,17 1 0,-18 0 0,18 17 16,0-17 0,0-1 0,0 1 16,18 17 15,-1-17 0,1-18 0,0 0 16,-1 0 0,1-18 16,-1-17 0,1 17 15,-18 1 0,0-36 16,0 35 0,0 0 15,-18 1 0,18 34 32,18 36 0,-18-17 15,35 17 0,-17-18 16,35 0 16,-35-17 0,-1-1 15</inkml:trace>
  <inkml:trace contextRef="#ctx0" brushRef="#br2">17921 5433 0,'0'17'16,"0"1"15,0 17 0,18 1 16,-1-1 0,1-17 15,0 17 0,-1-18 0,19 1 16,52 0 0,-35-1 16,0-17 0,0 0 0,35-17 15,-53 17 0,53-18 16,-70 18 16</inkml:trace>
  <inkml:trace contextRef="#ctx0" brushRef="#br2">23089 5874 0,'0'-18'15,"18"0"0,-36 18 47,18 18 16,0 0 0,-17-1 0,17 1 15,-18 53 16,18-36 0,-18 0 0,18 18 0,-17 35 16,-1-35 15,18-18 0,-18 1 0,18 17 16,-17-18 0,-1 18 16,18-18 0,0-17 0,-17 17 15,17 0 16,0-17 0,0 0 15,-18-1 32,18 1 15,0-36 47,0 1 0</inkml:trace>
  <inkml:trace contextRef="#ctx0" brushRef="#br2">22825 6332 0,'17'0'16,"-17"-17"15,0 34 16,0 19 16,0-19 0,18 1 15,-18 17 0,0-17 0,0 35 16,0-36 0,18 19 16,-18-19 0,17 1 15,1 0 0,17-18 16,-17 0 0,17 0 15,-17-18 0,17 18 0,0-18 16,18 1 0,-35 17 16,0 0 0,-1-18 0,1 18 15</inkml:trace>
  <inkml:trace contextRef="#ctx0" brushRef="#br2">26370 7902 0,'0'-35'16,"-17"17"15,-1 18 0,18-17 0,-35-1 0,-1 0 16,-34 36 16,52-18 0,-17 18 15,0 17 0,-18 53 16,53-53 0,-18 71 16,18-70 0,18-1 0,-1 0 15,1-17 0,17 17 0,18-17 16,-18-1 0,18-34 15,-17-1 0,-1-35 16,-17 35 16,-1-17 0,-17 0 0,0-36 15,0 36 0,-17 0 16,17 0 0,-18-1 0,18 19 16,-18-19 0,18 54 31,36 17 0,-19 1 15,18-1 0,1 0 0,-19 0 16,19 1 0,34 17 16,-35-36 0,18 18 15,-35-17 0,0 0 16,-1-18 0</inkml:trace>
  <inkml:trace contextRef="#ctx0" brushRef="#br2">26846 7355 0,'-17'18'0,"17"0"16,-53 17 0,35-17 16,-17 35 15,17-36 0,1 1 0,-1 17 16,18-17 16,0 17 0,35 0 15,-17-17 0,0 0 16,17-1 15,-18 1 0,1-18 0,0 17 16,-1-17 16</inkml:trace>
  <inkml:trace contextRef="#ctx0" brushRef="#br2">26970 7514 0,'18'0'15,"-1"0"16,1 0 0,-1 0 16,1 0 0,17-17 0,-17 17 15,0 0 0,-1 0 16</inkml:trace>
  <inkml:trace contextRef="#ctx0" brushRef="#br2">27058 7355 0,'-18'18'16,"18"35"0,0-18 15,0 1 0,0-19 0,18 36 16,-18-18 0,18 1 16,-1-19 0,19 1 15,-19-18 0,36 18 16,-35-18 15,17-18 0</inkml:trace>
  <inkml:trace contextRef="#ctx0" brushRef="#br2">27305 7373 0,'18'0'31,"-1"0"0,1 0 16,0 0 0,17 18 16,-18-1 0,1 1 15,0-18 0,-18 18 16,17-1 0,-17 1 0,0 17 15,-17-17 0,-1-1 16,0 1 0,18 0 0,-52 17 16,34-17 0,0-1 15,1 1 0</inkml:trace>
  <inkml:trace contextRef="#ctx0" brushRef="#br2">25806 7549 0,'17'0'47,"19"-17"16,-19 17 0,19 0 15,-1 0 0,18 0 16,-18 0 0,18 0 16,-18 0 0,0 0 15,-17 0 0,0 0 16,-18-18 0</inkml:trace>
  <inkml:trace contextRef="#ctx0" brushRef="#br2">26106 7391 0,'17'0'0,"1"0"15,-1 17 16,1-17 0,0 0 16,17 18 0,0 0 15,-17-18 0,0 35 16,-18-17 0,0 17 16,-18-35 15,18 17 0,-18-17 0,-17 36 16,17-36 0,1 17 15,-1-17 0,0 0 0,18 18 16</inkml:trace>
  <inkml:trace contextRef="#ctx0" brushRef="#br2">28452 8026 0,'0'0'0,"17"-18"0,36 0 15,-35 1 0,17-18 16,-35 17 0,0 0 15,0 1 16,-53 17 16,-17 0 0,34 35 15,1-17 0,-36 34 16,54-16 0,-18 34 16,35-34 0,17 16 15,1-34 0,-1-18 16,19 18 0,17-18 0,-18 0 15,0-18 0,53-17 16,-70 17 0,17-17 16,-17 17 0,-18-17 0,0 17 0,0-17 15,0 17 0,0 1 0,-18-1 16,1 18 16,17 18 15,0 17 0,35 18 16,-17-35 0,17-1 15,18 1 16,-18-18 0,-17 0 16,-1 0 0,1 0 0</inkml:trace>
  <inkml:trace contextRef="#ctx0" brushRef="#br2">28328 7655 0,'0'-17'0,"0"34"0,18-34 16,17 17 15,0-18 0,1 18 16,34-18 16,-52 18 0,17 0 15,-17-17 0,-1 17 0,1 0 16</inkml:trace>
  <inkml:trace contextRef="#ctx0" brushRef="#br2">28363 7444 0,'0'0'16,"-35"17"0,0-17 0,0 36 15,-1-1 0,19 0 16,-1 0 15,18-17 0,35 35 16,-17-35 0,17-18 0,-17 17 16,70 1 0,-53-1 15,36-17 0</inkml:trace>
  <inkml:trace contextRef="#ctx0" brushRef="#br2">29016 7338 0,'-18'0'16,"1"0"0,-1 17 15,0-17 0,-17 18 16,18 0 0,-1-1 0,18 19 16,0-1 15,0-17 0,0-1 0,18 18 16,-1-17 0,36 17 15,-35-17 0,-1 0 0,1-1 16,17-17 16,-17 18 0,0-18 0</inkml:trace>
  <inkml:trace contextRef="#ctx0" brushRef="#br2">29122 7461 0,'17'18'0,"1"-18"15,0 0 0,17 18 16,-17-18 0,17 0 16,-17 0 0,-1 0 15</inkml:trace>
  <inkml:trace contextRef="#ctx0" brushRef="#br2">29175 7408 0,'0'0'16,"0"36"0,0-19 0,0 19 15,0-1 0,0-18 16,17 1 0,-17 0 16,18-18 0,0 17 0,17-17 15,-17 0 0,17 0 16,-18-17 0,1 17 16</inkml:trace>
  <inkml:trace contextRef="#ctx0" brushRef="#br2">29404 7320 0,'18'18'15,"17"-18"16,18 17 15,-35-17 0,52 18 16,-52-18 0,17 18 0,0-1 16,-35 1 0,18 0 15,-36 17 16,1 0 16,-1 0 0,0-17 0,-35 17 15,18 18 16</inkml:trace>
  <inkml:trace contextRef="#ctx0" brushRef="#br2">13847 4039 0,'-18'-17'15,"0"17"0,1 0 16,-36-18 0,35 18 15,-52-18 0,17 18 16,0 0 0,0 18 0,-71 35 16,54-18 0,-54 53 15,54-35 16,-1 18 0,18-1 0,0 1 16,0 0 0,-17 87 15,52-87 0,1 88 16,34-89 0,1 1 0,52 52 15,36 1 16,-53-71 0,35 0 16,-17-18 0,105 18 15,-88-36 0,1 1 0,17-18 16,-18 0 0,70-18 16,-87 1 0,17-1 15,-17-17 0,-1 0 0,54-71 16,-71 35 0,0 18 15,0-35 0,-18 17 0,0 1 16,-35-1 0,0-17 16,0 0 0,-53-88 0,18 87 15,-71-87 16,53 123 0,0-17 16,-17 34 0,-1-17 0,-70 0 15,53 36 0,-71-1 16,89 18 0,-54 35 15,71 1 0</inkml:trace>
  <inkml:trace contextRef="#ctx0" brushRef="#br2">26388 6033 0,'0'-53'16,"0"106"0,0-124 0,0 53 15,0 1 0,-18-1 0,18 0 0,-17 1 16,-36-1 0,17 18 16,1 0 0,0 18 0,-53 35 15,35-18 0,17 0 16,1 1 0,17 16 16,1-16 0,17-1 0,35 18 15,0-18 0,18-17 16,0 17 0,88 0 15,-88-17 0,0 0 16,0-1 0,-18 1 0,1 0 16,-19-1 0,-17 1 15,-35-1 0,0-17 16,-53 18 0,35-18 16,17 0 0,-17 0 15,18 0 0,17-18 0,-17 18 16,35-17 0</inkml:trace>
  <inkml:trace contextRef="#ctx0" brushRef="#br2">26970 5574 0,'-18'0'32,"1"0"15,-1 0 0,-17 18 0,-1-1 16,19 1 0,-19 17 15,19-17 0,17-1 16,-18 19 0,18-19 16,0 1 0,18 0 15,-18-1 0,17 1 0,19 17 16,-19-17 0,1-1 16,0 1 0,-1-18 0,1 18 15,0-1 0,-1-17 16</inkml:trace>
  <inkml:trace contextRef="#ctx0" brushRef="#br2">27058 5750 0,'18'0'16,"-1"0"15,1 0 0,-18-17 16,53 17 0,-35 0 16,17 0 0,-18 0 15,1 0 0,0 0 0,-1 0 16,-17-18 31</inkml:trace>
  <inkml:trace contextRef="#ctx0" brushRef="#br2">27182 5733 0,'0'-18'15,"17"18"31,18 0 0,-17 18 16,17-18 16,-17 17 0,0 1 0,-1 0 15,1-1 0,-18 1 16,-18 17 0,1-17 16,-19 17 0,19-17 15,-1-18 0,0 17 16,36 1 15,0-18 16,-1 0 0,1 18 0,35-18 16,-35 0 0,17 0 15</inkml:trace>
  <inkml:trace contextRef="#ctx0" brushRef="#br2">27464 5609 0,'0'0'16,"0"-17"0,17 17 15,1 17 16,0-17 15,17 18 0,0-1 0,-17 1 16,17 0 16,-17-1 0,17 19 15,-17-19 0,-1 1 16,-17 0 0,18 17 16,-18-18 15,0 1 0,0 0 31,-18-18 0,1 17 16,-19 1 0,36 0 16,-35 17 15,35-17 0,-17-1 0,-1 19 16,18-19 16</inkml:trace>
  <inkml:trace contextRef="#ctx0" brushRef="#br2">25224 5997 0,'0'0'16,"17"-53"0,-17 36 0,0-36 15,-17 53 0,-1-18 16,-17 18 0,-1 0 15,1 18 0,-18-1 0,-35 36 16,53-17 0,-53 34 16,52-17 15,19-18 0,-1 18 0,-17 35 16,35-35 0,17-17 16,19 52 0,-19-35 15,54 35 16,-36-53 0,0 1 0,18 52 15,-35-35 0,0 0 16,-1-18 0,19 53 16,-36-53 0,0 1 0,17 16 15,-17-34 16,0 0 0,0-1 0,-17 1 0,17 0 16,-36-1 15,19 1 0,-1 17 16,0 1 0,1-1 0,-1 0 15,18 71 16,0-53 0,0 0 0,0 0 16,18 17 0,-1-17 0,19 88 15,-1-88 0,-17 18 16,17-18 0,35 35 16,-17-35 15,-17-36 0,-19 1 0,18-18 16,-17 0 0,35 0 15,-53-18 0,0 1 16</inkml:trace>
  <inkml:trace contextRef="#ctx0" brushRef="#br2">24712 6720 0,'0'0'16,"18"-17"0,-1 17 15,-34 0 32,17 35 15,-18-17 0,-17 17 16,0-17 0,-1-1 15,1 19 0,-18-19 0,0 18 16,0 1 0,-17-1 0,-71 53 16,52-53 0,19 18 15,-1-17 0,1-1 0,-71 36 16,88-36 16,17 0 0,-34 0 0,52-35 15,1 18 16,34-18 15,1 0 16,-1-18 16</inkml:trace>
  <inkml:trace contextRef="#ctx0" brushRef="#br2">23918 7091 0,'-17'0'16,"34"0"0,-70 0 0,36 17 0,-54 19 16,36-1 0,0-17 15,-18 52 0,17-34 16,1 16 0,35-16 15,0-1 0,0 0 16,18-17 0,-1 17 0,36 18 16,-17-35 0,34 17 15,-34-17 0,-19-1 16,1 1 0</inkml:trace>
  <inkml:trace contextRef="#ctx0" brushRef="#br3">21996 3916 0,'-18'0'0,"18"-18"0,0 1 15,0 34 47,0 1 16,0-1 0,0 1 0,0 53 15,0-36 0,0 36 16,0-1 0,18 1 0,-18 17 16,0 106 15,17-106 0,1 88 16,-18-87 0,18 34 15,-1-70 0,1 0 16,-18-18 0,18 0 0,-1 1 16</inkml:trace>
  <inkml:trace contextRef="#ctx0" brushRef="#br3">21960 3863 0,'0'0'15,"0"-18"0,18 18 31,35 0 16,0 0 0,53 0 16,-36-17 0,89 17 15,-71 0 0,18-18 16,0 18 0,0-18 0,123 1 16,-141 17 0,0 0 15,54 0 0,-90 0 16,1 0 0,18 0 15,-53 0 0,-1 17 16,18-17 0,1 18 16,-19 0 0,1-1 15,-18 1 0,0 17 16,0 0 0,18 18 16,-18 0 15,0 36 0,0-19 16,17 1 0,-17-1 0,0 1 15,18 17 0,-18 88 16,18-87 0,-18 87 16,0-106 0,0 72 15,0-72 0,-18 36 16,18-71 0,-35 36 16,17-36 0,0-17 15,-17-1 0,-18 1 0,-53 0 16,36-18 0,-124 0 15,88 0 16,-141-36 0,124 19 16,-1-1 0,18 0 0,36 18 15,-1-17 0,1 17 16,52 0 0,0 0 16</inkml:trace>
  <inkml:trace contextRef="#ctx0" brushRef="#br3">23883 4586 0,'18'0'16,"35"18"15,0-18 0,52 17 16,-34-17 0,88 0 16,-89-17 0,71-1 15,-70 18 0,-36-18 16,53 1 0,-70 17 16,0-18 0</inkml:trace>
  <inkml:trace contextRef="#ctx0" brushRef="#br3">24553 4410 0,'53'17'16,"0"1"0,0 0 16,-18-1 0,54 1 15,34 35 16,-88-18 0,-35-17 15,-17-1 0,-19 19 16,-34 17 16,-1-36 0,18 1 15,36 0 0,-1-36 16</inkml:trace>
  <inkml:trace contextRef="#ctx0" brushRef="#br3">25435 4039 0,'0'106'15,"0"-212"0,18 283 0,0-1 16,-18-88 0,17 106 16,1-123 0,-1-1 15,1-17 0,35 53 16,-35-88 0,-1 17 0,1-35 15</inkml:trace>
  <inkml:trace contextRef="#ctx0" brushRef="#br3">25418 4022 0,'70'-18'16,"-140"36"0,193-36 0,-52 18 16,70 0 0,-53 0 15,124-18 16,-107 18 0,125 0 16,-142 0 0,88 0 15,-105 18 0,-1 35 16,-34-18 0,-19 1 0,1 52 15,0-35 16,-18 0 0,0-1 0,0 19 16,0 35 0,0-53 15,0 0 0,0 35 16,0-35 0,0-36 0,-18 36 16,0-35 0,1 0 15,-19-1 0,1 1 0,-71 0 16,53-1 15,-105 1 0,87-1 16,-105-17 0,88 18 16,17-18 0,0 0 15,1 0 0,17 0 0</inkml:trace>
  <inkml:trace contextRef="#ctx0" brushRef="#br3">22595 3316 0,'0'18'16,"0"-36"0,18 53 0,-18 36 16,18-36 0,-1 36 15,1-54 16,17 36 0,-17-35 15,17-18 0</inkml:trace>
  <inkml:trace contextRef="#ctx0" brushRef="#br3">22384 3404 0,'0'-17'15,"0"34"0,0-52 0,35-18 16,0 18 0,-17 17 0,17-17 16,1 0 0,-1 17 0,18-17 15,-36 17 0,19 0 16,-19 18 16,19 18 15,-19 0 0,1-1 0,17 19 16,-17-1 0,-1-17 15,1-1 0,17 1 16,-17-1 16</inkml:trace>
  <inkml:trace contextRef="#ctx0" brushRef="#br3">25894 3404 0,'18'71'15,"-36"-142"0,36 177 0,-18-71 0,0 1 0,35 17 16,-18-36 16,19 1 0,-19-18 15</inkml:trace>
  <inkml:trace contextRef="#ctx0" brushRef="#br3">25753 3457 0,'0'0'16,"0"-17"0,17-1 0,19 0 15,-19-17 0,19 17 0,34-35 16,-35 18 15,18 0 0,-35 17 16,0 1 0,-18-1 0,17 18 16,1 18 0,0 17 15,-1-17 0,1 34 16,-1-16 16,36 17 0,-35-36 15</inkml:trace>
  <inkml:trace contextRef="#ctx0" brushRef="#br3">27217 4498 0,'17'0'16,"19"0"0,-1 0 16,36 0 15,-19 0 0,-16 0 0,52-18 16,-53 18 0,18-17 16</inkml:trace>
  <inkml:trace contextRef="#ctx0" brushRef="#br3">27623 4410 0,'-18'0'0,"71"17"0,-88-34 16,35 17 0,17 0 15,1 0 0,17 0 16,0 17 0,-17-17 16,-18 18 0,0 0 15,-18-1 16,1 1 0,-19-18 15,36 18 0</inkml:trace>
  <inkml:trace contextRef="#ctx0" brushRef="#br3">28028 4304 0,'0'0'0,"0"70"0,18 54 15,-1-71 0,1 70 16,0-70 0,-1-17 15,1-1 0,0 0 0,-1-17 16,1-18 0,0 0 16</inkml:trace>
  <inkml:trace contextRef="#ctx0" brushRef="#br3">28063 4198 0,'53'0'16,"-17"0"0,-1 0 0,71 18 15,-36-1 0,1-17 16,88 0 0,-89 0 16,1 18 0,-1 0 0,1-18 15,52 53 0,-70-18 16,0 53 15,-35-35 0,-1 0 0,1 70 16,-18 1 16,0-71 0,0 0 0,0 0 15,0-18 0,-35-18 16,35 1 0,-35-18 16,-18 0 15,17 0 0,1-18 0,-18 1 16,18-1 0,-71-35 15,71 18 0,-18 0 0,18-18 16</inkml:trace>
  <inkml:trace contextRef="#ctx0" brushRef="#br3">28381 3722 0,'18'0'16,"-1"35"0,-17 0 15,18 1 0,-18 17 0,18-18 16,-1 18 0,-17-18 16,18 18 0,-1-35 0,1 17 15,-18-17 0,18-18 16</inkml:trace>
  <inkml:trace contextRef="#ctx0" brushRef="#br3">28275 3828 0,'0'-36'16,"0"72"0,18-89 0,-1 0 15,1 35 16,0-17 15,-18 17 0,17 18 16,1 18 16,17 17 15,-17-17 0,0-1 16,17 36 16,-18-35 0,36 0 15,-35-1 0</inkml:trace>
  <inkml:trace contextRef="#ctx0" brushRef="#br3">28081 2487 0,'-18'0'31,"-17"35"16,18 1 0,-19-19 16,-17 36 0,36-18 15,-19 18 0,36-17 16,-17-19 0,34 19 15,1-19 0,0 1 0,-1 0 16,36-1 16,-17-17 0,16 18 15,-34-18 0,0 0 0,17 0 16</inkml:trace>
  <inkml:trace contextRef="#ctx0" brushRef="#br3">28310 2663 0,'0'0'16,"18"-17"0,-18 34 31,0 19 0,-18-1 16,18 0 0,0 1 0,36 34 15,-19-52 0,36 35 16,-17-36 0,-1-17 15,0 18 0,18-18 16,-35 0 0,-1-18 16</inkml:trace>
  <inkml:trace contextRef="#ctx0" brushRef="#br3">28328 2769 0,'35'-17'0,"1"-1"16,-19 18 0,36-18 16,-35 1 0,-1 17 0,1-18 15</inkml:trace>
  <inkml:trace contextRef="#ctx0" brushRef="#br3">28346 2593 0,'0'0'15,"-18"-18"0,53 18 16,1-35 16,-1 35 0,0-18 0,0 18 15,1-17 0,-1 17 0,0 0 16</inkml:trace>
  <inkml:trace contextRef="#ctx0" brushRef="#br3">28769 2681 0,'0'0'0,"-18"18"15,18 35 0,0-18 16,18 0 0,17 18 15,1-18 0,17 1 16,-18-36 0,18 0 16,-18 0 0,36-18 15,-36 0 0,-18 1 16,-17-18 0,18 17 0,-18-17 16,-35-36 0,0 53 0,-1 1 15,-34-19 16,34 19 0,-16 17 15,34 0 0,18 17 16</inkml:trace>
  <inkml:trace contextRef="#ctx0" brushRef="#br3">29263 2593 0,'-18'-18'15,"36"36"0,-53-36 16,17 18 0,0 0 16,18 53 15,36-18 0,-19 1 16,36 17 0,-18-36 16,1 19 15,-19-19 0,-17 19 16,-17-19 0,-1-17 0,-17 18 15,-18-18 16,18 0 0,17 0 0,0 0 16,1-18 15,34 1 0</inkml:trace>
  <inkml:trace contextRef="#ctx0" brushRef="#br3">29545 2522 0,'0'0'15,"35"18"16,-17 0 0,70 17 16,-52-17 0,52 34 15,-53-34 16,0 0 0,1-1 0,-1 19 15,-18-19 0,19 19 16,-36-19 0,-36 36 16,1-18 0,0 1 15,0-19 0,-54 36 16,54-17 0,-18-1 0,18-18 16,0 19 0,-1-19 15</inkml:trace>
  <inkml:trace contextRef="#ctx0" brushRef="#br3">31150 3828 0,'0'-18'15,"0"36"16,18 35 16,-18-1 0,-35 72 15,-1-53 0,19-1 0,-54 71 16,36-88 0,-18 35 16,35-52 0,-35-1 15,36-35 16,-36 0 0,18-18 15,17 1 0,0-36 16,1 17 0,17 19 16,17-19 0,36-16 15,0 34 0,18 0 16,-18 18 0,17 36 16,-35-19 0,18 54 15,-17-54 0,-19 19 16,1-19 0,0 19 0,-1-19 15,-17 1 0,-17-18 32</inkml:trace>
  <inkml:trace contextRef="#ctx0" brushRef="#br3">31732 3475 0,'-17'0'16,"-1"18"16,-17 17 0,17-18 15,1 1 0,-1 0 0,-17 17 16,17-17 0,0-1 15,18 1 0,-17 0 16,34-1 16,1 1 0,0 17 0,-1-17 15,1-1 0,17 1 16,0 17 0,-17-17 0,35 0 16,-35-1 0,-1 1 15,-17-1 0</inkml:trace>
  <inkml:trace contextRef="#ctx0" brushRef="#br3">31873 3651 0,'18'0'15,"17"0"16,1 0 0,-19 0 16,36-17 0,-35 17 15,17-18 0,-17 18 0,-1-18 16,-34 18 15</inkml:trace>
  <inkml:trace contextRef="#ctx0" brushRef="#br3">32015 3404 0,'0'0'0,"0"18"16,0 0 0,-18-1 15,18 36 0,0-18 16,0 36 0,0-53 16,35 35 0,-17-36 15,0 18 0,34-17 16,-16 0 0,-19-18 15,36 17 0,-35-17 16,-18-17 16</inkml:trace>
  <inkml:trace contextRef="#ctx0" brushRef="#br3">32438 3704 0,'0'0'16,"0"18"0,-18 17 16,1 18 15,-1-35 0,18-1 16,0 1 0,-18 0 15</inkml:trace>
  <inkml:trace contextRef="#ctx0" brushRef="#br3">32526 3687 0,'35'0'16,"-17"0"0,0 0 0,35 0 15,-36-18 0,36 0 16,-35 18 16,-1-17 0</inkml:trace>
  <inkml:trace contextRef="#ctx0" brushRef="#br3">32650 3510 0,'0'18'15,"0"-1"0,0 1 0,0 0 16,0 17 0,0 0 15,0-17 0,17 17 0,1 18 16,0-18 0,-18-17 0,35 0 16,-18-18 0,19 0 15,-19 0 0,-17-18 16</inkml:trace>
  <inkml:trace contextRef="#ctx0" brushRef="#br3">32897 3475 0,'0'18'16,"0"-1"0,0 1 15,17-1 0,-17 1 31</inkml:trace>
  <inkml:trace contextRef="#ctx0" brushRef="#br3">33020 3351 0,'0'0'0,"18"0"16,-1 18 0,1 0 15,17-1 16,-17 1 0,-1 0 15,1-18 0,0 17 0,35 19 16,-36-19 0,1 1 16,0-1 0,-1 1 0,-17 0 15,0-1 16,0 19 0,-17-19 0,-1 19 16,0-19 0,1 1 15,-1-1 0,0 19 0,1-19 16,-19 19 0,36-19 15,-17 1 0</inkml:trace>
  <inkml:trace contextRef="#ctx0" brushRef="#br3">32773 3810 0,'18'0'31,"17"0"15,-17 0 16,-1 0 0,1 0 0,0 0 16,-18-18 0</inkml:trace>
  <inkml:trace contextRef="#ctx0" brushRef="#br3">32085 2522 0,'0'0'0,"0"-17"0,0-1 0,0 0 15,0 36 31,0 53 16,0-1 0,0-35 16,-17 54 0,17-54 15,0 36 16,0-54 0,17 18 0,-17-17 16,0 0 0,0-1 15,0 1 0,-17-18 0,-1 0 16</inkml:trace>
  <inkml:trace contextRef="#ctx0" brushRef="#br3">31926 2752 0,'0'0'0,"0"17"0,18 36 15,0-35 0,-18 0 16,35 34 0,-17-34 16,-1 0 0,1-1 15,0-17 0,-1 0 0,18 0 16,1 0 0,17-35 16,-36 17 0,1 1 15,17-36 0,-17 0 16,-18 35 15</inkml:trace>
  <inkml:trace contextRef="#ctx0" brushRef="#br3">32897 2540 0,'0'18'15,"0"-1"16,0 19 16,0-19 0,-18 36 15,0-18 0,18 18 0,-17 36 16,-1-37 0,18 37 15,0-72 0,0 36 16,18-53 0,-18 18 16</inkml:trace>
  <inkml:trace contextRef="#ctx0" brushRef="#br3">32703 2928 0,'0'0'0,"-18"35"0,18 1 15,0 17 16,18-36 0,-18 18 0,17-17 15,1 0 0,-1-18 16,-17 17 16,18-17 0,0-17 0,-1 17 0,1-18 15,17 18 0,1-35 16,-1 17 0,-18-17 0,1 17 16,0 1 0,17-19 15,-35 19 0</inkml:trace>
  <inkml:trace contextRef="#ctx0" brushRef="#br3">19562 17392 0,'-18'-18'16,"18"36"47,18 0 15,-18 17 0,0-17 0,17 17 16,1-18 0,-1 19 15,1-1 0,17-17 0,1 17 16,-1-17 0,71 34 16,-53-52 0,17 18 15,-17 0 0,18-18 0,-1 17 16,18-17 0,-17 0 16,17 0 0,0 0 0,124-17 15,-106-1 0,123 0 16,-123 18 0,18-17 15,140-1 0,-123 18 16,0-17 0,0 17 0,1-18 16,-19 18 0,142-18 15,-124 1 0,106-1 16,-124 18 0,-17 0 16,17-18 0,-34 18 0,16-17 15,-16 17 0,-19 0 0,71 17 16,-88-17 0,35 53 15,-52-35 16,-1 17 0,0 0 0,-17 1 16,-18-1 0,18 0 0,-1 36 15,-17-36 0,0 0 16,0 18 0,0-35 16,0 0 0,0-1 15,-17-34 16,17-19 15,0 1 0,0 17 16,0-52 0,17 35 16,-17-18 15,18 17 0,-1 19 0,1-1 16,0 18 16,35-18 0,-36 18 15,36-17 0,-18 17 16,1 0 0,-1 0 0,0 0 15,1 0 0,-1 0 0,0 0 16,71 0 16,-71 17 0,89-17 15,-71 18 0,52-18 16,-52 18 0,18-18 16,-18 0 0,17 0 0,1 0 0,-18 17 15,88-17 16,-70 0 0,-1 0 0,1 18 15,-1-18 0,71 0 16,-52 0 0,-19 0 0,1 18 16,17-18 0,71 17 15,-89 1 0,89 0 16,-89-18 0,1 17 16,17 1 0,-17-18 0,17 17 15,88-17 0,-105 0 16,17 0 0,-17 18 0,17-18 15,0 0 0,-17 0 16,17 0 0,0 0 0,0-18 16,0 18 0,18 0 0,71 0 15,-72-17 0,-16 17 16,-1 0 0,0 0 0,0-18 16,89 18 0,-89 0 15,-18 0 0,19 0 16,-1 0 0,70 0 15,-69 0 0,-19 0 0,1 0 16,70 0 16,-71 0 0,1-17 0,-18 17 0,17 0 15,-17 0 0,53-18 16,-53 18 0,35-35 16,-35 17 0,-17-17 15,16 17 0,-16-35 0,-1 18 16,0-18 0,18-35 15,-18 35 0,1 18 16,17-54 0,-36 36 16,-17 18 0,0 0 15,-17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  <a:endParaRPr lang="en-US" sz="2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12" Type="http://schemas.openxmlformats.org/officeDocument/2006/relationships/customXml" Target="../ink/ink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/>
            <p:cNvSpPr txBox="1"/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Attention model intuition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The problem of long sequences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587" y="2596329"/>
            <a:ext cx="1138685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Jane s'est rendue en Afrique en septembre dernier, a apprécié la culture et a rencontré beaucoup de gens merveilleux; elle est revenue en parlant comment son voyage était merveilleux, et elle me tente d'y aller aussi.</a:t>
            </a:r>
            <a:endParaRPr lang="en-US" sz="19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1683" y="3586322"/>
            <a:ext cx="107083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entury Schoolbook" charset="0"/>
                <a:ea typeface="Century Schoolbook" charset="0"/>
                <a:cs typeface="Century Schoolbook" charset="0"/>
              </a:rPr>
              <a:t>Jane went to Africa last September, and enjoyed the culture and met many wonderful people; she came back raving about how wonderful her trip was, and is tempting me to go too.</a:t>
            </a:r>
            <a:endParaRPr lang="en-US" sz="19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35388" y="4395462"/>
            <a:ext cx="9186356" cy="2405946"/>
            <a:chOff x="335388" y="4395462"/>
            <a:chExt cx="9186356" cy="2405946"/>
          </a:xfrm>
        </p:grpSpPr>
        <p:grpSp>
          <p:nvGrpSpPr>
            <p:cNvPr id="71" name="Group 70"/>
            <p:cNvGrpSpPr/>
            <p:nvPr/>
          </p:nvGrpSpPr>
          <p:grpSpPr>
            <a:xfrm>
              <a:off x="1336904" y="4395462"/>
              <a:ext cx="8184840" cy="2405946"/>
              <a:chOff x="1336904" y="4395462"/>
              <a:chExt cx="8184840" cy="240594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336904" y="4395462"/>
                <a:ext cx="5482402" cy="2405946"/>
                <a:chOff x="1336904" y="4395462"/>
                <a:chExt cx="5482402" cy="2405946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336904" y="4395462"/>
                  <a:ext cx="5482402" cy="2078910"/>
                  <a:chOff x="1336904" y="4682359"/>
                  <a:chExt cx="6613440" cy="1792013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1336904" y="6321972"/>
                    <a:ext cx="6613440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/>
                  <p:nvPr/>
                </p:nvCxnSpPr>
                <p:spPr>
                  <a:xfrm flipH="1" flipV="1">
                    <a:off x="1466193" y="4682359"/>
                    <a:ext cx="0" cy="1792013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1878393" y="6165039"/>
                  <a:ext cx="418704" cy="636369"/>
                  <a:chOff x="1878393" y="6164054"/>
                  <a:chExt cx="418704" cy="636369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2087745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878393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10</a:t>
                    </a:r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2842758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20</a:t>
                    </a:r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3807123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30</a:t>
                    </a:r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771488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/>
                      <a:t>40</a:t>
                    </a:r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735851" y="6165039"/>
                  <a:ext cx="418704" cy="636369"/>
                  <a:chOff x="2342827" y="6164054"/>
                  <a:chExt cx="418704" cy="636369"/>
                </a:xfrm>
              </p:grpSpPr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552179" y="6164054"/>
                    <a:ext cx="0" cy="267037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342827" y="6431091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50</a:t>
                    </a:r>
                    <a:endParaRPr lang="en-US" dirty="0"/>
                  </a:p>
                </p:txBody>
              </p:sp>
            </p:grpSp>
          </p:grpSp>
          <p:sp>
            <p:nvSpPr>
              <p:cNvPr id="70" name="TextBox 69"/>
              <p:cNvSpPr txBox="1"/>
              <p:nvPr/>
            </p:nvSpPr>
            <p:spPr>
              <a:xfrm>
                <a:off x="7054402" y="6297573"/>
                <a:ext cx="2467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Century Schoolbook" charset="0"/>
                    <a:ea typeface="Century Schoolbook" charset="0"/>
                    <a:cs typeface="Century Schoolbook" charset="0"/>
                  </a:rPr>
                  <a:t>Sentence length</a:t>
                </a:r>
                <a:endParaRPr lang="en-US" sz="240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335388" y="5019418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Bleu 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score</a:t>
              </a:r>
              <a:endParaRPr lang="en-US" sz="24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97097" y="768210"/>
            <a:ext cx="6716160" cy="1947511"/>
            <a:chOff x="3804911" y="3521102"/>
            <a:chExt cx="6716160" cy="19475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911" y="4209318"/>
                  <a:ext cx="905441" cy="46166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/>
            <p:cNvSpPr/>
            <p:nvPr/>
          </p:nvSpPr>
          <p:spPr>
            <a:xfrm>
              <a:off x="4861611" y="4229936"/>
              <a:ext cx="442442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>
              <a:off x="4543654" y="4431067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611" y="5006948"/>
                  <a:ext cx="768107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V="1">
              <a:off x="5081331" y="4709601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6224382" y="4232431"/>
              <a:ext cx="442443" cy="425601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6444097" y="4712096"/>
              <a:ext cx="0" cy="297346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7541907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829" y="3540980"/>
                  <a:ext cx="975395" cy="461665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/>
            <p:cNvCxnSpPr/>
            <p:nvPr/>
          </p:nvCxnSpPr>
          <p:spPr>
            <a:xfrm flipV="1">
              <a:off x="7767117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6899028" y="41821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226" y="5002733"/>
                  <a:ext cx="1009251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>
              <a:off x="5341350" y="4446186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704207" y="4446186"/>
              <a:ext cx="837700" cy="16327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9478424" y="4249712"/>
              <a:ext cx="442443" cy="425601"/>
            </a:xfrm>
            <a:prstGeom prst="rect">
              <a:avLst/>
            </a:prstGeom>
            <a:noFill/>
            <a:ln w="19050"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trlP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6E31A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rgbClr val="6E31A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6E31A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6E31A1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529" y="3521102"/>
                  <a:ext cx="1087542" cy="468783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9703630" y="3878525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8010857" y="4446186"/>
              <a:ext cx="413609" cy="0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8930646" y="4462512"/>
              <a:ext cx="414329" cy="3474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6E31A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2088" y="4197453"/>
                  <a:ext cx="574196" cy="523220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5952967" y="4462512"/>
              <a:ext cx="242478" cy="0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526" y="4177134"/>
                  <a:ext cx="574196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reeform 95"/>
            <p:cNvSpPr/>
            <p:nvPr/>
          </p:nvSpPr>
          <p:spPr>
            <a:xfrm>
              <a:off x="7998800" y="4155078"/>
              <a:ext cx="360713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V="1">
              <a:off x="8359513" y="4785312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/>
            <p:cNvSpPr/>
            <p:nvPr/>
          </p:nvSpPr>
          <p:spPr>
            <a:xfrm>
              <a:off x="9242412" y="4157003"/>
              <a:ext cx="441992" cy="927580"/>
            </a:xfrm>
            <a:custGeom>
              <a:avLst/>
              <a:gdLst>
                <a:gd name="connsiteX0" fmla="*/ 0 w 689113"/>
                <a:gd name="connsiteY0" fmla="*/ 19392 h 1487145"/>
                <a:gd name="connsiteX1" fmla="*/ 251792 w 689113"/>
                <a:gd name="connsiteY1" fmla="*/ 185044 h 1487145"/>
                <a:gd name="connsiteX2" fmla="*/ 271670 w 689113"/>
                <a:gd name="connsiteY2" fmla="*/ 1357861 h 1487145"/>
                <a:gd name="connsiteX3" fmla="*/ 689113 w 689113"/>
                <a:gd name="connsiteY3" fmla="*/ 1457252 h 148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113" h="1487145">
                  <a:moveTo>
                    <a:pt x="0" y="19392"/>
                  </a:moveTo>
                  <a:cubicBezTo>
                    <a:pt x="103257" y="-9321"/>
                    <a:pt x="206514" y="-38034"/>
                    <a:pt x="251792" y="185044"/>
                  </a:cubicBezTo>
                  <a:cubicBezTo>
                    <a:pt x="297070" y="408122"/>
                    <a:pt x="198783" y="1145826"/>
                    <a:pt x="271670" y="1357861"/>
                  </a:cubicBezTo>
                  <a:cubicBezTo>
                    <a:pt x="344557" y="1569896"/>
                    <a:pt x="689113" y="1457252"/>
                    <a:pt x="689113" y="1457252"/>
                  </a:cubicBezTo>
                </a:path>
              </a:pathLst>
            </a:custGeom>
            <a:noFill/>
            <a:ln>
              <a:solidFill>
                <a:srgbClr val="6E3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9684405" y="4787237"/>
              <a:ext cx="0" cy="297346"/>
            </a:xfrm>
            <a:prstGeom prst="straightConnector1">
              <a:avLst/>
            </a:prstGeom>
            <a:ln w="15875">
              <a:solidFill>
                <a:srgbClr val="6E31A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Ink 4"/>
              <p14:cNvContentPartPr/>
              <p14:nvPr/>
            </p14:nvContentPartPr>
            <p14:xfrm>
              <a:off x="431640" y="1263600"/>
              <a:ext cx="11424240" cy="4680360"/>
            </p14:xfrm>
          </p:contentPart>
        </mc:Choice>
        <mc:Fallback xmlns="">
          <p:pic>
            <p:nvPicPr>
              <p:cNvPr id="5" name="Ink 4"/>
            </p:nvPicPr>
            <p:blipFill>
              <a:blip r:embed="rId9"/>
            </p:blipFill>
            <p:spPr>
              <a:xfrm>
                <a:off x="431640" y="1263600"/>
                <a:ext cx="11424240" cy="4680360"/>
              </a:xfrm>
              <a:prstGeom prst="rect"/>
            </p:spPr>
          </p:pic>
        </mc:Fallback>
      </mc:AlternateContent>
      <p:sp>
        <p:nvSpPr>
          <p:cNvPr id="6" name="Text Box 5"/>
          <p:cNvSpPr txBox="1"/>
          <p:nvPr/>
        </p:nvSpPr>
        <p:spPr>
          <a:xfrm>
            <a:off x="335280" y="696595"/>
            <a:ext cx="545465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/>
              <a:t>The Green Encoder will read the whole sentence and memorize  and store it in the activation conveyed here.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259195" y="5520055"/>
            <a:ext cx="5454650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/>
              <a:t>The Green Encoder will read the whole sentence and memorize  and store it in the activation conveyed here.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 intuition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508578" y="5168264"/>
            <a:ext cx="7871194" cy="464547"/>
            <a:chOff x="1669519" y="4695287"/>
            <a:chExt cx="7871194" cy="464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99728" y="5632811"/>
            <a:ext cx="8607158" cy="556964"/>
            <a:chOff x="1560669" y="5159834"/>
            <a:chExt cx="8607158" cy="556964"/>
          </a:xfrm>
        </p:grpSpPr>
        <p:sp>
          <p:nvSpPr>
            <p:cNvPr id="14" name="TextBox 13"/>
            <p:cNvSpPr txBox="1"/>
            <p:nvPr/>
          </p:nvSpPr>
          <p:spPr>
            <a:xfrm>
              <a:off x="1560669" y="5191909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78641" y="5191306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visite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6966" y="5159834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l’Afrique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51220" y="5169766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en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253520" y="5193578"/>
              <a:ext cx="191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septembre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7712" y="519130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-25708" y="6550409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697" y="3183722"/>
            <a:ext cx="8137726" cy="531895"/>
            <a:chOff x="1356638" y="3183722"/>
            <a:chExt cx="8137726" cy="5318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1356638" y="3183722"/>
                  <a:ext cx="1814268" cy="531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638" y="3183722"/>
                  <a:ext cx="1814268" cy="53189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3290710" y="3183722"/>
                  <a:ext cx="1814269" cy="5318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710" y="3183722"/>
                  <a:ext cx="1814269" cy="53189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531729" y="3216753"/>
                  <a:ext cx="962635" cy="465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29" y="3216753"/>
                  <a:ext cx="962635" cy="46583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152916" y="3218837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916" y="3218837"/>
                  <a:ext cx="962636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7057740" y="3218837"/>
                  <a:ext cx="9626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 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740" y="3218837"/>
                  <a:ext cx="962636" cy="4616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813351" y="3526142"/>
            <a:ext cx="9537760" cy="1659977"/>
            <a:chOff x="-25708" y="3526142"/>
            <a:chExt cx="9537760" cy="16599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1466417" y="4015336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832138" y="4212082"/>
              <a:ext cx="49658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0"/>
              <a:endCxn id="163" idx="2"/>
            </p:cNvCxnSpPr>
            <p:nvPr/>
          </p:nvCxnSpPr>
          <p:spPr>
            <a:xfrm flipH="1" flipV="1">
              <a:off x="1697026" y="4505682"/>
              <a:ext cx="357080" cy="6804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416400" y="4015337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19886" y="4017678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0500" y="4019803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Curved Connector 134"/>
            <p:cNvCxnSpPr>
              <a:stCxn id="167" idx="2"/>
              <a:endCxn id="166" idx="2"/>
            </p:cNvCxnSpPr>
            <p:nvPr/>
          </p:nvCxnSpPr>
          <p:spPr>
            <a:xfrm rot="5400000" flipH="1">
              <a:off x="3284739" y="3573777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stCxn id="163" idx="2"/>
            </p:cNvCxnSpPr>
            <p:nvPr/>
          </p:nvCxnSpPr>
          <p:spPr>
            <a:xfrm rot="16200000" flipH="1">
              <a:off x="2672013" y="3530682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9004711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408952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054037" y="3989437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04020" y="3989438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07506" y="3991779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78120" y="3993904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>
              <a:off x="6872359" y="3547878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6259633" y="3504783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endCxn id="169" idx="2"/>
            </p:cNvCxnSpPr>
            <p:nvPr/>
          </p:nvCxnSpPr>
          <p:spPr>
            <a:xfrm rot="5400000" flipH="1" flipV="1">
              <a:off x="4452877" y="3673914"/>
              <a:ext cx="25900" cy="1637637"/>
            </a:xfrm>
            <a:prstGeom prst="curvedConnector3">
              <a:avLst>
                <a:gd name="adj1" fmla="val -882625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5400000" flipH="1" flipV="1">
              <a:off x="7939681" y="3756842"/>
              <a:ext cx="17890" cy="1427994"/>
            </a:xfrm>
            <a:prstGeom prst="curvedConnector3">
              <a:avLst>
                <a:gd name="adj1" fmla="val -1277809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5400000">
              <a:off x="8522380" y="3748244"/>
              <a:ext cx="22353" cy="1449653"/>
            </a:xfrm>
            <a:prstGeom prst="curvedConnector3">
              <a:avLst>
                <a:gd name="adj1" fmla="val 1122682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>
              <a:endCxn id="167" idx="2"/>
            </p:cNvCxnSpPr>
            <p:nvPr/>
          </p:nvCxnSpPr>
          <p:spPr>
            <a:xfrm rot="5400000">
              <a:off x="5065600" y="3637631"/>
              <a:ext cx="28024" cy="1717006"/>
            </a:xfrm>
            <a:prstGeom prst="curvedConnector3">
              <a:avLst>
                <a:gd name="adj1" fmla="val 915729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0"/>
              <a:endCxn id="166" idx="2"/>
            </p:cNvCxnSpPr>
            <p:nvPr/>
          </p:nvCxnSpPr>
          <p:spPr>
            <a:xfrm flipV="1">
              <a:off x="2054106" y="4508021"/>
              <a:ext cx="296389" cy="6780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 flipV="1">
              <a:off x="3647009" y="4505683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167" idx="2"/>
            </p:cNvCxnSpPr>
            <p:nvPr/>
          </p:nvCxnSpPr>
          <p:spPr>
            <a:xfrm flipV="1">
              <a:off x="3933001" y="4510146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3647009" y="3580449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67" idx="0"/>
            </p:cNvCxnSpPr>
            <p:nvPr/>
          </p:nvCxnSpPr>
          <p:spPr>
            <a:xfrm flipH="1" flipV="1">
              <a:off x="3941594" y="3574396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730971" y="3580664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2025556" y="3574611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5309087" y="3543321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5603672" y="3537268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222553" y="3536662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7517138" y="3530609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8684282" y="3532195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78867" y="3526142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5320517" y="4481852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5606509" y="4486315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7220701" y="4491757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506693" y="4496220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8654773" y="4457430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8940765" y="4461893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4" name="Ink 3"/>
              <p14:cNvContentPartPr/>
              <p14:nvPr/>
            </p14:nvContentPartPr>
            <p14:xfrm>
              <a:off x="939960" y="654120"/>
              <a:ext cx="11049120" cy="61027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3"/>
            </p:blipFill>
            <p:spPr>
              <a:xfrm>
                <a:off x="939960" y="654120"/>
                <a:ext cx="11049120" cy="61027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Presentation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Arial</vt:lpstr>
      <vt:lpstr>Century Schoolbook</vt:lpstr>
      <vt:lpstr>Century</vt:lpstr>
      <vt:lpstr>Cambria Math</vt:lpstr>
      <vt:lpstr>Calibri Light</vt:lpstr>
      <vt:lpstr>Calibri</vt:lpstr>
      <vt:lpstr>微软雅黑</vt:lpstr>
      <vt:lpstr>Arial Unicode MS</vt:lpstr>
      <vt:lpstr>Office Theme</vt:lpstr>
      <vt:lpstr>Sequence to sequence models</vt:lpstr>
      <vt:lpstr>The problem of long sequences</vt:lpstr>
      <vt:lpstr>Attention model intuition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nanka</cp:lastModifiedBy>
  <cp:revision>279</cp:revision>
  <dcterms:created xsi:type="dcterms:W3CDTF">2017-07-10T20:19:00Z</dcterms:created>
  <dcterms:modified xsi:type="dcterms:W3CDTF">2021-04-18T21:08:21Z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