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3"/>
    <p:sldId id="266" r:id="rId4"/>
    <p:sldId id="269" r:id="rId5"/>
    <p:sldId id="268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6E31A1"/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9"/>
    <p:restoredTop sz="94681"/>
  </p:normalViewPr>
  <p:slideViewPr>
    <p:cSldViewPr snapToGrid="0" snapToObjects="1">
      <p:cViewPr varScale="1">
        <p:scale>
          <a:sx n="119" d="100"/>
          <a:sy n="119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09:57: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25947 5856 0,'-18'0'15,"36"0"31,-18 18 16,17-18 0,1 0 16,0 0 0,17 0 15,-17 0 0,-1 0 16,1 0 0,0 0 0,17 0 16,0 0 15,-17 0 0,17 0 16,-17 0 0,17 0 0,36 0 15,-36 0 0,53 0 16,-53-18 0,71 18 16,-53 0 0,0 0 15,17 0 0,-17 0 0,36 0 16,69 0 0,-69 0 16,87 0 0,-106 0 15,19-18 0,-19 18 0,89 0 16,-71 0 0,89 0 15,-89 0 16,106 0 0,-88 18 16,88 0 0,-89-1 15,125 1 0,-124-18 16,88 18 16,-71-18 0,-17 0 0,17 17 15,-17-17 0,124 0 16,-125 18 0,107 0 15,-88-18 0,105 35 16,-106-35 0,-17 18 16,88-18 15,-106 0 0,36 0 0,-71 0 16,-18 0 0,-17 0 0,-1-18 16,1 18 0,-18 18 15</inkml:trace>
  <inkml:trace contextRef="#ctx0" brushRef="#br0">19879 1041 0,'0'-18'16,"0"36"62,18 70 16,-1-18 16,1 72 0,-18-54 15,35 53 0,-17-71 16,-18-17 0,18 0 0,-18 0 16,17 35 0,-17-52 15,18 34 16,-18-52 0,0-53 31,0 17 0</inkml:trace>
  <inkml:trace contextRef="#ctx0" brushRef="#br0">19914 1041 0,'0'0'16,"0"-18"0,18 0 31,17 1 0,-17 17 15,70 0 0,-53 0 16,89 0 0,-71 17 16,35 19 15,-53-1 0,-17-17 0,-1 17 16,-17-17 0,0 52 16,-17-52 0,-18 17 0,-1-17 15,-17 35 0,36-53 16,-1 0 0,0 17 0,36-17 15,0 18 16,52 17 0,-17-17 16,-18-1 0,54 36 15,-54-17 0,-17-1 16,-1 0 0,-17-17 0,0 17 16,-35 0 0,-53 18 15,17-35 0,-70 17 16,71-17 0,-1-18 15,18 17 0,18-17 0,-18-17 16,53-1 0</inkml:trace>
  <inkml:trace contextRef="#ctx0" brushRef="#br0">20038 1870 0,'-18'0'15,"36"0"47,-1 0 16,1 0 15,-36 0 32,1 0 15,17 17 16,17-34 31,1 17 47,0-18 0,-1 18 16,19 0 0,17-35 15</inkml:trace>
  <inkml:trace contextRef="#ctx0" brushRef="#br0">21096 1252 0,'18'0'31,"-1"0"15,19 0 0,17 18 16,-18-18 0,35 18 16,-34-18 0,34 17 15,-52-17 0,17-17 16</inkml:trace>
  <inkml:trace contextRef="#ctx0" brushRef="#br0">21273 1429 0,'0'0'0,"17"0"16,1 17 0,17-17 0,0 0 15,1 0 0,-19 0 16,19 0 0,-19 0 0,18 0 15</inkml:trace>
  <inkml:trace contextRef="#ctx0" brushRef="#br0">21890 1076 0,'0'-18'16,"0"1"31,0 34 15,0-34 16,18 17 47,-18-18 16,17 18 0,1 0 15,-1 0 0,19 0 16,-19 0 0,54 0 15,-18 0 0,-18 18 16,0-18 0,1 0 0,17 35 16,-36-17 0,18 17 15,-35-17 0,0-1 16,-35 18 16,18-17 0,-36 0 15,17-18 0,19 0 16,-1 17 0,0-17 0,1 0 15,34 0 16,1 18 0,0-18 0,52 35 16,-34-35 15,16 36 0,-16-19 0,-1 1 16,0-1 0,1 1 0,-1 53 16,-35-36 0,-18 36 15,1-36 16,-1-18 0,-53 36 15,18-35 0,-35-18 16,35 18 0,18-18 0,-18-18 16,18 18 0,17-18 0,1 1 15,-1 17 0,18 17 32</inkml:trace>
  <inkml:trace contextRef="#ctx0" brushRef="#br0">24730 900 0,'-36'-18'0,"19"18"15,-1 0 0,-35 35 16,36-17 0,-1 17 0,0 18 16,1 0 0,17 0 15,0 17 0,35 72 16,-17-54 0,52 53 16,-35-88 0,18 0 15,0-18 0,35 18 16,-35-53 0,36 0 15</inkml:trace>
  <inkml:trace contextRef="#ctx0" brushRef="#br0">25241 900 0,'0'0'16,"18"88"0,0-18 0,17 107 15,-18-89 16,19 88 0,-36-105 16,17-18 0,-17 0 0,18-36 15,-18 19 16,0-54 0,18-35 15,-18 0 0,17 0 16,1 0 0,0 18 16,17 0 0,0 17 0,0 18 0,36 18 15,-36-1 0,1 54 16,-36-36 16,0 1 0,-18 34 15,-17-35 0,17-17 0,-17 17 16,17-35 0,-53 18 15,54-18 0,-18 0 16,17-18 0,18 1 0</inkml:trace>
  <inkml:trace contextRef="#ctx0" brushRef="#br0">25859 1588 0,'35'0'0,"18"-18"15,35-35 16,-53 35 16,-17 1 0,0-19 15,-36 1 16,0 35 0,-35-18 0,18 18 15,0 18 0,0-18 16,17 18 0,0-1 0,-17 36 16,53-17 0,-1-19 15,36 36 0,0-35 16,35-1 0,-35-17 16,53 0 0</inkml:trace>
  <inkml:trace contextRef="#ctx0" brushRef="#br0">26441 1376 0,'0'0'16,"-53"0"0,35 17 0,-35 19 15,36-19 0,17 19 0,-18-1 16,18 36 16,18-54 0,35 36 15,-36-53 0,18 18 0,-17-18 16,17 0 0,-17 0 0,0-18 16,17 0 0,-35-17 15,0-18 16,0 36 0,-18-19 0,-17 1 15,17 17 16,1 1 0,17-1 0,-18 18 0,0 0 16,18 18 0,18-1 15,-18 1 0,18 17 16,-1-17 0,36 35 16,-17-18 0,16 0 15,-34-17 0,35 0 16,-35-1 0,-1-17 0,1-17 15</inkml:trace>
  <inkml:trace contextRef="#ctx0" brushRef="#br0">26793 1446 0,'0'0'0,"0"71"0,0-53 15,0 17 0,0-17 0,-17 17 16,17-18 0,0 1 16,17-18 15,-17-53 16,18 36 0,-18-19 0,18 1 16,-1 0 0,1-18 15,0 35 0,-1 18 16,-17 18 0,18 17 15,-18 0 0,18 18 16,-18-35 16,0 17 0,0-17 15,17-18 0,1-18 16,0-17 16,-1 0 0,1 17 0,17-17 15,-17 17 16,17 18 0,-17 0 0,17 0 15,-17 35 0,-18-17 16,0 17 0,17 18 0,-17-18 16,-17 36 0,17-36 15,0-17 0,0 0 16</inkml:trace>
  <inkml:trace contextRef="#ctx0" brushRef="#br0">28116 1393 0,'-35'36'15,"35"-1"16,0 0 0,0 1 0,18 69 16,17-69 0,36 17 15,-36-36 0,53-17 16,-53 0 0,36-53 16,-53 36 0,-1-19 15,1-34 16,-18 35 0,-18 17 0,18-17 15,0 52 16,18 54 16,-1-53 0,19 17 15,-19-18 0,19 1 16,-1 0 0,0-18 0,0 0 0,18 0 16,-35-18 15,-18-17 0,0 17 0,0-35 16,-18 0 15,1 18 0,-1 17 0,18 1 16,-18-1 0</inkml:trace>
  <inkml:trace contextRef="#ctx0" brushRef="#br0">28910 1376 0,'18'35'15,"-36"-70"0,36 88 0,-1-18 16,1 0 0,0 1 16,17 17 0,-17-36 15,17 18 16</inkml:trace>
  <inkml:trace contextRef="#ctx0" brushRef="#br0">28945 1235 0,'0'0'15,"18"0"0,0 35 16,-1-35 0</inkml:trace>
  <inkml:trace contextRef="#ctx0" brushRef="#br0">29281 1393 0,'0'0'16,"-53"18"0,17 0 0,19 17 0,-1 0 16,18-17 15,35 17 0,1-17 16,17-18 15,-1 0 0,-16 0 0,34-53 16,-52 35 0,0 1 0,-1-19 16,-17 1 0,-35-53 15,0 35 0,-36-70 16,36 52 0,0 18 16,-36 0 0,53 36 15,1 34 0,34 36 16,-17-18 15,53 89 0,-17-54 16,34 54 0,18-1 16,-52-87 0,-1-1 15,35 18 0,-34-36 16,17-17 16</inkml:trace>
  <inkml:trace contextRef="#ctx0" brushRef="#br0">29704 1305 0,'35'0'15,"0"0"0,1-17 0,52 17 16,-35 0 15,17-18 0,-34 18 16,-1-18 0,-35 1 16</inkml:trace>
  <inkml:trace contextRef="#ctx0" brushRef="#br0">29898 1058 0,'0'18'16,"18"0"0,-18-1 16,17 19 0,-17 16 0,18 1 15,-1 53 0,19-18 16,-36-52 0,17-1 16,1 0 0,0 1 15,-1-36 0</inkml:trace>
  <inkml:trace contextRef="#ctx0" brushRef="#br0">30215 882 0,'0'0'16,"0"35"0,0 71 0,18 0 15,0 17 16,-18-70 0,17 18 16,-17-36 0,0 18 15,18-88 32,0-1 0,-1 1 15,36 18 16,-35-1 0,-1 18 0,1-18 15,17 36 0,-17-18 16,17 53 16,-17-36 0,-18 1 0,35 17 15,-17-17 0,-1-18 0,19 18 16,-19-18 16</inkml:trace>
  <inkml:trace contextRef="#ctx0" brushRef="#br0">30692 635 0,'53'18'16,"-106"-36"0,141 53 0,0 53 16,-35-35 15,-18 0 0,18 18 0,18 88 16,-54-71 0,1-18 16,-18 1 0,0 70 15,0-70 0,-18-18 16,1-18 0,-1 0 0,0 0 0,1-17 15,-18 0 16</inkml:trace>
  <inkml:trace contextRef="#ctx0" brushRef="#br1">24430 4780 0,'18'0'47,"-1"0"0,1 18 16,70-1 0,-53 1 16,106 0 15,36-1 0,-107-17 16,19 0 0,52 0 15,-88 0 0,35 0 16,-53 0 0,0 0 16,-17 0 0</inkml:trace>
  <inkml:trace contextRef="#ctx0" brushRef="#br1">25206 4551 0,'0'17'15,"18"1"16,35 0 0,-18-1 15,53 1 0,-35 17 16,-18-17 0,0 0 16,18 17 0,-35-17 0,35 34 15,-35-34 0,-1 0 16,-17-1 0,-17 1 16,-36 17 0,0 1 15,17-19 0,1 1 16,0 17 15,17-35 0,1 18 0,17-1 16</inkml:trace>
  <inkml:trace contextRef="#ctx0" brushRef="#br1">5980 7179 0,'17'-18'15,"-17"1"63,-17 17 15,17-18 0,-18 18 0,0-18 16,1 1 16,-19 17 0,19-18 15,-19 1 0,19 17 0,-71-18 16,35 0 0,-88 18 16,70 0 0,-88 0 15,71 0 0,0 18 16,0-18 0,-106 35 15,70 0 0,18-17 0,1 17 16,-1-17 0,-71 35 16,72-18 0,34 1 15,-17-1 0,17 18 0,-17-18 16,35 18 0,-17 0 0,17 0 16,17 0 0,1 0 0,-18 35 15,53-53 0,0 18 16,0 18 0,18-36 15,17 18 0,-17-18 16,17 0 0,71 18 16,-53-18 0,17-17 15,18 0 0,1-1 0,122 19 16,-105-19 0,123 19 16,-105-19 0,-1 1 0,160-1 15,-142-17 16,0 0 0,0 0 0,0-35 15,18 0 0,-18-18 16,18 0 0,-18-17 0,0-1 0,-18 0 16,1 1 0,52-71 15,-105 70 0,-18 1 16,-36-1 0,1-70 16,-36 88 0,1-17 0,-19 17 15,1 0 0,-35 17 0,-1 1 16,-105-35 0,70 52 15,-123 0 16,123 18 0,-53 0 16,88 0 0,-34 18 15,69-18 0</inkml:trace>
  <inkml:trace contextRef="#ctx0" brushRef="#br1">5891 9860 0,'0'-17'15,"-17"17"0,-1-36 16,0 36 0,1-17 16,-18 17 0,-36-18 15,18 0 0,-17 18 16,-1 0 0,-17 0 0,0 0 15,-18 0 0,-106 18 16,89 0 0,-124-1 16,123 1 0,-140 35 15,140-18 0,1 18 0,17 0 16,-88 70 16,106-52 0,17-1 0,1-17 15,17 0 0,-36 53 16,72-71 0,-1 18 0,0-17 15,54 52 0,-19-53 16,36 0 0,18 1 16,17-1 0,18 0 0,141 18 15,-106-18 0,18 1 16,-1-19 0,19 1 0,176-18 16,-159 0 15,-18-18 0,-17-17 0,17 0 16,-17-1 0,17-16 0,107-37 15,-160 36 0,-17 1 16,53-37 0,-124 36 16,0 1 0,0-1 15,-35 0 0,0-18 0,0 1 0,-70-107 16,-1 107 16,1-1 0,-124-52 15,70 70 0,1 35 0,-1 0 16,1 18 0,-89 18 15,124-18 0,35 35 0,0-17 16</inkml:trace>
  <inkml:trace contextRef="#ctx0" brushRef="#br1">5909 12100 0,'0'-17'62,"-18"17"16,1 0 15,17-18 0,-18 18 0,0 0 16,-34-18 0,16 1 16,19-1 0,-36 18 0,-35-18 15,35 1 0,-53-1 16,53 18 16,0-17 0,0 17 0,-18-18 15,19 18 0,-72 0 16,54 0 0,-72 0 15,72 0 0,-89 18 16,71-1 0,0-17 16,0 18 0,-1-18 0,19 17 15,-107 1 0,89 0 16,18-1 0,-89 1 16,88 17 0,1-17 0,-1 0 15,-52 34 0,-18-16 16,88-1 0,-18-17 15,-35 35 16,71-36 0,-18 1 0,18 17 16,0 0 0,-1-17 0,-17 53 15,18-54 0,0 19 16,17-1 0,1 0 16,-19 0 0,19 18 15,-1-17 0,0 16 16,1-16 0,-1 17 15,18-18 0,0 0 0,0 1 16,0-1 0,18 18 16,-1-18 0,19 36 15,-1-36 0,-17 0 16,34 18 0,-16-35 16,-1-1 0,36 19 15,-36-19 0,18 1 0,-18 17 16,71-17 15,-53-1 0,70 19 16,-70-19 0,18 1 0,52 35 16,-52-35 0,-1-18 15,1 17 0,17 1 0,71-18 16,-89 17 16,19-17 0,-1 0 0,0-17 15,0 17 0,0 0 0,89-18 16,-71 18 0,-18 0 15,88-17 0,-88 17 16,1 0 0,-1 0 16,0 0 0,0-18 0,0 18 0,71 0 15,-71 0 16,-17 0 0,88 0 16,-89 0 0,1-18 0,17 18 15,-18 0 0,107-17 16,-89 17 0,-17 0 15,17-18 0,-18 18 0,54-18 16,-54 1 0,-17-1 16,18 0 0,-18 1 0,0-1 15,35-35 0,-35 18 16,17-36 0,-52 54 16,35-54 0,-35 36 15,17 0 0,-18-1 16,1 1 0,35-35 15,-35 17 0,17-18 16,-35 36 0,0-36 16,0 36 0,0 0 15,0-1 0,-18 1 0,1 0 16,-36-36 0,17 36 16,-16 0 0,-54-36 15,53 36 0,-18 0 0,1-1 16,-1 1 0,-88 0 15,71 17 0,0 0 16,17 1 0,-17-1 0,-88 1 16,88 17 0,17 0 15,-17-18 0,17 18 0,-70 0 16,71 0 16,17-18 0,0 18 0,0 0 15</inkml:trace>
  <inkml:trace contextRef="#ctx0" brushRef="#br1">19879 2311 0,'-18'0'15,"1"0"0,34 0 63,36 0 0,-17 17 16,-1-17 0,18 0 0,53 0 15,-36 0 0,71 0 16,-53 0 15,18 0 0,0 18 0,123 0 16,-87-18 0,140 0 16,-123 0 15,-1 0 0,19 0 0,-19-18 0,1 18 16,141-18 16,-176 1 0,70 17 15,-142 0 0,19 0 16,-106 0 15</inkml:trace>
  <inkml:trace contextRef="#ctx0" brushRef="#br0">12435 12083 0,'0'-18'16,"0"36"47,0-1 15,0 1 16,0 0 16,0 17 15,0 0 0,18 0 16,-18-17 0,18 35 16,-1-35 0,1-1 15,0 19 16,-18-19 0,17 1 0,36 35 15,-18-36 0,36 19 16,-36-19 0,18 1 16,0-18 0,-18 18 0,71-1 15,-53-17 0,71 18 16,-54-1 0,1-17 16,-1 18 0,89-18 15,-71 0 0,71 0 16,-71 0 0,-17 0 0,17 0 15,71-18 16,-71 18 0,-18 0 0,1 0 16,17 0 0,-17 18 0,70-18 15,-71 0 0,1 0 16,70 0 16,-17 0 0,-72 0 0,19-18 15,52 1 16,-52-1 0,53 1 15,-54 17 0,36 0 16,-53 0 0,53 0 16,-53 0 0,52 0 15,-69 0 0,52 0 16,-53 0 0,36 0 16,-36 0 0,18 0 15,-35 0 0,-1 17 16,1-17 0,-1 0 15,1 0 0,0 18 16,-1-18 0,1 17 16,17 1 0,-17 0 15,0-1 0,17 19 16,-35-1 0,17-17 16,-17-1 0,18 36 15,-18-35 0,18 35 16,-18-36 0,0 19 15,0-19 0,-18-17 47,18-17 16,-18-1 16,18 0 0,0-17 15,0 17 0,0-17 16,0 0 0,0 17 15,18-35 16,-18 36 0,18-1 0,-1 0 16,1 1 15,0-1 0,-1 0 16,1 18 0,0 0 16,-1-17 0,36 17 15,-35 0 0,-1 0 16,19 0 0,-19 0 0,36-18 15,-35 18 0,17 0 16,18 0 0,-18 0 16,1 0 0,-1 0 15,0 0 0,-17 0 16,52 0 0,-34 0 16,34 0 0,-34 0 15,-1 18 0,0-18 0,-17 0 16,52 0 15,-34 17 0,-1-17 0,18 0 16,-18 0 0,53 0 16,-53 0 0,18 0 15,-17 0 0,17 0 0,-18 0 16,18 0 0,-18 0 0,0 18 0,36-18 16,-36 0 15,0 0 0,1 0 0,52 0 16,-35 0 0,17 0 15,-17 0 0,-17 0 16,34 0 0,-17 0 16,35 0 15,-52 0 0,16 0 0,1 0 16,-17 0 0,17 0 0,52 18 16,-69-18 0,52 17 15,-35-17 0,35 0 16,-35 18 15,35-18 0,-35 0 16,35 18 0,-35-18 16,35 17 0,-35-17 15,71 0 0,-71 18 16,0-18 0,-1 0 16,1 0 0,36 0 15,-54 0 0,53 0 16,-35 0 0,35 18 15,-53-18 0,18 0 16,-17 0 0,17 0 0,17 0 16,-35 0 0,18 0 15,-17-18 0,-1 18 16,0 0 0,-17-18 16,-1 18 0,19 0 0,-1-17 15,-35-1 0,18 18 0,-18-18 16,17-17 15,-17 17 0,0 1 0,18-18 16,-18 17 0,18-17 0,-18-1 16,17-17 0,-17 18 15,-17-18 0,-1 36 16,-17-36 16</inkml:trace>
  <inkml:trace contextRef="#ctx0" brushRef="#br0">21908 11765 0,'0'0'0,"-18"-17"0,18-1 16,0 0 16,0 36 15,0 17 16,0 0 15,0 1 0,-18 52 16,1-53 0,17 0 0,0 18 16,17-17 0,-17-1 0,53 35 15,-18-34 0,36 17 16,-18-53 0,53 17 16,-53-17 15,70 0 0,-70-17 16,53-1 0,-53 18 15,0-18 0,-18 18 0,18 0 16,-18 0 0,0 18 0,1 0 16,17 17 15,-18-17 0,-17 17 16,-1-17 0,-17-1 0,0 1 16,0 17 15,0-17 0,0-36 31,0-17 16,18 17 0,-18-17 0,17 0 16,1-1 0,17-17 15,1 36 0,-1-1 16,0 0 0,-17 18 0,0 0 16,34 0 15,-16 0 0,-19 0 0,1 18 16,17-18 0,-17 18 0,17-18 15,36 35 16,-54-35 0,54 18 0,-36-18 16,36 17 15,-36-17 0,53 0 16,-17-35 0,17-18 16,-35 18 0,0-53 15,-36 52 0,1 1 16,-18 0 0,-18 0 15,-17-1 0,0 19 0,-89-19 16</inkml:trace>
  <inkml:trace contextRef="#ctx0" brushRef="#br0">23830 6562 0,'18'-18'0,"-18"0"16,-18 18 15,1-17 16,17-1 0,-18 18 0,-35-35 16,18 35 0,-54-35 15,19 35 0,-1 0 16,-105-18 0,88 36 15,-89 17 0,89-18 16,0 1 0,0 17 0,0 1 16,-1-19 0,-87 54 15,105-36 0,1 18 16,-36 35 0,53-35 16,18 18 0,0-18 0,-18 70 15,53-70 0,-18 71 16,18-54 15,35 1 0,-17-18 16,17 17 0,18-17 0,18 18 0,87 52 16,-52-70 0,18 0 15,140 35 16,-123-53 0,18 1 0,0-19 16,-18 1 0,18-18 0,0-18 15,158-17 0,-176-18 16,-17 18 0,-1-36 0,-17 18 15,-18-17 0,53-107 16,-88 89 0,0-123 16,-53 87 0,-18 18 15,-34-17 0,-1 17 0,-36 18 16,-122-53 0,87 88 16,-140-18 0,123 53 15,-71 18 16,106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09:57: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6491 7285 0,'0'0'0,"0"18"16,18-18 31,-1-18 16,1 18 0,35-35 15,-18-1 0,53-34 16,-35 17 0,0 0 15,88-88 0,-52 70 16,-1 1 0,176-195 16,-34 71 15,-1 0 16,-106 88 0,124-105 16,-106 105 0,-17 0 0,-1 0 15,1 18 0,-1 0 0,1-1 16,-1 1 0,-17 18 0,88-71 15,-106 88 16,-17-18 0,17 1 0,71-54 16,-106 71 0,0 0 15,-18 18 0,0 0 0,-35 17 16,-17 18 0,-1 0 16,0 0 0,-17 18 0,0 17 15,17-17 16</inkml:trace>
  <inkml:trace contextRef="#ctx0" brushRef="#br0">10760 4180 0,'0'-35'15,"0"18"0,0-1 0,-36 0 16,19 18 0,-1 0 16,-17 0 0,0 0 0,-18 36 15,17-1 0,-16 35 16,34-34 15,0 17 0,18-1 0,0-16 16,18-1 0,35 36 16,-18-54 0,53 1 15,-52-18 0,-1-18 0,35-35 16,-34 18 16,-1-53 0,-35 53 15,0-1 0,-35-34 16,17 34 0,0 19 0,1 17 15,-1-18 0,0 36 16,18-1 0,18 36 16,0-17 0,-1-1 15,19 0 0,-1 0 0,0 1 16,0-19 0,36 19 16,-36-19 0,1 1 15,-19-18 0</inkml:trace>
  <inkml:trace contextRef="#ctx0" brushRef="#br0">6615 7391 0,'17'-18'15,"19"0"16,-19 1 0,54-36 16,-36 35 0,36-35 15,-19 18 0,72-53 16,-54 35 0,1 18 15,105-71 0,-87 53 16,-1 0 0,35-18 0,-17 19 16,18-19 0,123-35 15,-124 36 0,0 17 16,-17-18 0,141-52 16,-123 70 0,-1-18 0,1 1 15,-1-1 0,-17 0 0,141-70 16,-124 71 0,89-54 15,-106 89 16,17-53 0,-70 70 16,-17 1 0,-1-1 15,-18 0 0,1 1 0,17-1 16,-52 18 47</inkml:trace>
  <inkml:trace contextRef="#ctx0" brushRef="#br0">10866 5239 0,'17'-36'15,"-34"72"0,34-89 0,-17 18 16,-17 17 0,-1-17 16,0 35 0,-17-18 15,17 18 0,-17 0 0,-35 18 16,17-1 0,-18 54 16,53-36 0,1 71 15,17-71 0,35 53 16,-17-52 0,52-1 15,-17-17 0,-18-18 16,54-36 16,-54 19 0,0-19 0,0 19 15,-17-18 0,0-54 16,-18 54 0,0 0 0,-18-1 16,0 1 0,-17 0 0,18 17 15,-1 1 0,-17 17 16,35 17 0,0 19 15,0-19 0,17 18 16,19 1 0,-19-1 16,18 0 0,1 1 0,17-1 0,17 18 15,-34-36 0,34 19 16,-52-19 16,17-17 0</inkml:trace>
  <inkml:trace contextRef="#ctx0" brushRef="#br0">11465 5080 0,'0'0'16,"-17"-18"0,-1 18 0,0 0 0,-17 18 15,0 0 0,0 35 16,17-36 15,18 18 0,-18 1 16,18-1 0,18 0 0,17 18 16,-17-35 0,35 0 15,-36-18 0,54 0 16,-53-18 0,-1 0 16,18-17 0,-17-18 15,-18 35 0,0-35 16,0 18 0,-35 0 15,17 17 0,1 18 0,-1-17 16,0-1 0,18 36 31,0 17 16,36 35 0,-19-34 16,36 34 0,-35-34 15,35-1 0,-18-17 16,0-1 0,-17-17 15,17 0 0,-17-17 16</inkml:trace>
  <inkml:trace contextRef="#ctx0" brushRef="#br0">11853 5133 0,'0'0'15,"0"70"0,0-52 0,18 35 16,-18-35 0,18-18 16,-18 17 0,0-34 15,-18-19 16,0 1 0,1-35 16,-1-1 15,18 53 0,0-35 0,0 36 16,35-1 15,-17 18 0,35 0 16,-35 0 0,17 18 0,-18-1 16,36 1 0</inkml:trace>
  <inkml:trace contextRef="#ctx0" brushRef="#br0">12171 5027 0,'-18'0'16,"1"53"15,17-35 0,0 17 0,17 0 16,1-17 0,-1 17 0,36-17 16,-17-1 15,-1-17 0,0 0 0,18-17 16,-18-19 15,-35 1 0,0-18 16,-17 36 0,-54-36 16,36 35 0,-18 0 15,35 18 0,1 0 16</inkml:trace>
  <inkml:trace contextRef="#ctx0" brushRef="#br0">12594 5203 0,'-17'0'0,"34"0"0,-34-17 16,34-18 16,1-1 15,17-17 0,-17 18 16,-1 17 0,19-17 15,-19 18 0,1 17 0,17 0 16,-17 17 0,17 36 16,-17 0 0,-18-18 15,17 18 0,-17 0 0,18 18 16,0-18 0,-18-18 16</inkml:trace>
  <inkml:trace contextRef="#ctx0" brushRef="#br0">10530 5821 0,'-17'17'31,"-1"1"16,18 0 16</inkml:trace>
  <inkml:trace contextRef="#ctx0" brushRef="#br0">10548 5997 0,'0'18'31</inkml:trace>
  <inkml:trace contextRef="#ctx0" brushRef="#br0">10566 6191 0,'0'0'15,"17"0"0,-17-17 16</inkml:trace>
  <inkml:trace contextRef="#ctx0" brushRef="#br0">10513 6297 0,'0'0'0</inkml:trace>
  <inkml:trace contextRef="#ctx0" brushRef="#br0">6791 7514 0,'18'0'15,"35"0"16,-18 0 0,18-17 0,0 17 15,17-18 0,18 0 0,1 1 16,34-19 0,142-17 16,-89 18 0,0 0 0,177-53 15,-176 52 16,-1-17 0,0 18 16,1-18 0,-1 0 0,-17 18 0,158-35 15,-193 34 0,-1 19 16,71-19 15,-105 19 0,-37 17 0,1-18 16,-17 18 0,-19-18 0,19 18 16,-36-17 15,-36 17 16,19 0 0,-1 0 0</inkml:trace>
  <inkml:trace contextRef="#ctx0" brushRef="#br0">10936 6579 0,'0'0'15,"18"-35"0,-18 17 0,0 1 16,-18-1 0,0 0 16,1 1 15,-18 17 0,17 0 0,-17 17 16,-1 19 0,19-19 15,-1 36 16,18-35 0,18 17 0,-1-17 16,1 0 0,35 34 15,-18-34 0,18 17 16,-35-17 0,-1 17 16,-34-17 0,17 0 15,-36-1 0,19 1 0,-54 17 16,1-17 15,34-18 0,1 0 0,18 0 16</inkml:trace>
  <inkml:trace contextRef="#ctx0" brushRef="#br0">11042 6826 0,'35'0'0,"-70"0"0,88 0 15,-18-17 16,-17-1 0,-1 0 0,1-17 16,-18 17 15,0 1 0,-18-1 0,1 1 16,-18-1 16,17 18 0,0 18 15,1 17 16,17-18 0,0 1 0,0 0 15,35 17 0,0-17 16,-17-18 0,17 0 0,0 0 16,-17 0 0,17-18 15,-17 18 0,-18 18 32,0 52 0,18-35 15,-18 18 0,17 53 16,18-53 0,-17-18 0,35 18 15,-35-35 16,-1-18 0,-34-18 16,-19-35 15,19 0 0,-19-35 16,36 18 0,-17 17 16,17-18 0,0 18 15,17 0 0,19 18 0,34 18 16,-34 17 0,34 52 15,-35-16 0,-17-1 16,-18 53 0,-18-53 16,1-17 0,-36 35 15,18-35 0,-1-18 0,19 0 16,-1 0 0,0-18 16,18-17 0</inkml:trace>
  <inkml:trace contextRef="#ctx0" brushRef="#br0">11642 6526 0,'17'36'0,"1"-36"16,17 35 0,1-35 16,16 0 15,-16 0 0,-19 0 0,36-18 16,-35 1 0</inkml:trace>
  <inkml:trace contextRef="#ctx0" brushRef="#br0">11800 6350 0,'0'0'15,"-17"88"0,17-35 0,0 0 16,0 53 0,0-53 16,0 0 0,0 0 0,35 17 15,-17-52 0,-1-1 16,1-17 0</inkml:trace>
  <inkml:trace contextRef="#ctx0" brushRef="#br0">11959 6809 0,'0'0'0,"18"0"31,-1 0 0,1-18 0,0 18 16,-1-18 0,1 1 0,-18-1 16,0 0 0,0-17 15,0 18 0,-18-1 16,1 18 0,-1 0 15,18 18 0,0-1 16,0 1 0,0-1 0,18 1 16,-1 17 0,1-17 15,0-18 0,-1 18 0,19-18 16,-19 0 0,1 0 16,-18-18 0,17 18 15,-17-18 0,0 1 16,0 34 31,0 19 16,18-36 0,-18 17 0,18-17 15,-1 0 0,1 0 16,-18-17 62,35 17 16,-17 0 0,0 0 16,17-18 15,-17 18 0,-1-18 16,1 18 0,-1 0 31,-17 18 16,0 0 0,18-1 15</inkml:trace>
  <inkml:trace contextRef="#ctx0" brushRef="#br0">12541 6262 0,'0'0'16,"0"0"0,0 35 0,18 36 15,0-18 0,-1-1 16,-17 1 0,18 0 16,-18 0 0,17 18 15,-17-54 0,18 19 16,0-36 0,17 0 15,-17-18 0,35 0 16,-36 18 0,18 0 16,1 0 15,-36 18 0,0 0 0,0 17 16,-18-17 0,-17-1 16,17 1 0,-17 0 0,17-18 15,-17 17 16,17-17 0,1-35 15,34 35 0</inkml:trace>
  <inkml:trace contextRef="#ctx0" brushRef="#br0">12841 6756 0,'0'0'0,"18"0"0,-1 0 16,1 0 15,17 0 0,-17 0 16,0-18 0,-1 0 0,1 18 0,0-35 16,-18 18 15,0-1 0,-18 0 0,0 18 16,1-17 0,-1 17 16,18 35 15,18-17 0,-18-1 16,17 1 0,1-1 0,17 1 15,18 0 0,-35-18 16,-1 0 0,1 0 0,0 0 16,-1-18 0,1 0 15,0 1 0,-18-1 0,35-17 16,0 0 16,-17 17 0,-1 18 15,19 0 0,17 0 16,-36 0 0,1 18 0,-1-1 15,1-17 0,-18 18 16</inkml:trace>
  <inkml:trace contextRef="#ctx0" brushRef="#br0">10954 7232 0,'0'18'47,"17"17"0</inkml:trace>
  <inkml:trace contextRef="#ctx0" brushRef="#br0">11007 7479 0,'17'18'16,"-34"-1"0</inkml:trace>
  <inkml:trace contextRef="#ctx0" brushRef="#br0">11024 7602 0,'0'0'15,"-17"18"0,17 0 0,0-1 16</inkml:trace>
  <inkml:trace contextRef="#ctx0" brushRef="#br0">11007 7726 0,'-18'0'15</inkml:trace>
  <inkml:trace contextRef="#ctx0" brushRef="#br0">10654 7955 0,'35'71'0,"-17"-18"16,-1-18 0,36 53 16,-35-70 0,35 35 15,-18-53 0,0 17 16,-17-34 0,0 17 0,-18-18 15,17-17 0,-17-1 16,0-16 0,0 16 16,0-17 0,-17 36 15</inkml:trace>
  <inkml:trace contextRef="#ctx0" brushRef="#br0">11183 8096 0,'0'0'0,"18"18"16,-1-18 16,-17 18 0,18-18 15,0 0 16,-1 0 16,-17-18 15</inkml:trace>
  <inkml:trace contextRef="#ctx0" brushRef="#br0">11165 7832 0,'18'17'0,"-18"1"16,18-18 0,-18 18 16</inkml:trace>
  <inkml:trace contextRef="#ctx0" brushRef="#br0">11395 7920 0,'0'18'15,"-18"17"16,18 0 0,0 0 16,18 1 0,-1-1 15,1-17 0,0-18 16,-1 17 0,1 1 15,-36-18 32,1 17 0,-1-17 15,0 18 0,18-36 16,0 1 16</inkml:trace>
  <inkml:trace contextRef="#ctx0" brushRef="#br0">11642 8026 0,'0'17'16,"0"-34"0,0 52 0,0-17 15,0 17 0,0-17 16,0-1 0,17-34 16</inkml:trace>
  <inkml:trace contextRef="#ctx0" brushRef="#br0">11659 7938 0,'18'0'16,"0"0"16</inkml:trace>
  <inkml:trace contextRef="#ctx0" brushRef="#br0">11853 7902 0,'53'-17'0,"-35"-1"15,17 0 16,-17 1 0,-1 17 0,1 0 15,-18-18 0</inkml:trace>
  <inkml:trace contextRef="#ctx0" brushRef="#br0">11924 7708 0,'0'0'0,"0"18"15,-18 17 16,18 0 0,0 36 15,18-36 0,0 36 16,-1-54 0,1 1 0,17 0 16,-17-1 15,-1-17 0,-34 0 32</inkml:trace>
  <inkml:trace contextRef="#ctx0" brushRef="#br0">10918 8590 0,'18'0'15,"0"0"16,-1 0 16,-17-17 0</inkml:trace>
  <inkml:trace contextRef="#ctx0" brushRef="#br0">10971 8661 0,'0'17'15</inkml:trace>
  <inkml:trace contextRef="#ctx0" brushRef="#br0">11007 8802 0,'-18'17'16</inkml:trace>
  <inkml:trace contextRef="#ctx0" brushRef="#br0">10601 9155 0,'-18'0'0,"36"-18"32,17 18 15,-17 0 0,17 0 0,0 0 16,-17 0 0,35 0 16,-35 18 0,-1-18 0,1 35 15,-18-17 0,0 34 16,0-34 0,0 17 15,0-17 0,-18 17 16,18-17 0,0 0 16,18-1 0,17-17 15,-17 0 16,-1 0 0,1 0 16,0 0 0,-1-17 15</inkml:trace>
  <inkml:trace contextRef="#ctx0" brushRef="#br0">10689 9366 0,'0'0'16,"18"-17"0,-1 17 0,1-18 16,17 18 0,1-18 15,-1 18 0,-17 0 16,34 0 0,-16 0 15,-19 0 0</inkml:trace>
  <inkml:trace contextRef="#ctx0" brushRef="#br0">11201 9208 0,'0'0'0,"-18"17"0,18 54 16,0-36 15,0-17 0,0 35 16,18-36 0,-1-17 0,1 0 16,17 0 0,1-17 15,-19-1 0,1-17 0,-18 17 16,17 0 0,1-35 16,-18 36 0,0-1 15,0 1 0,0 34 16,18 36 15,-1-35 0,1 35 16,0-36 16,-1 1 0,19 17 15,-19-35 0,1 0 0</inkml:trace>
  <inkml:trace contextRef="#ctx0" brushRef="#br0">11589 8819 0,'0'0'16,"0"53"0,0 0 0,0 0 15,0 71 0,0-71 16,17 17 0,-17-17 0,18 35 15,0-52 0,17-1 16,-17-35 16,-1 0 0</inkml:trace>
  <inkml:trace contextRef="#ctx0" brushRef="#br0">11853 9208 0,'0'35'31,"0"-18"0,0 1 0,0 17 16,18-17 0,0 0 16,-1-18 0,1 0 15,0 0 0,-18-18 16,17 0 0,-17 1 16,0-1 15,18 36 16,-18 17 15,17 0 0,-17-17 0,18 35 16,0-18 16,-18-17 0,17-1 15,-34-17 0</inkml:trace>
  <inkml:trace contextRef="#ctx0" brushRef="#br0">6967 7814 0,'-17'0'15,"34"0"0,-52 0 0,53 0 31,-1 18 0,1-1 16,17 19 0,18-19 0,88 19 16,-35-19 0,18-17 15,175 35 0,-122-17 16,211 35 0,-176-18 16,-36 1 0,18 16 15,-18-16 0,-17-1 0,0 0 0,105 1 16,-158-36 15,-17 0 0,-37 0 0,-16 0 16,-19-18 0,-34 0 16</inkml:trace>
  <inkml:trace contextRef="#ctx0" brushRef="#br0">6879 8026 0,'-17'0'0,"34"17"31,36 1 15,-18 0 0,18-1 16,0 19 0,18-19 0,-1 1 16,19 17 0,16 0 0,125 54 15,-89-19 0,0-17 16,194 71 0,-159-54 16,-17-17 0,18 0 0,-19 0 15,142 53 16,-159-71 0,-17 0 0,17-17 15,88 35 0,-123-36 16,0 1 0,-36 0 0,54-1 16,-107 1 0,36 0 15,-53-1 16,0 1 0,0 17 16,-17-17 15,-1-18 16,18-18 0</inkml:trace>
  <inkml:trace contextRef="#ctx0" brushRef="#br0">9966 8255 0,'18'0'16,"35"0"15,-1 0 0,19 0 16,-18 18 0,-18-18 15,0 0 0,1 0 0,-19 0 16</inkml:trace>
  <inkml:trace contextRef="#ctx0" brushRef="#br1">23989 3739 0,'0'-17'0,"0"34"47,0 19 16,0-1 0,0 71 15,0-36 0,18 1 16,-18 17 0,0 0 16,0-17 0,0 17 0,0 36 15,0-89 0,17 35 16,-17-52 0,18 0 15,-18-36 16,0 0 0</inkml:trace>
  <inkml:trace contextRef="#ctx0" brushRef="#br1">23918 3704 0,'0'0'16,"0"-17"0,18 17 16,0 0 0,-1 0 15,54-18 0,-36 18 16,18 0 0,0 0 15,70 18 0,36-1 16,-71 1 0,1-1 16,-1-17 0,106 18 15,-106-18 0,0 0 0,0 0 16,36-18 16,-71 18 0,0-17 0,-18 17 15,-17 0 0,17 0 0,-18 0 16,1 0 0,-18 17 31,0 1 16,0 0 0,0-1 0,0 36 15,0 18 16,0-36 0,18 18 16,-18 0 0,0 18 0,17 52 15,-17-52 0,18 70 16,-18-88 0,18 52 15,-18-52 0,0-17 16,0 34 0,-18-52 16,0 17 0,1-17 0,-1-1 15,-35 19 0,0-36 16,-105 17 16,52-34 0,-177-1 15,107 0 0,17 18 0,18-17 16,-106 17 0,159 17 15,35-17 0,-35 18 16,88-36 0</inkml:trace>
  <inkml:trace contextRef="#ctx0" brushRef="#br1">24077 4586 0,'0'18'32,"0"17"15,18 0 0,-18-17 16,0 35 15,17-35 0,-17-1 0,0 1 16,0-1 0,0 1 16</inkml:trace>
  <inkml:trace contextRef="#ctx0" brushRef="#br1">24747 2928 0,'0'18'31,"0"17"15,0 0 0,18 53 16,-18-35 0,0 53 16,0-35 0,18 35 15,-18-71 0,17 53 16,-17-53 0,0-17 16,18 17 0,-18-17 15,0-36 16,0 1 15</inkml:trace>
  <inkml:trace contextRef="#ctx0" brushRef="#br1">24465 3228 0,'0'-18'16,"18"18"0,-1-17 0,36-54 16,-17 36 0,-1-18 15,35-53 0,-52 53 16,17 18 0,1-18 15,-36 35 0,17 18 16,-17 36 16,36 17 15,-19-1 0,36 19 16,-18-53 0,-17 17 16,0-17 0</inkml:trace>
  <inkml:trace contextRef="#ctx0" brushRef="#br1">24377 2064 0,'-18'0'15,"18"17"78,18 36 0,-18-17 16,18 34 0,-1-35 16,19 1 15,-1-19 0,-18-17 0,1 0 16,17-53 15,-17 36 0,-18-18 0,18-1 16,-18 1 0,0-18 16,0 35 0,0 1 15,0 34 16,17 1 0,1 17 0,35 54 16,0 34 0,0-17 15,-36-53 0,1-18 16,0 0 0,-18 1 15,-18-19 0,-17 1 16,17-1 0,-53-17 16,36-17 0,0-1 15,-18 1 0,35-1 16,1 18 0,-1-18 16</inkml:trace>
  <inkml:trace contextRef="#ctx0" brushRef="#br1">24994 1729 0,'-17'0'31,"-19"17"16,19 1 0,-54 35 15,54-36 0,-19 1 16,-17 35 0,53-35 16,-17-1 0,34 19 15,1-19 0,17 1 0,-17-1 16,52 1 0,1 0 16,-53-18 0,-1 17 15</inkml:trace>
  <inkml:trace contextRef="#ctx0" brushRef="#br1">24271 1887 0,'0'0'0,"18"-17"16,-18-1 0,35-35 16,-17 36 15,-1-1 0,1 0 0,0 1 16,-18-1 0,17 0 0,1 18 16,-18 36 15,18-19 0,-1 19 16,1-19 0,-1 1 15,1-1 0,17 1 0,1-18 0,34 18 16</inkml:trace>
  <inkml:trace contextRef="#ctx0" brushRef="#br1">25188 1782 0,'0'17'16,"0"1"15,0-1 0,18 1 0,0 0 16,-18-1 0,17 19 16,-17-19 0,18 1 15</inkml:trace>
  <inkml:trace contextRef="#ctx0" brushRef="#br1">25312 1693 0,'0'0'0,"17"18"31,36 0 0,-35-18 16,53 35 0,-36-17 15,18-1 16,-18-17 0,-35 18 0,18-1 15,-18 1 0,0 0 0,-18 17 16,-17-17 0,-36 52 16,36-35 0,0 1 15,-1-19 0</inkml:trace>
  <inkml:trace contextRef="#ctx0" brushRef="#br1">24448 1005 0,'0'18'47,"0"17"15,0-17 16,0 35 0,0-18 15,0 0 0,0-17 16,0 0 0,0-1 0,17 1 16,1-18 15</inkml:trace>
  <inkml:trace contextRef="#ctx0" brushRef="#br1">24500 758 0,'0'-17'16,"0"34"0,0-52 0,18 35 0</inkml:trace>
  <inkml:trace contextRef="#ctx0" brushRef="#br1">24677 1199 0,'0'0'16,"0"-17"0,0-1 31,0-17 0,0 17 16,35-35 0,-17 36 16,17-1 15,0 18 0,18-18 16,-18 18 0,18 0 15,-35 18 0,0 35 16,-18-35 0,17 17 16,-17-17 0,0-1 15,0 1 0,0-1 0,0 1 16</inkml:trace>
  <inkml:trace contextRef="#ctx0" brushRef="#br1">25224 2822 0,'0'-17'47,"35"17"15,-17-18 0,17 18 0,18-18 16,-36 18 0,19 0 15,-1 18 0,0-18 0,0 18 16,36 17 16,-18-17 0,-18-1 0,18 18 15,-18 1 0,36 34 16,-18-34 0,-18 16 0,0-16 16,-17-1 0,53 53 15,-54-53 0,1 18 0,0-17 16,17 52 15,-35-35 0,17-18 0,-17 71 16,0-53 0,0 0 16,18 70 0,-18-52 15,18-18 0,-18 88 16,0-71 0,17 1 16,1 52 0,-18-52 15,0-18 0,18 17 0,-18-17 16,0 18 0,0 52 15,0-70 0,0 71 16,17-71 0,-17 70 16,0-70 0,-17 53 15,17-71 0,0 53 16,17-52 0,1 17 16,0-18 0,-1 0 15,1 36 16,17-1 0,-17-35 15,-1-17 0,1 35 16,0-35 0,-1-1 0,19 1 16,-19 0 15,1-1 0,35-17 16,-18 18 0,18-18 16,-35 18 0,35-18 15,-36 0 0,1 17 0,35-17 16,-36 0 0,1 0 15,0-17 0,35-1 16,-36 0 0,19 1 16,-19-1 0,1 0 15,-1 1 0,19-36 16,-36 35 0,17 0 0,-17 1 16,0-18 0,0 17 15,0-17 16,0 17 0,0-17 15,0 17 0,0 0 16,0 1 0,-17-18 16,-1 17 0,0 0 15</inkml:trace>
  <inkml:trace contextRef="#ctx0" brushRef="#br1">26935 5380 0,'0'-18'0,"0"36"0,0-53 16,0 17 16,0 0 15,17 1 16,1-19 15,-18 1 0,18 17 0,-1-34 16,1 16 0,-1 1 16,-17 17 15,18 36 32,0 17 0,-18-17 15,17 0 0,1-18 0,0 17 16,-1-17 0,1 18 15,0-18 0,-18-18 32,-18 18 15</inkml:trace>
  <inkml:trace contextRef="#ctx0" brushRef="#br1">27146 5151 0,'0'0'0,"0"-18"79,-17 0 31,17 1 15,0 34 32,0 19 15,0-19 0,-18 1 0,18 17 16,0-17 0,0 17 16,-18 0 0,18-17 15,0 0 0,0 17 0,0-17 0,18 17 16,0-35 0,-1 0 15</inkml:trace>
  <inkml:trace contextRef="#ctx0" brushRef="#br1">27658 5468 0,'0'18'15,"0"-1"0,0 36 16,0-17 0,0-1 16,0-18 0,17 36 15,1-35 0,-18-36 31,0 1 0</inkml:trace>
  <inkml:trace contextRef="#ctx0" brushRef="#br1">27658 5274 0,'17'18'31</inkml:trace>
  <inkml:trace contextRef="#ctx0" brushRef="#br1">27905 5697 0,'0'-17'16,"17"-19"15,1 19 0,0-36 16,-1 35 16,-17 1 0,18-1 15,0 0 0,-1 18 0,18 36 16,-17-19 0,-18 19 16,35 52 0,-35-53 15,18 0 0,-18 1 0,0-19 16,-18 18 15,1-35 0</inkml:trace>
  <inkml:trace contextRef="#ctx0" brushRef="#br1">27129 5450 0,'-18'0'0,"18"18"78,0 17 0,0 1 16,0-19 0,18 36 15,-18-35 0,17-1 16,-17-34 16</inkml:trace>
  <inkml:trace contextRef="#ctx0" brushRef="#br1">26970 5203 0,'0'0'15,"-18"0"47,1 0 16,-1 18 0,36-18 47,-1-18 0,19 1 15,-1-18 0,-18 17 16,1-17 0,0 17 16,-1-17 0,-17 17 0,18-35 15,-18 36 16,0 34 15,35 36 0,1 0 16,-1 0 0,18 35 16,-18-53 0,0-17 0,-17 17 15,0-17 0,-1 0 16</inkml:trace>
  <inkml:trace contextRef="#ctx0" brushRef="#br1">2999 7549 0,'0'0'0,"0"18"0,-18-18 15,36 0 16,-1 18 0,19-1 16,16 1 0,1-18 15,0 0 0,0 0 0,71 0 16,-54-18 0,18 1 16,-52 17 0,17 0 15,-71 0 31</inkml:trace>
  <inkml:trace contextRef="#ctx0" brushRef="#br1">3387 7355 0,'0'0'0,"17"18"16,19 35 16,34-35 15,-35-1 0,18 1 16,0-18 0,-17 0 0,52 18 16,-53-18 0,18 17 15,-35 1 0,-18 17 16,0 0 0,-36 1 15,-17 34 16,36-35 0,-19-17 0,1 17 16,18 1 0,-1-1 0,-17-17 15</inkml:trace>
  <inkml:trace contextRef="#ctx0" brushRef="#br1">26582 3739 0,'0'-17'0,"0"52"78,0 36 16,0-1 0,0 71 15,0-70 0,17-1 16,-17 19 0,18-19 0,0 54 16,-18-71 0,17 35 15,-17-53 0,0 18 16,0 0 15,-17-35 0,17-1 16,0-34 16</inkml:trace>
  <inkml:trace contextRef="#ctx0" brushRef="#br1">26670 3739 0,'0'-17'16,"-18"17"15,36 0 47,17-18 16,1 18 0,34-17 16,-35 17 0,71 0 15,-35 0 0,-1 0 16,107 0 0,-89 0 15,0 0 0,106 0 16,-123-18 0,52 18 16,-35 0 15,-70 0 0,17 0 16,-17 18 0,0-1 16,-18 18 0,17 1 15,-17-1 0,0-17 0,18 70 16,-18-53 15,17 18 0,-17-18 0,18 18 16,0 0 0,-1 53 16,1-53 0,0 70 15,-18-87 0,0 17 0,0 35 16,0-53 0,0 36 16,0-54 15,-18 19 0,18-19 0,0 1 16,0-1 0,0 1 15,0 0 0,-18-18 0,1 17 16,-1-17 16,-17 0 0,-53 0 15,17 18 0,-123 0 16,88-1 0,-141 1 16,106 0 0,35-1 0,-88-17 15,141 0 16,0 0 0,1 0 0,16-17 15,36-1 0,-17 18 16,17-18 0,0 1 16</inkml:trace>
  <inkml:trace contextRef="#ctx0" brushRef="#br1">27146 2981 0,'18'0'0,"-18"-18"16,18 18 16,-18-17 15,0 34 16,17 54 15,-17-18 0,0 17 16,18 71 0,-18-70 16,35 53 0,0-72 15,-35-16 0,18-1 0,0 0 16,-18-17 0,17 0 16,-34-18 15,-19-36 16</inkml:trace>
  <inkml:trace contextRef="#ctx0" brushRef="#br1">26952 3246 0,'0'0'0,"0"-18"0,0 0 31,18-17 0,0 17 16,-18-17 0,17 17 0,1-17 16,-1-18 0,1 18 15,0 17 0,-18-17 16,0 17 0,17 18 0,-17-17 16,18 17 0,35 0 15,-35 17 0,52 19 16,-35-1 0,18 18 15,-17-35 0,-1-1 16,-18 1 0,19-1 16,-19-17 0,1 0 15</inkml:trace>
  <inkml:trace contextRef="#ctx0" brushRef="#br1">26899 2099 0,'0'0'0,"0"18"15,0 35 0,0-36 16,18 19 0,0-19 0,17 1 16,0-18 0,-17 0 15,35-35 16,-36-18 16,1 35 0,-18-17 0,0-36 15,0 36 16,18 70 31,-1 0 0,1 18 0,35 53 16,-36-53 0,1 0 15,17 53 0,-17-71 16,-18 36 0,0-54 16,-35 1 15,-18-18 16,35-18 0,-17 1 0,0-1 15,-1-17 0,-34-36 16,52 36 0,-17 0 16</inkml:trace>
  <inkml:trace contextRef="#ctx0" brushRef="#br1">26846 1711 0,'0'0'0,"18"0"16,17 0 16,-17-18 0,0 1 15,17-19 0,-17 1 0,17 0 16,-18 0 0,19-36 15,-36 36 0,0-18 16,0 35 0,17 36 16,-17-1 15,18 36 0,-18-17 16,35 70 0,18-18 16,-35-35 0,17-18 15,0-17 0,1 34 16,-19-52 0</inkml:trace>
  <inkml:trace contextRef="#ctx0" brushRef="#br1">27640 1605 0,'-17'0'16,"-19"0"15,19 18 0,-19 35 16,19-18 0,-1 0 15,18-17 0,0 17 16,18 0 0,-18-17 16,35 17 0,0-17 15,-17-18 0,0 18 0,-1-18 16,1 0 0,-1 0 16</inkml:trace>
  <inkml:trace contextRef="#ctx0" brushRef="#br1">27746 1676 0,'0'0'0,"0"-18"15,35 18 16,1 18 0,-19-18 15,18 17 0,-17 1 0,17 35 16,-35-35 0,0 17 16,-17-18 0,-1-17 15,0 18 0,1-18 16,34 0 31,1 0 0,35 18 16,-35-18 0,17 0 15,-17 0 16</inkml:trace>
  <inkml:trace contextRef="#ctx0" brushRef="#br1">28011 1623 0,'-18'-18'15,"36"18"16,17 18 0,-18-1 16,36 1 0,-35 0 15,53-1 0,-54-17 16,19 18 0,-19 0 16,-17-1 15,-35 1 16,17 0 0,18-1 15,-35 1 0,17-18 16,1 17 0,-1 1 0,-17 17 16,-1 1 0</inkml:trace>
  <inkml:trace contextRef="#ctx0" brushRef="#br1">25277 1482 0,'0'-18'0,"17"18"16,-17-18 93,0 1 47,-17 17 16,-1 0 15,0 0 0,1 0 0,-36 0 16,17 0 16,1 0 0,18 0 15,-1 0 0,-35 0 16,35-18 0,-35 18 16,18 0 0,0 0 0,-53 18 15,52-1 0,-69 1 16,69 0 15,-52-1 0,53 1 16,-36 0 0,54-18 16,-19 17 0,1 1 0,17-18 15,-35 35 16,18-17 0,-18 17 16,18-17 0,-36 17 15,54 0 0,-18-17 16,17 0 0,0 17 0,-35 0 15,36 0 0,-1 18 16,0-35 0,18 17 16,-17-17 0,17 35 15,0-36 0,-18 19 16,18-19 0,0 19 0,0-19 16,-17 1 0,17 0 0,0 34 15,17-34 16,-17 35 0,0-35 15,18-1 0,-18 19 0,35-1 16,-17-18 0,-1 1 16,1 0 0,0-1 0,17 19 15,-17-19 16,17 1 0,0 0 0,36-1 16,-54 1 0,36-1 15,-18-17 0,36 18 16,-18-18 0,35 18 15,-35-18 0,0 0 16,-18 0 0,71 0 16,-53 0 0,53 0 15,-53 0 0,-18 0 0,18-18 16,-18 18 0,1 0 0,34-18 16,-35 18 0,36-35 15,-36 35 16,0-17 0,36-19 15,-36 36 0,1-17 0,16-19 16,-16 19 0,-1-1 16,-17 0 0,17 1 0,0-1 15,1-17 16,-19 17 0,18-17 16,-17 17 0,0-17 15,-18-18 16,0 36 0,0-19 0,0 1 0,0-53 15,-18 52 0,0-69 16,18 52 16,-17 0 0,-1 18 15,1-1 0,-1 1 0,-35-36 16,18 36 0,-1 0 0,-34 0 16,17 17 0,-53 18 15</inkml:trace>
  <inkml:trace contextRef="#ctx0" brushRef="#br1">28046 5186 0,'-18'-18'15,"1"1"0,17-1 16,-18 18 0,0-18 16,1 1 0,-1-1 0,-17 18 0,-18-18 15,18 1 0,-36 17 16,18 0 0,18 0 16,-36 17 0,36 1 15,0-18 0,-1 18 0,1-1 16,0 36 15,17-18 0,1 1 0,-1-1 16,0 18 0,1 35 16,-1-53 0,18 18 15,-18 0 0,18 0 0,0 0 0,18 0 16,0 0 0,17 0 16,0 0 0,71 17 15,-35-34 0,-1-19 0,107 19 16,-89-36 15,0 0 0,0 0 0,0 0 0,-17-18 16,-1 0 0,36-17 16,-53 0 0,-35 17 15,17-53 0,-35 36 16,0-18 0,0 18 16,-18-18 0,1-17 0,-54-54 15,36 36 0,-36-36 16,36 71 0,-18 1 15,-17-1 0,34 35 16,1 0 0,0 18 0,-18 18 16,18 0 0</inkml:trace>
  <inkml:trace contextRef="#ctx0" brushRef="#br1">28857 2875 0,'0'0'0,"0"-17"15,0 34 16,18 1 15,-18-1 0,18 19 0,-18 17 16,17-18 0,-17 18 0,18 70 16,-1-70 0,1 0 15,-18 0 0,18-18 0,-1 18 16,-17-17 0,36 16 16,-36-34 15,0-36 16,-18-17 15,0 0 0,1-36 16,17 18 16,-18 0 0,0-70 15,1 52 0,-1 1 0,1-54 16,17 72 0,0-37 16,17 54 0,36 0 15,-35 17 0,17 18 16,36-18 15,-36 36 0,18 17 16,-18 18 0,-17-17 16,-18 52 0,0-53 15,-18 36 0,-17-54 16,-1 19 16,1-36 0,0 17 15,17-17 0,1 0 16,-1 0 0,18-17 0</inkml:trace>
  <inkml:trace contextRef="#ctx0" brushRef="#br1">29492 2646 0,'0'0'0,"0"-18"16,-17 18 15,-1 18 0,18 52 16,-18-34 0,18 17 15,-17 0 0,17 52 16,0-34 0,0 35 16,17-53 0,19 17 15,-19-35 0,36 18 16,-35-53 0,35 18 16,-36-36 0,1 18 15</inkml:trace>
  <inkml:trace contextRef="#ctx0" brushRef="#br1">29757 3122 0,'0'35'31,"0"-17"0,17 17 16,1-17 0,17 0 15,-17-1 0,0-17 16,17 0 16,-17-17 0,-18-19 15,0 19 16,17-1 0,-17 0 15,18 36 16,-1 53 16,1-36 15,-18 0 0,18 0 0,-1 1 16,1-1 0,0-17 16,-1 17 0,-17-17 0,18 17 15,-18-18 0,-18-17 16,1 0 0,-1 0 15,-17-17 0,17 17 0,-17-35 16,0-1 16,-1 1 0</inkml:trace>
  <inkml:trace contextRef="#ctx0" brushRef="#br1">30110 2628 0,'-18'0'15,"0"0"16,1 35 16,-1-17 0,18 0 0,-35 17 15,35-17 0,0-1 16,0 1 0,0 17 15,17-35 0,-17 18 16,18-18 0,0 18 0,-1-18 0,-17 17 16,36-17 15</inkml:trace>
  <inkml:trace contextRef="#ctx0" brushRef="#br1">30233 2628 0,'35'0'16,"-17"0"0,35 0 15,-35 18 16,17-1 0,-18-17 15,-17 36 0,-17-19 16,-1 19 16,1-36 0,-1 35 15,0-17 16,18-1 0,18 1 16,0-18 0,-1 18 15,1-18 0,-1 0 16,1 0 0</inkml:trace>
  <inkml:trace contextRef="#ctx0" brushRef="#br1">30498 2558 0,'35'0'16,"-17"0"0,34 0 15,-34 0 16,17 17 0,-17-17 0,17 18 16,1 0 15,-36-1 0,0 1 16,-18 17 15,0-17 0,1-1 16,17 1 0,-18 0 16,18-1 0,0 1 15</inkml:trace>
  <inkml:trace contextRef="#ctx0" brushRef="#br1">30992 2364 0,'0'-18'16,"0"0"0,0 1 15,17-1 16,-17 36 31,-17-1 16,17 54 0,0-36 16,0 0 0,17 18 0,-17 53 15,18-35 0,-1 70 16,-17-53 0,18-17 15,0 17 0,-1-18 0,-17 1 16,18 52 16,-18-70 0,0 36 15,0-54 0,0 0 16,18-35 0,-18-18 16</inkml:trace>
  <inkml:trace contextRef="#ctx0" brushRef="#br1">31309 2981 0,'35'18'31,"36"17"15,-36 0 0,18-17 0,-18 17 16,54 0 0,-54-17 16,0 0 0,0-1 0,-17 1 15,17-18 0,-17 18 16,-36-18 0,1-18 16</inkml:trace>
  <inkml:trace contextRef="#ctx0" brushRef="#br1">31768 2840 0,'-36'53'16,"1"-18"0,17 18 0,-34 35 15,34-53 0,0 18 16,1-17 0,17 17 15,0-36 0</inkml:trace>
  <inkml:trace contextRef="#ctx0" brushRef="#br1">32209 3281 0,'0'17'15,"-18"19"16,18-1 0,-35 0 16,17-17 0,0 17 15,1-17 0,-1 0 16</inkml:trace>
  <inkml:trace contextRef="#ctx0" brushRef="#br1">32314 2487 0,'0'18'16,"0"-1"16,18 1 0,-18 0 0,18-1 15,-1 1 0,1 17 16,0-17 15,-1-18 16</inkml:trace>
  <inkml:trace contextRef="#ctx0" brushRef="#br1">32438 2469 0,'0'0'0,"0"18"15,0 0 16,18-18 0,-1 17 16,1 1 0,-1 0 15,1-1 0,-18 1 0,18 17 16</inkml:trace>
  <inkml:trace contextRef="#ctx0" brushRef="#br1">32720 2910 0,'0'18'16,"18"17"16,-18-17 0,0 17 0,17 1 15,1 16 16,-18-16 0,18-1 0,-18-17 16,0-1 0,17 1 15,-17-36 16</inkml:trace>
  <inkml:trace contextRef="#ctx0" brushRef="#br1">32791 2628 0,'0'18'32</inkml:trace>
  <inkml:trace contextRef="#ctx0" brushRef="#br1">32949 3122 0,'0'0'0,"0"-18"15,-17 1 16,17-1 0,17-17 16,-17 17 15,18 1 0,-18-19 0,35 1 16,1 17 0,-19 1 15,1 17 0,0 0 0,-18 17 16,17 1 0,1 17 16,-18-17 0,0 0 0,17-1 15,-17 36 16,0-35 0,0-1 16</inkml:trace>
  <inkml:trace contextRef="#ctx0" brushRef="#br1">33267 2522 0,'0'18'15,"0"0"16,0 17 0,-18-17 15,18-1 0,-17 1 0,17 17 16,-18-17 0,18-1 16,0 1 0,18-18 15</inkml:trace>
  <inkml:trace contextRef="#ctx0" brushRef="#br1">33338 2611 0,'0'35'16,"0"-18"0,0 1 16,0 0 0,0-1 15,0 1 0</inkml:trace>
  <inkml:trace contextRef="#ctx0" brushRef="#br1">33426 2275 0,'-18'-17'16,"36"34"47,-18 1 16,17 0 0,1-1 15,0 19 0,-1-19 16,19 36 0,-19-35 15,1 52 0,-1-34 16,1-1 0,0 0 0,-1 53 16,1-52 15,0 17 0,-18 0 0,0-1 16,0 1 0,0 71 16,-18-71 0,18-18 0,-18 18 15,18-18 0,-17 18 16,-1-18 0,18-17 15,-18 17 0,1-17 0,-18 17 16,-1-17 0,19 0 16</inkml:trace>
  <inkml:trace contextRef="#ctx0" brushRef="#br1">33002 3704 0,'0'18'15,"0"17"16,0 0 0,0 36 16,0-36 0,18 53 15,-18-35 0,0 36 16,0-54 0,18 18 15,-18-36 0,0 19 16,17-36 16,-17-18 0</inkml:trace>
  <inkml:trace contextRef="#ctx0" brushRef="#br1">32791 3898 0,'0'0'15,"17"0"16,1 0 16,0-17 0,-1-19 15,1 19 0,-18-1 0,18 0 16,-1-17 0,-17 17 15,18 1 16,-18-1 0,17 18 16,1 0 15,35 18 0,0 17 16,-18-17 0,0-1 16,1 1 0,17 17 15,-36-17 0,1-18 16</inkml:trace>
  <inkml:trace contextRef="#ctx0" brushRef="#br0">16087 7814 0,'0'0'15,"0"35"0,17-17 0,19 88 16,-19-53 0,19 105 15,-19-87 0,18 88 16,-35-89 0,18-17 16,-18-17 0,18-1 0,-18 18 15,0-36 16,-18-34 16,0-54 0,18 36 15,-35-89 0,18 71 16,-1-123 15,0 88 0,18 0 0,0 17 16,0 18 0,36-35 16,-1 70 0,53-17 15,-35 35 0,35 18 16,-53-1 0,1 1 16,-1 17 0,-17 1 0,-1 17 15,-17-18 0,-35 35 16,0-52 0,-1 17 0,1-17 15,-35 0 0,-1-1 16,53-34 0,1 17 16,17-18 0,0 0 15</inkml:trace>
  <inkml:trace contextRef="#ctx0" brushRef="#br0">16986 7673 0,'-17'18'15,"-19"-1"0,19 18 16,-36 54 0,35-36 15,1 17 0,17 1 0,0-1 16,0 1 0,35 35 16,-18-53 0,19-18 15,-19 0 0,1-17 0,17-1 16,-17 1 0,0 0 0,-1-1 16,1 1 0,-1-18 15,1 0 0</inkml:trace>
  <inkml:trace contextRef="#ctx0" brushRef="#br0">17374 8114 0,'0'18'31,"18"34"0,-18-16 16,0-1 0,35 36 15,-17-54 0,0 18 0,17-17 16,-18-18 0,1 0 16,35-18 0,-18-17 15,-17-35 0,-18 34 16,0 1 0,0 0 16,0 0 0,0-1 15,0 72 16,18 52 0,-1-18 15,36 54 0,-18-54 16,-17 1 0,0-18 16,-1 0 0,1 17 0,0 18 15,-18-52 0,-36-1 16,19-17 0,-54-18 16,53 0 0,-17-18 15,0 0 0,0 1 0,17-19 16,0 19 0,1-18 15,-1-1 0,18 1 0</inkml:trace>
  <inkml:trace contextRef="#ctx0" brushRef="#br0">17956 7602 0,'18'-17'16,"-18"34"0,-18 1 16,1 17 0,-1-17 0,0 0 15,-17 34 0,18-34 16,17 0 0,-18-18 0,18 17 16,0 19 15,18-36 0,-18 17 0,17 1 16,1-18 0,17 18 0,18-1 15,-18-17 0,-17 0 16,0 18 0,17 0 16</inkml:trace>
  <inkml:trace contextRef="#ctx0" brushRef="#br0">18168 7655 0,'0'18'16,"0"0"15,0-1 16,18 18 0,-18-17 15,0 0 0,17-1 0,1 1 16,-18 0 0,18-18 16,-1 0 0,1 0 15</inkml:trace>
  <inkml:trace contextRef="#ctx0" brushRef="#br0">18274 7497 0,'0'0'15,"0"17"0,18 1 16,-1-18 0,18 17 0,-17 1 16,53 0 15,-1-1 0,-52-17 0,-1 18 16,1 0 0,0 17 15,-18-17 0,0-1 16,-18 18 0,-17 1 16,17-36 0,1 17 0,-19 1 15,19 0 16</inkml:trace>
  <inkml:trace contextRef="#ctx0" brushRef="#br0">18803 8273 0,'0'0'0,"0"17"0,-18 19 16,1-19 0,-1 36 16,1-35 0,-19 17 15,19-35 0,17 18 16</inkml:trace>
  <inkml:trace contextRef="#ctx0" brushRef="#br0">19226 7955 0,'0'18'0,"0"17"16,0-17 0,0 17 15,0 0 0,0 36 16,18-54 0,0 19 16,-1-19 0,1-17 0,35 18 15,-18-36 0,0 18 16,-17-35 0,0 17 16,-1-17 0,1-18 15,-18 18 0,0 17 0,-18-17 16,18 17 0,0 36 15,18 53 16,0-18 0,17 35 16,0-35 0,-17 0 15,52 52 16,-34-34 0,-36-36 16,0 1 0,0-19 0,-36 1 15,1-1 0,0-17 16,0 0 0,-54-17 15,36 17 0,18-18 16,0 18 0,0-35 16,17 0 0,18 17 0,0-17 0,18 17 15</inkml:trace>
  <inkml:trace contextRef="#ctx0" brushRef="#br0">19861 7532 0,'-17'17'16,"-36"19"15,35-19 16,1 19 0,-36 34 15,35-52 0,18-1 0,0 19 16,18-1 0,-1-35 16,1 18 0,17-18 0,-17 0 15,35 17 16,-36-17 0,19 0 16,-19 0 0,-17-17 15</inkml:trace>
  <inkml:trace contextRef="#ctx0" brushRef="#br0">19985 7602 0,'0'-17'16,"18"34"15,17 1 0,0-18 16,-17 18 0,-1-1 0,1 1 16,-18 17 15,0-17 0,-18-1 16,18 1 0,-17-18 0,-19 18 16,19-1 0,34-17 31,19 18 0,-19-18 15,1 0 0,17 0 0,-17 0 16,17 0 16</inkml:trace>
  <inkml:trace contextRef="#ctx0" brushRef="#br0">20267 7549 0,'18'0'16,"-1"0"0,36 18 15,-35 0 0,0-18 16,17 17 0,-18 1 0,19 0 15,-19-1 0,1 1 16,-18 17 16,-18-17 0,-17 17 15,17-17 0,1-18 16,-1 0 0,1 17 0,-19-17 16,19 18 0</inkml:trace>
  <inkml:trace contextRef="#ctx0" brushRef="#br0">20779 7355 0,'0'-17'15,"0"-1"16,0 36 31,0 35 16,0-18 0,0 36 0,0-1 15,17 1 0,-17 34 0,18 107 16,-18-88 0,18-19 16,-18 1 0,17-18 0,18 54 15,-35-89 0,18-18 16,-18 35 0,18-70 15,-18 18 16,0-36 0,-18-17 16,18 0 0</inkml:trace>
  <inkml:trace contextRef="#ctx0" brushRef="#br0">21184 7955 0,'0'-17'16,"0"34"15,18 1 0,17-1 16,-17 1 0,70 17 16,-35 1 0,-18-19 15,1 1 0,16 0 0,1 34 16,-35-34 0,17-18 16,-17 18 0,0-1 15,-18-34 16,-18-1 15</inkml:trace>
  <inkml:trace contextRef="#ctx0" brushRef="#br0">21519 7920 0,'-52'53'0,"104"-106"0,-122 141 15,35-53 0,-18 54 16,35-37 0,0-16 0,1-1 16,-1 18 15,18-35 0,18-1 0,-1-17 16,1 0 0</inkml:trace>
  <inkml:trace contextRef="#ctx0" brushRef="#br0">21678 7338 0,'0'0'15,"18"-18"0,-1 18 0,19 35 16,-1-17 0,0 35 16,1 0 0,-19 17 0,19 19 15,-19-19 0,18 18 0,1 71 16,-19-71 0,1-17 16,-18-18 0,0 0 0,0 0 15,0 35 0,-18-53 16,-35 18 15,36-18 0,-18-17 16</inkml:trace>
  <inkml:trace contextRef="#ctx0" brushRef="#br0">22543 7938 0,'17'0'15,"36"0"16,-18-18 0,54 18 15,-54 0 0,18 0 0,-18-18 16,-17 18 0,17 0 0,-17 0 16,-18 18 0,0 0 15</inkml:trace>
  <inkml:trace contextRef="#ctx0" brushRef="#br0">22737 8061 0,'52'0'15,"-104"0"0,122-18 0,1 1 16,-54 17 16,19 0 0,-19-18 15</inkml:trace>
  <inkml:trace contextRef="#ctx0" brushRef="#br0">23654 7655 0,'0'18'31,"17"70"0,1-35 16,0 18 0,17-1 0,-17 1 15,-1-18 0,36 52 16,-35-69 0,17 17 15,-35-36 16,0-34 0,-18-1 0,18-17 16,-52-53 0,34 35 15,0 0 0,1-18 0,17 1 16,-18-72 16,18 72 0,18-1 0,-18 1 15,53-1 0,-18 54 16,53-1 0,-35 18 15,-18 18 0,36 52 16,-54-17 0,1-18 16,-18 18 0,-18-17 0,1-1 15,-19 0 0,1-17 0,-71 35 16,71-53 0,0 17 16,-18-17 0,35 0 15,36-17 16</inkml:trace>
  <inkml:trace contextRef="#ctx0" brushRef="#br0">24448 7373 0,'-18'0'15,"36"0"0,-54 0 0,1 53 16,35 0 0,-18 0 16,18 0 0,0 17 0,0 1 15,0-1 0,36 54 16,-1-54 0,-17-17 15,52 36 0,-35-72 16,18 18 0,-35-17 16,17-18 0</inkml:trace>
  <inkml:trace contextRef="#ctx0" brushRef="#br0">24783 7920 0,'0'0'0,"17"18"16,1 17 0,-18-18 16,35 36 15,0-35 0,18 17 16,-17-35 0,-19 0 0,19-17 15,-19-1 0,1 0 0,0-35 16,-1 36 0,-17-18 16,0-1 0,0 19 15,-17-1 0,34 36 32,1 52 0,-1-35 15,1 18 0,0-17 0,-1 17 16,1-18 0,17 53 15,-35-35 0,0-18 0,0 0 16,0 18 16,-17-35 0,-1-18 0,-35 18 15,35-18 0,-17 0 16,0-18 0,17 18 0,-17-18 16,0 1 0,17 17 15,0-18 0,1 18 16,34 0 15</inkml:trace>
  <inkml:trace contextRef="#ctx0" brushRef="#br0">25382 7391 0,'18'-18'16,"-36"36"0,54-54 15,-19 19 0,1-1 16,-36 18 31,-17 18 16,0-1 0,17 19 16,-17 17 0,17-36 15,1 19 0,17-19 0,0 1 16,0-1 0,35 19 15,0-36 0,-17 17 16,17-17 0,18 0 16,-35 0 0,-1 0 0</inkml:trace>
  <inkml:trace contextRef="#ctx0" brushRef="#br0">25576 7426 0,'18'0'0,"0"18"16,-1 35 15,-17-18 16,0-18 0,18 19 16,0-19 0,-1-17 15</inkml:trace>
  <inkml:trace contextRef="#ctx0" brushRef="#br0">25753 7338 0,'17'0'16,"1"0"0,35 17 15,-35 1 0,52 17 16,-52-35 0,-1 18 15,1 0 0,0-18 0,-1 17 16,-17 1 16,-35 0 0,17-1 15,1 1 0,-18-1 0,17 1 16,0 0 0,1-1 16,17 1 15,17-18 0</inkml:trace>
  <inkml:trace contextRef="#ctx0" brushRef="#br0">26264 7214 0,'0'36'16,"18"34"15,-18 1 0,18-1 16,-1 1 0,1 105 15,-18-105 0,0 17 16,0-17 0,0-19 0,18 1 0,-1 36 16,-17-54 15,18-18 0,-1 1 0,1-18 16,0 0 0,-1-35 16,1 17 0</inkml:trace>
  <inkml:trace contextRef="#ctx0" brushRef="#br0">26635 7796 0,'0'0'0,"17"18"0,54 35 16,-36-18 15,53 1 0,-52-19 16,52 1 0,-53-18 15,-17 0 0,-1 0 0,1 0 16</inkml:trace>
  <inkml:trace contextRef="#ctx0" brushRef="#br0">26970 7761 0,'-35'18'15,"-1"-1"0,19 1 0,-54 53 16,53-36 0,-17 18 16,35-18 0,0-17 15,18-1 0,-1-17 16</inkml:trace>
  <inkml:trace contextRef="#ctx0" brushRef="#br0">27093 7161 0,'53'18'15,"-17"0"0,87 52 16,-52-34 0,70 69 15,-88-34 16,-18 17 0,0-17 0,-35 17 16,0 0 0,-53 53 15,18-70 0,-18-1 16,0-34 0,0-1 0,18 0 16,-36 0 0,54-35 15,-1 0 0</inkml:trace>
  <inkml:trace contextRef="#ctx0" brushRef="#br1">28028 7285 0,'0'18'16,"18"17"0,-18 18 0,17 17 0,19 18 15,-1 106 16,-17-70 0,-1 70 15,1-123 0,0 52 16,-1-88 0,-17-17 0,0-36 16,-17-52 15,17-1 16,-18-70 0,18 71 16,-18-19 0,18-87 15,0 88 0,0-71 16,18 106 0,17 18 0,-17 17 15,35 1 0,17 34 16,-34 1 0,-1-1 16,-17 19 0,-1 34 15,-17-34 0,-17-1 0,-1 0 16,0 0 0,-17-17 0,-18-18 16,-17 18 0,34-18 15,1 0 16,17 0 0,1-18 0,17 0 15</inkml:trace>
  <inkml:trace contextRef="#ctx0" brushRef="#br1">28840 7250 0,'0'-18'15,"-18"0"0,0 18 16,-17 53 16,17-17 0,1 34 0,-1 1 15,0-1 0,18 18 16,0 18 0,0-35 15,18 17 0,0-17 0,17-1 0,36 18 16,-36-52 0,0-19 16,-17 1 0,35-18 15</inkml:trace>
  <inkml:trace contextRef="#ctx0" brushRef="#br1">29157 7726 0,'0'0'15,"0"70"0,18-34 0,-1-1 0,36 18 16,-35-35 15,17-1 0,0-17 16,1 0 0,-19 0 0,19-53 16,-19 36 0,-17-54 15,0 53 0,0-35 16,0 36 0,0 34 31,0 72 0,18-36 16,-18 17 0,0 1 0,0-1 15,35 54 16,-35-71 0,18 0 0,-18-1 16,0-34 0,-18 0 15,1-18 0,-19 0 16,19-18 0,-19 0 16,1 1 0,17-1 0,-17 1 15,18-1 0,-36-17 16,35 17 0</inkml:trace>
  <inkml:trace contextRef="#ctx0" brushRef="#br1">29739 7179 0,'-17'18'47,"-1"-1"16,18 1 15,-18 0 0,1 35 16,-1-36 0,18 1 0,0 17 15,18-17 16,-1-1 16,1 1 0,0-18 0,17 18 15,-18-1 16,1-17 0,0 0 16</inkml:trace>
  <inkml:trace contextRef="#ctx0" brushRef="#br1">29916 7214 0,'17'0'31,"36"18"16,-18 0 0,-17-1 16,0-17 0,-18 18 0,17 17 15,-17-17 0,-35 17 16,0-17 0,17-1 16,0 1 0,1-18 15,17 18 16,35-18 15,-17 0 0,-1 0 0,19 0 16,-19 0 0,1 0 16</inkml:trace>
  <inkml:trace contextRef="#ctx0" brushRef="#br1">30215 7108 0,'18'18'31,"17"0"16,-17-1 0,35 19 15,-18-19 0,18 1 16,-35 0 0,-1-1 15,-17 1 0,0 0 16,-35-1 16,17 1 0,-17-1 15,18-17 0,-1 0 0,0 18 16,1-18 0,17 18 0,-18-1 16,18 1 0,0 17 15,0-17 0,18 0 16</inkml:trace>
  <inkml:trace contextRef="#ctx0" brushRef="#br1">30709 7020 0,'0'0'0,"0"18"16,0 52 0,0-17 16,18 89 0,-18-54 15,0 0 0,0 18 16,0 0 0,18 70 16,-18-105 0,0 70 15,0-106 0,17 35 16,-17-52 0,0-36 15,0 1 16</inkml:trace>
  <inkml:trace contextRef="#ctx0" brushRef="#br1">31009 7638 0,'0'0'0,"18"17"0,-1 19 0,19-1 15,-1 0 0,36 53 16,-19-70 0,-16 17 16,34 18 0,-52-35 15,0-1 0,-18 1 16,17-18 0,-34-18 15</inkml:trace>
  <inkml:trace contextRef="#ctx0" brushRef="#br1">31415 7549 0,'0'0'15,"-18"0"0,1 36 16,-19-1 0,19 18 16,-19 0 0,1 17 0,0 1 15,-18 35 0,35-53 16,1-18 0,-1 0 0,18 1 15,0-19 16,0 1 0,0-36 16</inkml:trace>
  <inkml:trace contextRef="#ctx0" brushRef="#br1">31697 7990 0,'0'18'15,"0"0"16,0-1 16,-18 19 0,18-19 15,-17 1 0,-1 35 16,1-53 0,-19 35 16</inkml:trace>
  <inkml:trace contextRef="#ctx0" brushRef="#br1">32209 7549 0,'17'18'16,"-17"17"15,18-17 0,0 17 16,-1-17 0,18 35 16,-17-18 0,17-35 15,1 18 0,-19-18 16,19 0 0,-19-18 16,1-17 0,-18 17 15,0-35 16,0 18 0,0 17 0,0 1 15,-18-1 0,36 36 16,-1 35 16,-17-18 0,18 18 15,-18 0 0,18 17 16,-1-17 0,1 35 16,0-35 0,-1-17 0,-17-1 15,0 0 0,-17-17 16,-1-18 0,0 17 0,1-17 15,-19-17 16,19 17 0,-18-18 0,17 1 16,0-1 0,1 0 0,-19-17 15,19 17 0,-1-35 16</inkml:trace>
  <inkml:trace contextRef="#ctx0" brushRef="#br1">32791 7038 0,'0'0'16,"-18"0"15,-17 35 16,17-17 0,1-1 16,17 1 0,-18 0 0,0 17 15,18-17 0,0-1 0,0 36 16,18-35 0,17 0 15,-17-1 0,17 1 16,-35-1 0,18-17 16,-1 0 15</inkml:trace>
  <inkml:trace contextRef="#ctx0" brushRef="#br1">32932 7144 0,'0'17'16,"0"1"0,0 17 16,17-17 15,-17 17 0,0-17 16,18 0 0,0-1 0,-18 1 15,17-1 0,1-34 16</inkml:trace>
  <inkml:trace contextRef="#ctx0" brushRef="#br1">33055 7108 0,'18'0'31,"0"18"0,17 0 16,0 17 16,-17-17 0,35-1 15,-36 1 0,-17 0 16,-17-1 0,-1 1 15,-17 0 16,17-18 0,-17 17 16,35 1 0,0-1 15</inkml:trace>
  <inkml:trace contextRef="#ctx0" brushRef="#br1">33320 6950 0,'18'0'31,"17"35"16,-18 0 0,19 18 0,-19 0 16,36 71 0,-35-54 15,0 18 0,-1-17 0,1 88 16,-18-71 0,-18 53 15,1-70 16,-1-36 0,-17 18 0,-18 17 16,35-34 0,-35-1 15,36-35 16,-19 17 0</inkml:trace>
  <inkml:trace contextRef="#ctx0" brushRef="#br1">31186 4251 0,'0'0'0,"0"-18"16,17 18 31,-17 36 16,18-19 0,-1 54 16,1-18 0,-18 105 15,-18-52 0,-17 106 16,18-89 0,-19 1 0,1 105 15,17-35 16,1-123 0,17-1 16,-36 71 0,19-35 15,17-53 0,-18 0 16,18-18 0,-17 71 16,17-70 0,0-19 0,0 18 15,0-17 0,0 0 16,-18-18 15,0 0 16,18 17 16</inkml:trace>
  <inkml:trace contextRef="#ctx0" brushRef="#br1">30656 5962 0,'18'18'47,"0"17"0,-1 0 16,1 0 0,17 54 16,-17-54 0,0 18 0,-18-18 15,17 18 0,1 0 16,-1-18 0,1-35 15,35 18 0,-18-18 16,53-53 0,-35 18 16,36-54 0,-37 54 15,19-18 16,-36 18 0,-17 35 0,-36 0 16</inkml:trace>
  <inkml:trace contextRef="#ctx0" brushRef="#br0">23777 8943 0,'18'0'31,"17"0"16,-17-18 0,52 18 16,-34-17 0,34-1 15,-35 18 16,54-18 0,-36 18 16,-1 0 0,19 0 15,0 0 0,-1 0 0,18 0 0,106 0 16,-88 0 0,0 0 15,123 0 16,-105 0 0,-1 0 0,1-17 16,140-1 0,-123 0 15,18 1 0,-35-1 0,17 1 16,0-1 0,88-17 16,-123 17 0,-18 0 15,-17 18 0,17 0 0,35-17 16,-87 17 0,-1 17 15,-17-17 0,-18 18 0,-18 0 16,-70-1 0</inkml:trace>
  <inkml:trace contextRef="#ctx0" brushRef="#br0">28099 8784 0,'17'0'31,"19"-17"16,-19-1 0,36 0 15,-35 18 16,17 0 0,-17 0 0,17-17 15,0 17 0,36 0 16,-36 0 0,71 0 16,-53-18 0,70 18 15,-52 0 0,70-18 16,-70 18 0,87 0 16,-69 0 0,69 0 15,-69 0 0,87 18 16,-88-18 0,18 0 15,70 0 0,-70 0 16,-18 0 0,18 0 0,0-18 16,-18 18 0,124-17 15,-106-1 0,-18 18 16,0 0 0,106 0 16,-106 0 0,106 0 15,-88 18 0,-18-18 0,36 17 16,88-17 15,-107 0 0,89 0 16,-105 0 0,105-17 16,-106 17 0,88-18 15,-88 18 0,-17 0 0,105 0 16,-105-18 16,-1 18 0,19-17 15,-54 17 0,-35-18 16,-35 1 0</inkml:trace>
  <inkml:trace contextRef="#ctx0" brushRef="#br0">16545 9296 0,'18'0'62,"17"-18"0,-17 18 16,17 0 16,0-18 0,18 18 15,0 0 0,18 0 16,-18 0 0,35-17 15,-35 17 0,53 0 16,-53 0 0,17-18 16,-17 18 0,18 0 0,70-17 15,-53-1 0,71 0 16,-71 18 0,0 0 16,71-17 0,-71 17 15,18 0 0,70-18 16,-88 18 0,1-18 0,16 18 15,89-17 16,0-1 0,-70 0 16,-18 1 0,0-1 0,105 0 15,-105 1 0,18-1 16,123-17 0,-124 17 16,106 1 15,-105 17 0,123-18 16,-106 18 0,0 0 15,0 0 0,-17 0 0,-1 0 16,0 0 0,-17 0 0,71-18 16,-107 1 0,18-1 15,-52 0 0,-19 18 16,-17-17 0,-35 17 16,-18-18 0</inkml:trace>
  <inkml:trace contextRef="#ctx0" brushRef="#br0">7073 10319 0,'-17'17'0,"-1"-17"16,18 18 15,-18-18 16,36 0 31,17 0 16,-17 0 0,70 0 15,-35 0 0,88-18 16,-53 18 16,18-17 0,0 17 0,17-18 15,160 0 0,-125 1 16,19 17 0,-18-18 0,176 1 16,-177-1 0,-16 18 15,-1 18 0,70-1 16,-105 1 0,88-1 15,-106-17 0,1 0 16,87 0 0,-106 0 16,-17-17 0,-17 17 0,-1-18 15,-17 18 0,-18-17 16,-18-1 0</inkml:trace>
  <inkml:trace contextRef="#ctx0" brushRef="#br0">11077 10160 0,'0'-35'16,"0"70"0,-17-88 0,-19 35 16,19 1 0,-1 17 15,-17 0 0,-1 17 0,1 1 16,0 0 0,0 17 0,17 0 15,-17 18 16,17-18 0,36 18 16,-1-17 0,36-19 15,-17-17 0,52-17 16,-53-1 0,0 0 16,1-17 0,-19 17 0,1-17 0,0-18 15,-18 18 16,0 17 0,-18 36 31,18 53 0,18-36 16,-1 18 0,36 17 15,-18-34 0,1-19 16,-1 1 0,0 0 0,18-1 16,-35-17 0</inkml:trace>
  <inkml:trace contextRef="#ctx0" brushRef="#br0">7320 10530 0,'-17'0'0,"34"0"31,18 0 16,18 18 15,-35 0 0,35-1 0,-18 1 16,18 0 0,0-1 0,88 1 15,-70 0 0,17-1 16,124 18 0,-89-17 16,0 0 0,1-1 15,35 1 0,-1 0 0,195 52 16,-159-52 0,177 35 16,-177-18 0,141 18 15,-194-35 0,71 17 16,-142-17 0,1-1 15,-36-17 0,-17 18 16,-54-18 16</inkml:trace>
  <inkml:trace contextRef="#ctx0" brushRef="#br0">11236 10989 0,'0'0'15,"-35"-18"0,-1 18 0,1 0 16,-18 18 0,18 0 16,-18 17 0,35 0 15,1 1 0,17-1 16,0 0 0,35 18 16,-17-18 0,17-35 0,0 18 15,18-36 16,-18 1 0,1-19 0,-19 19 0,1-19 15,-18 1 0,0-18 16,0 18 0,-18 17 16,1 1 0,17-1 0,-36 18 15,36 18 0,-17 35 16,17-18 16,0 0 0,17 0 0,-17 1 15,36-1 0,17 18 16,-18-35 0,53-1 15,-53-17 0</inkml:trace>
  <inkml:trace contextRef="#ctx0" brushRef="#br0">11589 11042 0,'0'0'0,"0"-18"15,-18 18 0,0 0 16,1 0 0,-18 53 15,17-35 0,0 52 16,18-34 0,0-1 16,18 0 0,0-17 0,-1 0 15,36-1 0,-35-17 16,35-35 0,-36 17 16,1-35 15,0 36 0,-18-36 16,0 18 0,-18-1 15,0 19 0,1-1 16,-1 0 0,18 36 16,18 0 15,-1 17 0,1-17 0,-18-1 16,53 18 0,-35 1 16,17-36 0,-18 17 0,1-17 15,0 18 0,-1-18 16,1 0 0,0 0 0,-18-18 15,0 1 0,-18-19 16,0 36 0,1-35 16,17 18 0,0-1 15,0 0 0,17 1 16,1-1 0,0 0 16,17 1 15,-17 17 0,-1-18 0,1 18 16,-1 0 0,1 0 0,0 0 15,-1 0 16,1 18 0,-18-1 16,-18 19 15,18-19 0,-17 1 16,17 0 0,0-1 16,17 1 0,1 17 15,0-17 0,-1-1 16,19-17 15,-1-17 0,-18-1 16,-17 0 0,0 1 16,0-1 0,-35-35 15,18 36 0,-19-1 16,19 18 0,17-18 16</inkml:trace>
  <inkml:trace contextRef="#ctx0" brushRef="#br0">12294 11113 0,'0'0'15,"-17"0"0,-1 17 16,0-17 0,18-17 16,18-1 0,0-17 15,35-1 16,-36 19 0,19 17 0,-19-18 15,1 18 0,17 0 16,-17 18 0,-1-1 16,-17 1 0,18 0 0,0 35 15,-18-18 16,17-18 0,-17 36 0,-17-35 16</inkml:trace>
  <inkml:trace contextRef="#ctx0" brushRef="#br0">11501 11571 0,'0'0'16,"17"0"16,-17 18 15</inkml:trace>
  <inkml:trace contextRef="#ctx0" brushRef="#br0">11518 11800 0,'18'0'16,"-1"0"15</inkml:trace>
  <inkml:trace contextRef="#ctx0" brushRef="#br0">11589 11977 0,'17'17'16,"-34"-34"0,52 52 15,-35-17 31</inkml:trace>
  <inkml:trace contextRef="#ctx0" brushRef="#br0">11677 12171 0,'0'-18'15</inkml:trace>
  <inkml:trace contextRef="#ctx0" brushRef="#br0">7320 10760 0,'18'17'31,"35"-17"16,-18 18 0,71 17 16,-36-17 0,89 17 15,-53 0 0,0 1 16,17-1 0,124 53 16,-123-17 0,-1-18 15,1 17 0,123 71 16,-142-70 0,1-1 15,0-17 0,-18 0 0,18 18 0,-18-18 16,18 0 0,71 35 16,-72-35 0,-16 0 0,105 35 15,-124-53 16,1 0 0,-1 1 16,-17-1 0,0-17 0,-18 17 0,18 0 15,-35-17 0,17 0 16,-17-1 15,-18 1 16,-18-18 31</inkml:trace>
  <inkml:trace contextRef="#ctx0" brushRef="#br0">11218 12471 0,'0'35'15,"0"0"0,0-17 16,0 52 15,18-52 0,-18 17 0,0-17 16,18 0 0,-1-1 16,1 1 0,0-36 15,-18 1 0</inkml:trace>
  <inkml:trace contextRef="#ctx0" brushRef="#br0">11183 12224 0,'18'17'16,"-18"1"15,17 17 0</inkml:trace>
  <inkml:trace contextRef="#ctx0" brushRef="#br0">11571 12524 0,'-35'0'16,"17"17"0,1 1 0,-1 17 16,18-17 0,18 17 15,17-17 0,-18-1 0,54 36 16,-36-35 15,1 0 0,-1-1 0,-17 18 16,-1-17 0,-34 0 16,17-1 0,-36 1 0,-17 17 15,18-35 0,0 18 16,-18-18 0,18 0 16,17 0 0,-17 0 0,-1 0 15</inkml:trace>
  <inkml:trace contextRef="#ctx0" brushRef="#br0">11536 13194 0,'-18'18'16,"18"-1"15,18-17 0,-18 18 16</inkml:trace>
  <inkml:trace contextRef="#ctx0" brushRef="#br0">11518 13476 0,'18'0'16</inkml:trace>
  <inkml:trace contextRef="#ctx0" brushRef="#br0">11518 13476 0,'0'0'16,"71"106"0</inkml:trace>
  <inkml:trace contextRef="#ctx0" brushRef="#br0">7673 11218 0,'0'0'0,"18"18"31,17 0 16,35 52 0,-17-35 15,71 71 0,-36-53 16,71 71 0,-53-54 15,88 71 16,-89-70 0,142 105 16,-141-70 0,18 0 15,-1-18 0,-17 18 0,17 0 16,1-18 0,-18 18 0,17-18 0,89 88 16,-106-87 15,0-1 0,88 53 16,-106-71 0,0 1 0,-17-18 15,17 18 0,-35-36 0,52 53 16,-69-53 0,17 1 16,-36-19 0</inkml:trace>
  <inkml:trace contextRef="#ctx0" brushRef="#br0">11342 13917 0,'0'18'0,"0"-36"0,0 53 16,17 18 16,1-17 0,0-19 0,35 54 15,-36-54 0,36 19 16,-35-36 0,-1 0 15,1 0 0,0-18 16,-1 0 0,-17 1 16,0-36 15,0 18 0,0 17 0,-17 0 16,17 1 0,-18-1 0,18 0 16</inkml:trace>
  <inkml:trace contextRef="#ctx0" brushRef="#br0">11624 13970 0,'35'0'16,"-17"18"0,-71-36 0,106 53 16,-18 1 0,-35-19 15,18 1 0,0-1 0,-1 1 16,1-18 0,-18 18 16</inkml:trace>
  <inkml:trace contextRef="#ctx0" brushRef="#br0">11783 13794 0,'-18'0'16</inkml:trace>
  <inkml:trace contextRef="#ctx0" brushRef="#br0">11906 13864 0,'-17'18'16,"34"-36"0,-52 36 0,35 17 15,0-17 0,35 17 16,-17-17 0,17 17 16,-35-17 0,35-1 15,-17 1 16,-36-18 15,-17 17 16,18-17 0,-1 0 0,0 0 0,1-17 16</inkml:trace>
  <inkml:trace contextRef="#ctx0" brushRef="#br0">12118 13952 0,'0'0'16,"0"18"0,0 0 0,0-1 16,18 1 0,-1-18 15</inkml:trace>
  <inkml:trace contextRef="#ctx0" brushRef="#br0">12118 13864 0,'0'0'16,"0"-17"16,18 17 0,-1 0 15,18 0 0,-17 0 16</inkml:trace>
  <inkml:trace contextRef="#ctx0" brushRef="#br0">12330 13811 0,'0'0'15,"17"0"0,1-17 0,17-1 16,-17 0 0,-1 1 15,1 17 0,-18-18 0,18 0 16,-18 1 16,-18 17 0</inkml:trace>
  <inkml:trace contextRef="#ctx0" brushRef="#br0">12383 13653 0,'0'35'15,"0"-88"0,0 71 0,0 34 0,0-16 16,17 17 15,-17-18 0,18-17 16,-18-1 0,17 18 0,1-17 16</inkml:trace>
  <inkml:trace contextRef="#ctx0" brushRef="#br0">12594 13864 0,'0'0'16,"18"35"0,-1-17 0,1 35 15,-18-18 0,18-17 16,-1 17 16,-17 0 0,0-17 15,-17 0 0,-19-1 16,19-17 16,-1 0 0,-17 0 0,17 0 15,-17 0 16</inkml:trace>
  <inkml:trace contextRef="#ctx0" brushRef="#br0">11924 14429 0,'0'0'16,"0"-18"16,18 18 15</inkml:trace>
  <inkml:trace contextRef="#ctx0" brushRef="#br0">11959 14534 0,'0'0'16,"18"18"0,-1-18 16,1-18 15</inkml:trace>
  <inkml:trace contextRef="#ctx0" brushRef="#br0">11959 14534 0,'106'36'16,"-212"-72"0,230 72 0,-124-54 16</inkml:trace>
  <inkml:trace contextRef="#ctx0" brushRef="#br0">7726 11606 0,'17'18'15,"1"0"0,0 17 0,52 36 16,-17-36 0,71 71 15,-54-36 0,1-17 16,17 18 0,-17-1 16,17 1 0,0-1 0,18 19 0,88 105 15,-106-106 16,18 18 0,0-1 0,-18 1 16,0-18 0,106 124 15,-88-106 0,88 106 16,-88-124 0,0 18 15,-1-18 0,1 0 0,0 0 0,0-17 16,88 70 16,-88-88 0,-18 0 0,88 53 15,-105-71 0,0 0 16,-1 0 0,1 1 0,-1-1 16,36 18 15,-53-18 0,35 18 16,-53-18 0,18 1 15,-17-19 0,-19-17 16,-17 18 0,18-18 0,-36 0 16,1-18 15</inkml:trace>
  <inkml:trace contextRef="#ctx0" brushRef="#br0">11765 14711 0,'0'0'15,"18"17"0,35 1 16,-18 0 0,0-1 15,1-17 0,-1 18 16,35 0 0,-52-1 16,-18 19 0,0-1 15,-18-17 0,1 17 0,-1-18 16,-17 19 0,17-19 0,1 1 16,-1 17 15,18-17 0,18-18 16,-1 0 0,1 0 15,-1-18 0,1 18 16,-18-17 0,0-1 16</inkml:trace>
  <inkml:trace contextRef="#ctx0" brushRef="#br0">11836 14940 0,'0'0'15,"17"0"0,36 0 16,-17-17 0,52-1 15,-53 18 0,0-18 16,1 18 0,-1-17 16,-35 34 15,-18-17 16,18 18 16,0 0 0,18 17 15,-18-18 0,17 1 0,1 0 16,35 17 0,-35-35 15,-1 0 0,19 0 0,-1-35 16,-35 17 16,0 0 0,0-17 15,0 18 0,0-1 16,18 18 16,-1 0 15,1 18 0,17-1 16,-17 1 15,-1-1 0,1-17 16,0 0 16,-18-17 15,0-1 0,-18-17 16,18 17 0</inkml:trace>
  <inkml:trace contextRef="#ctx0" brushRef="#br0">12471 14587 0,'17'141'16,"-34"-282"0,52 353 0,-17-159 15,17 53 0,-17-71 16,-1 0 0,1-17 0,-1-18 16,1 0 0</inkml:trace>
  <inkml:trace contextRef="#ctx0" brushRef="#br0">12735 14887 0,'0'0'0,"0"36"0,0-1 16,0 18 16,18-36 0,0-17 15,-1 0 0,1 0 0,17-35 16,-17 17 0,-18-17 15,17 0 0,1 17 0,-18-17 16,18 17 0,-18 1 0,17-19 16,1 36 15,0 53 0,-18-17 16,17 34 0,1-35 16,-18 1 0,18-19 0,-18 1 15,17-18 16</inkml:trace>
  <inkml:trace contextRef="#ctx0" brushRef="#br1">23760 10971 0,'0'-17'0,"-18"17"16,18 35 15,18 0 0,-1 54 16,-17-37 16,0 19 0,18-18 0,-18 17 15,0 1 0,0 88 16,0-89 0,0 36 15,18-53 0,-18 18 16,17-54 0,-17 1 0,18-18 31,-18-53 0</inkml:trace>
  <inkml:trace contextRef="#ctx0" brushRef="#br1">23777 10901 0,'0'0'16,"0"-35"0,0 17 15,18 18 16,17 0 0,0 0 15,36 0 0,0 18 0,-1-18 16,106 17 16,-70-17 0,0 0 0,0 0 15,0 0 0,70 0 16,-105 18 0,-1-1 0,-17 1 16,0 0 0,18 17 15,-54 0 0,1-17 0,0 17 16,-1 18 15,-17-18 0,18-17 0,-18 17 16,0 1 0,0-19 0,0 19 16,0 52 0,0-35 15,35 35 0,-35-35 16,35 35 0,-17-53 16,-18 18 15,18-18 0,-18 36 0,-18-36 16,-17 18 0,17-35 15,-17-1 0,-18 1 0,0 0 16,-17-18 0,-1 0 16,-17 0 0,-124 0 15,106 0 0,-17 17 0,17-17 16,0 0 0,-35 0 16,88 0 0,35 0 0,36 0 15,70 0 16</inkml:trace>
  <inkml:trace contextRef="#ctx0" brushRef="#br1">24465 10283 0,'0'-17'0,"0"34"32,0 36 0,0-17 15,-17 17 0,17 0 16,0 70 0,0-70 15,0 0 0,17 17 16,1-34 0,-18-19 0,17 1 16,1 0 15,0-36 0,-18 0 16,0 1 0</inkml:trace>
  <inkml:trace contextRef="#ctx0" brushRef="#br1">24289 10478 0,'0'0'16,"0"-36"0,0 19 0,0-1 16,17-17 0,-17 17 0,0 0 0,18-17 15,0 0 16,-18 17 0,17 1 0,1 17 15,-18-18 0,18 18 0,17 35 16,-17-35 0,17 18 16,-18-1 0,1 1 0,35 0 15,-35-18 16,-18 17 0,35 1 16,-17 0 0</inkml:trace>
  <inkml:trace contextRef="#ctx0" brushRef="#br1">24024 9825 0,'0'0'0,"18"35"0,-18 0 16,17 36 16,1-53 0,-18 17 0,18 35 15,-18-52 16,0 0 0,-18-1 0,0 1 15,1-18 16,-1-18 0,1 1 0,-1-1 16,0 0 0,1-17 15,-1 0 0,0 0 0,18-1 16,-17-17 0</inkml:trace>
  <inkml:trace contextRef="#ctx0" brushRef="#br1">23830 9490 0,'18'-18'16,"-36"36"0,53-36 0,-17 36 16</inkml:trace>
  <inkml:trace contextRef="#ctx0" brushRef="#br1">24342 9719 0,'0'0'0,"0"-18"0,-18 18 15,0 0 16,1 0 0,17 36 15,-18-19 0,18 19 16,0-1 16,18 0 0,-18-17 0,17-1 0,1 1 15,0-18 0,-1 18 16,1-18 0,0 0 0,-18-18 16,17 0 0,-17 1 0,18-18 15,-18 17 0,-18 0 16,18 1 0,-17-36 15,-1 53 0,0-18 16,36 36 16,0 17 15,-1-17 0,36 35 16,-35-36 0,17 1 16,-17-1 0,-1-17 15,-17 18 0,0-36 16,-17 18 0,17-17 15,-18-1 0,18 1 16,18 17 31,-18-18 32,0 0 0,17 1 15,1-19 0,-18 19 16,18-1 0,-1 18 15,1-18 0,0 18 16,17 18 16,-35 0 0,35 17 15,-35-17 0,18 17 16,-18-17 0,17-1 16,1 1 0</inkml:trace>
  <inkml:trace contextRef="#ctx0" brushRef="#br1">24906 9807 0,'0'18'16,"0"-36"0,18 36 0,-1-18 15,36 0 16,-35-18 0,0 18 0,-1-17 15,-17-1 16,0 0 0,0 1 16,-17-1 0,-1 18 15,0-18 0,1 18 0,-1 0 16,-17 36 0,17-19 16,18 1 0,-18 0 15,18 17 0,18-17 0,0 17 16,35 0 0,0-17 15,-18-18 0,53 0 16,-35 0 0,-18-18 0,-17 18 16,0-18 0,-1 18 15,-34 18 16,-1-18 0</inkml:trace>
  <inkml:trace contextRef="#ctx0" brushRef="#br1">25682 4374 0,'18'0'15,"0"0"16,-1 0 0,54 0 15,52-17 16,-70 17 0,18-18 0,-1 18 16,71-17 0,-88 17 15,53-18 16,-88 18 0,17 0 0,-17 0 16,-1 0 0,-17 18 0,0-36 31,-35 18 15</inkml:trace>
  <inkml:trace contextRef="#ctx0" brushRef="#br1">26388 4216 0,'0'-18'16,"17"18"16,1 0 0,0 0 0,52-18 15,-34 18 0,16 18 16,-16-18 0,-36 18 16,17 17 0,-17 0 15,-17-17 0,-19 52 16,1-52 0,0 17 0,0-17 15,17 0 0,0-1 0,-17 19 16,17-36 16</inkml:trace>
  <inkml:trace contextRef="#ctx0" brushRef="#br1">25329 11571 0,'18'0'31,"0"0"16,17 0 0,18 0 0,70 0 15,-70 0 0,106-18 16,-88 18 0,52 0 15,-70-17 0,0 17 16,0 0 16,-36-18 0,1 18 15,-18-17 0,0-1 16</inkml:trace>
  <inkml:trace contextRef="#ctx0" brushRef="#br1">26053 11342 0,'0'0'0,"53"0"16,-36 17 0,18 1 0,18 0 15,0 17 16,-17-17 0,-19 17 16,1-17 0,-18 17 0,0 18 15,-18-36 0,-17 36 16,0-35 0,17 0 15,-35-1 16,35-17 0,18-17 16</inkml:trace>
  <inkml:trace contextRef="#ctx0" brushRef="#br1">26529 11113 0,'0'0'16,"0"17"16,0 36 15,0 0 0,35 70 16,-17-52 0,-1 0 0,19 70 16,-19-71 0,19 36 15,-19-71 0,1-17 16,-18 0 0,18-1 0,-1-17 15,1-35 16,-18 17 0</inkml:trace>
  <inkml:trace contextRef="#ctx0" brushRef="#br1">26494 11130 0,'17'0'16,"1"0"16,35 0 0,53-17 15,-53-1 0,35 18 16,88 0 0,-88-18 16,18 18 0,0-17 0,-18-1 15,-17 18 0,-1 0 0,-17 0 16,0 18 15,-35-1 0,-18 19 0,-35 52 16,17-35 0,0 0 16,1-1 0,-1 72 15,18-54 0,0 1 16,0-18 0,18 70 16,-1-87 0,1 52 15,-18-53 0,0-17 0,0-1 16,-18 1 0,-52-18 15,17 0 0,0-18 16,-18 18 0,-87 0 16,69 0 0,1 18 0,-71 0 15,89-1 16,17 1 0,18-18 16</inkml:trace>
  <inkml:trace contextRef="#ctx0" brushRef="#br1">24924 10319 0,'17'0'78,"1"0"16,0 0 0,-1 0 15,1 0 16,0 17 0,-1-17 0,19 18 16,-19 0 15,1-1 0,17 1 0,0 0 16,1-1 0,-19 1 16,1 0 0,35-1 15,-36 1 0,19 17 16,-19-35 0,1 35 15,0-17 0,35 35 16,-36-18 0,1-17 0,-1 17 16,1 0 0,35 36 15,-35-36 0,-1 0 0,19 1 16,-19 34 16,1-34 0,0-1 0,17 35 15,-18-17 0,1-17 16,0-1 0,-18 18 0,17-18 15,1 18 0,0 35 16,-1-53 0,-17 54 16,0-36 0,18-18 15,-18 0 0,0 18 16,18-18 0,-18 18 0,17-17 0,1 34 16,-18-35 0,17 54 15,1-54 16,-18 0 0,18 36 15,-1-36 0,1 0 0,-18 1 16,18-19 0,-1 54 16,1-36 0,0 18 15,-1-35 0,1 17 16,-1 18 0,-17-36 0,18 36 16,-18-35 15,0 0 0,0-1 0,18 1 16,-18-1 0,17 36 15,1-35 0,-18 0 0,35-1 16,-17 1 16,0 0 0,-1-18 15,1 17 0,0 1 0,17 0 16,-18-1 0,19 1 16,-19-18 0,19 17 15,-1 1 0,-17-18 16,-1 18 0,18-18 0,-17 0 15,17 17 0,-17-17 0,35 0 16,-35 18 0,17-18 16,0 0 15,0 0 0,-17 0 0,0 0 16,-1 0 0,1 0 0,35 0 16,-35-18 0,34 18 15,-34-17 0,0 17 16,-1 0 0,-17-18 15,18 18 0,-36 0 32,18 18 15</inkml:trace>
  <inkml:trace contextRef="#ctx0" brushRef="#br1">27040 13070 0,'18'0'47,"0"0"15,-1 0 16,-17-17 16,18 17 0,-18-18 0,35 1 15,-35-1 0,18 0 16,0-17 0,-18 0 0,17 17 16,1-70 15,-18 35 0,0-35 16,0 35 0,0-18 15,0 36 0,0 17 0,-18-17 16,18 0 0,0 17 16,-17 18 0</inkml:trace>
  <inkml:trace contextRef="#ctx0" brushRef="#br1">27040 12488 0,'18'0'16,"-18"-17"0,0-1 0,18-17 15,-18 0 16,0 17 0,0-17 15,0-1 0,0 19 0,0-54 16,0 53 0,17-17 16,1 35 0,17 0 15,-17 18 16,0-18 0,34 35 16,-34-17 0,0-1 0,-1-17 15,1 18 0,0-18 16,-18 18 0</inkml:trace>
  <inkml:trace contextRef="#ctx0" brushRef="#br1">27040 10495 0,'0'18'15,"0"-1"16,0 1 0,0 17 0,18 54 16,0-37 0,-18 1 15,17 71 0,1-36 16,0-35 0,-18-35 16,17 17 0,-17-17 15,0-36 16,0 0 0</inkml:trace>
  <inkml:trace contextRef="#ctx0" brushRef="#br1">26829 10495 0,'35'-35'16,"-70"70"0,70-88 0,0 53 15,-35-17 0,36 17 16,-19-18 0,1 18 16,0-18 15,-1 18 0,1 0 0,-1 0 0,1 0 16,17 53 0,1-17 16,-19-1 0,1 0 0,17 0 15,-17 1 0,17 17 16,-17-36 0,-1-17 15</inkml:trace>
  <inkml:trace contextRef="#ctx0" brushRef="#br1">26758 9860 0,'0'-17'16,"18"17"0,-18 17 15,0 1 16,0 17 0,35 0 15,-35 1 0,18-19 16,17 1 0,0-18 16,1 0 0,-19-18 15,19-17 16,-36 0 0,0-18 16,0 35 0,0-17 15,0 17 0,0 36 16,0 35 15,17 0 0,1-18 0,35 36 16,-36-36 16,1 35 0,0-52 15,-18 0 0,-18-1 16,0 1 0,-17-18 0,17 0 16,-52-18 0,35 18 15,-1-17 0,19-1 16,-19 0 0,19 1 0</inkml:trace>
  <inkml:trace contextRef="#ctx0" brushRef="#br1">26688 9525 0,'17'-35'15,"-34"70"0,52-88 0,0 35 0,18-34 16,-18 34 0,18-17 16,-17 35 0,-19-18 15,1 36 16,-18 17 0,0-17 16,0-1 0,0 18 15,0-17 0,0 0 0,18-1 0,-1 1 16,18 0 15</inkml:trace>
  <inkml:trace contextRef="#ctx0" brushRef="#br1">27358 9454 0,'0'0'0,"-35"18"16,17 0 0,-17-1 0,-1 36 16,19-17 0,-1-19 15,18 36 0,35 0 16,-17-35 0,17-1 16,1 1 0,17-18 15,-18 0 0,-18 0 16,19 0 0</inkml:trace>
  <inkml:trace contextRef="#ctx0" brushRef="#br1">27499 9560 0,'18'0'16,"-1"0"15,1 0 0,17 18 16,-17 0 0,-18 17 15,0-18 0,0 19 16,-18-1 0,1-17 16,17-1 15,17 1 16,19-36 0,-19 18 16,1 0 0,-1-17 0</inkml:trace>
  <inkml:trace contextRef="#ctx0" brushRef="#br1">27711 9454 0,'17'0'16,"-17"18"0,18-18 0,35 35 15,-35-17 0,17 0 16,0-1 0,0 1 15,-35 0 0,18-1 0,-18 18 16,0 1 16,-18-19 0,1 1 0,-1 17 15,0-17 0,1 35 16,17-35 0,-18-1 0,18 1 16</inkml:trace>
  <inkml:trace contextRef="#ctx0" brushRef="#br1">29051 10848 0,'18'70'16,"17"1"0,-17 0 16,52 105 0,-34-88 15,34 89 16,-35-125 0,-17 1 0,0-17 15,-18-19 0,-18-34 16,-17-54 16,0 18 0,-18-88 15,35 71 0,0-1 0,1-17 16,34-53 16,1 70 0,17 1 0,1 17 15,52 0 0,-53 53 16,18 0 0,35 17 15,-70 19 0,-18-1 0,-35 53 16,-1-53 16,-17 1 0,0-1 0,0 0 15,1-17 0,-19 17 16,36-35 0,17 0 16,36 0 0,17 0 15</inkml:trace>
  <inkml:trace contextRef="#ctx0" brushRef="#br1">29722 10777 0,'0'0'0,"-18"0"0,0 18 0,1 0 16,-19 52 15,36-17 0,0 18 0,18-1 16,17 71 0,-17-88 15,35 53 0,-18-71 16,18 18 16,-35-35 0,35 0 15,-18-18 0,-18-18 0,1 18 16</inkml:trace>
  <inkml:trace contextRef="#ctx0" brushRef="#br1">30004 11271 0,'0'88'0,"-18"-193"0,36 122 0,-36-52 15,18 53 0,0-1 16,35 36 16,-17-18 0,17 1 15,1-36 0,-19 17 0,19-17 16,-19 0 0,18-17 16,-17-1 0,-18 0 15,0 1 0,0-1 0,0-17 16,0 17 0,0 36 15,18 52 16,-1-17 0,19 53 16,-1-53 15,0 35 0,-35-70 16,18 17 0,-18-17 16,-18 0 0,1-18 0,-36 0 15,17 0 0,-34-18 16,35-17 0,-1 17 15,1-17 0,-18-18 16,35 17 0,1 1 16,17 0 0</inkml:trace>
  <inkml:trace contextRef="#ctx0" brushRef="#br1">30286 10742 0,'0'0'0,"-35"35"16,35 1 0,-18-1 15,0 35 16,1-52 0,17 0 0,17 17 15,1-17 0,17-1 16,1-17 0,-1 0 16,-17 0 0,-1-17 15</inkml:trace>
  <inkml:trace contextRef="#ctx0" brushRef="#br1">30427 10813 0,'18'0'16,"-36"0"0,53-18 16,-17 18 15,0 18 0,-1-18 0,1 35 16,-18-17 0,-18 34 16,1-34 0,-19 17 15,36-17 0,0 0 16,36-18 15,-1 0 0,0-18 16,0 18 0,1-18 16</inkml:trace>
  <inkml:trace contextRef="#ctx0" brushRef="#br1">30639 10689 0,'0'0'0,"17"0"31,36 18 16,-35-1 0,17-17 0,18 36 15,-18-19 0,-17 36 16,-18-35 0,0 17 16,-18-17 0,1-1 15,-1 1 16,1-18 0,-1 0 0,0 18 16,1-18 15</inkml:trace>
  <inkml:trace contextRef="#ctx0" brushRef="#br1">31097 10478 0,'0'52'16,"0"37"15,0-36 0,18 35 16,0 0 0,-18 124 15,17-107 0,-17 19 0,0 70 16,18-124 0,-18 1 16,0 35 0,0-71 15,0-17 0,18-1 0</inkml:trace>
  <inkml:trace contextRef="#ctx0" brushRef="#br1">31397 11254 0,'0'0'0,"18"17"0,0 1 16,34 17 0,-34 0 15,53 1 16,-36-19 0,18 19 16,-18-19 0,0-17 15</inkml:trace>
  <inkml:trace contextRef="#ctx0" brushRef="#br1">31644 11324 0,'-53'88'15,"106"-176"0,-141 212 0,53-71 0,-18 17 16,35-35 0,1-17 16,-1 0 0,18-1 15</inkml:trace>
  <inkml:trace contextRef="#ctx0" brushRef="#br1">32068 11536 0,'0'17'15,"-18"19"16,0-1 0,-17 18 15,35-35 0,-18 17 0,18-17 16,-17-18 16</inkml:trace>
  <inkml:trace contextRef="#ctx0" brushRef="#br1">32032 10760 0,'0'0'16,"18"17"16,0-17 15,17 18 0,-18-18 16,19 18 0,-19-18 16</inkml:trace>
  <inkml:trace contextRef="#ctx0" brushRef="#br1">32156 10672 0,'0'0'15,"17"0"16,-17 17 16,18 1 0,-18-1 15,18 1 0,-18 17 16</inkml:trace>
  <inkml:trace contextRef="#ctx0" brushRef="#br1">32579 11448 0,'0'0'0,"18"53"0,-1 70 16,1-70 0,0 53 15,-1-53 0,-17 17 16,0-52 0,0 0 16,-17-18 0,-19-18 15,19 0 0,-36-52 16,17 34 0,19-16 15,-36-72 0,35 53 16</inkml:trace>
  <inkml:trace contextRef="#ctx0" brushRef="#br1">32420 11024 0,'-53'89'0,"124"-178"0,-89 89 0,54 0 15,-19 18 16,1 0 0,-1-1 15</inkml:trace>
  <inkml:trace contextRef="#ctx0" brushRef="#br1">32826 11236 0,'0'0'16,"-35"18"0,17-1 0,0 1 15,18 17 0,-17-17 0,17 52 16,17-52 0,19 35 16,-19-35 15,36-18 0,-35 0 16,0 0 0,17-36 16,-35 1 15,0 0 0,-18-1 16,1 1 0,17 0 15,-18 35 0,18 18 16,18 34 16,-1-34 0,1 17 15,-1-17 0,1 0 0,0 17 0,-1-17 16,-17-36 31,-17-17 0,17 17 16,0-17 0,0-1 15,17 19 0,1 17 16,17 0 16,-17 0 0,0 17 0,-1 1 15,18 0 0,-35-1 16,0 1 0,0 17 16,18-17 0,-18 0 15,0-1 0,18-17 16</inkml:trace>
  <inkml:trace contextRef="#ctx0" brushRef="#br1">33302 11395 0,'0'0'0,"0"-18"16,18 0 15,0 1 0,-18-1 16,0-17 16,-18 35 0,-17 0 15,-1 18 0,36-1 16,-17 1 0,-1 17 0,18-17 16,18 35 15,17-36 0,18 19 16,-35-36 0,34 0 15,-34 0 0,0-18 16,-18 0 0,17 1 16</inkml:trace>
  <inkml:trace contextRef="#ctx0" brushRef="#br1">33408 10866 0,'-18'35'16,"36"-70"0,-36 87 0,36-34 15,-18 0 0,18-1 16,-1 1 0,1-18 15</inkml:trace>
  <inkml:trace contextRef="#ctx0" brushRef="#br1">33532 10901 0,'0'0'15,"0"17"0,0 1 0,0 0 16,0-1 15</inkml:trace>
  <inkml:trace contextRef="#ctx0" brushRef="#br1">33567 10478 0,'0'0'15,"17"35"0,1 0 0,0 18 16,35 70 0,-18-52 16,0 0 0,18 70 15,-18-71 0,-17 1 0,-18-1 16,0 1 0,0-1 0,-35 54 15,-1-71 16,-16 53 0,-1-53 16,-18 17 0,18-35 15</inkml:trace>
  <inkml:trace contextRef="#ctx0" brushRef="#br1">14711 8520 0,'17'0'15,"1"17"16,0 1 0,52-18 16,-34 0 0,17 0 15,-1 0 0,1 0 0,36-18 16,-54 1 0,0 17 16,18-18 0,-35 18 15,-18-18 16,-18 18 15</inkml:trace>
  <inkml:trace contextRef="#ctx0" brushRef="#br1">15134 8290 0,'0'0'0,"-17"0"0,34 18 31,1 0 16,17-18 15,-17 17 0,52 1 16,-34-18 0,-1 0 0,35 17 16,-34-17 15,-19 0 0,19 18 0,-19-18 0,1 18 16,0-1 15,-18 1 0,0 0 16,0-1 0,-36 19 16,1-19 0,-18 19 15,35-19 0,-17 18 16,17-35 0,18 18 16,-17-18 0,-1 18 15,18-1 16,-17 1 0,17 0 15</inkml:trace>
  <inkml:trace contextRef="#ctx0" brushRef="#br1">13053 10195 0,'0'18'94,"17"17"15,1 0 0,-18 18 0,35 53 16,-35-53 0,36 124 15,-36-89 16,17 35 0,1-17 0,-18 18 16,18-19 0,17 72 15,-18-107 0,19 54 16,-36-71 0,17 17 16,-17-34 0,18-19 15,-18 1 0,0-36 16,18 1 0</inkml:trace>
  <inkml:trace contextRef="#ctx0" brushRef="#br1">12912 10195 0,'0'0'15,"17"-17"0,-17-1 0,36-35 16,-1 35 0,18-70 15,-36 53 0,19 0 16,-19-1 0,19-16 16,-19 34 0,-17 36 15,0 34 16,0 1 0,18 0 0,0 18 16,-1-18 0,18 0 0,36 17 15,-36-35 0,1 1 16,-1-19 0</inkml:trace>
  <inkml:trace contextRef="#ctx0" brushRef="#br1">12841 12171 0,'0'0'0,"18"35"32,-1 36 15,-17-36 0,0 0 0,0 18 16,0-18 0,0-17 0,18 0 15,0-18 0</inkml:trace>
  <inkml:trace contextRef="#ctx0" brushRef="#br1">13053 12241 0,'0'0'16,"0"53"0,17-17 0,1-19 0,17 1 15,-17-18 16,0 0 0,-1 0 0,19-18 16,-19 1 0,-17-1 0,18-17 15,-18 17 0,-18 0 16,1 1 0,-19-1 0,19 18 16,-19 0 15,19 0 0,34 18 16</inkml:trace>
  <inkml:trace contextRef="#ctx0" brushRef="#br1">13441 12277 0,'-18'17'15,"36"-34"0,-53 70 0,17-36 16,18 1 0,-18-18 15</inkml:trace>
  <inkml:trace contextRef="#ctx0" brushRef="#br1">13600 12206 0,'0'18'16,"0"-1"15,0 19 16,17-19 0,1 1 0,0-18 16,-1 0 0,1 0 0,17 0 15,-17-18 16,-18-17 16,0 17 0,-36 1 15,19-1 0,-18 18 16,17 0 15,36 0 16,-18 18 0</inkml:trace>
  <inkml:trace contextRef="#ctx0" brushRef="#br1">13811 12188 0,'0'18'15,"0"-36"0,0 71 0,0-35 0,0 0 16,18-1 0,35 1 16,-36-18 0,36 0 15,-35 0 0,17-18 16,-35 1 0,0-1 16,0 0 0,0 1 0,-35-1 15,17 18 0,-35-18 16,36 18 0,-18 18 15,52-18 16,1 0 0</inkml:trace>
  <inkml:trace contextRef="#ctx0" brushRef="#br1">14058 12153 0,'-17'18'16,"34"-36"0,-34 53 0,17-17 15,0 17 16,17-35 0,1 18 16,17-18 0,-17 0 0,35 0 15,-36-18 0,19 1 16,-36-1 0,17-17 16,-34 17 0,-1 18 15,0-17 0,1 17 0,-19-18 16,19 18 0,-19 0 15,19 18 0</inkml:trace>
  <inkml:trace contextRef="#ctx0" brushRef="#br1">13494 12823 0,'0'18'32,"0"17"15,0 1 0,17-1 16,-17 18 0,0 0 0,0 17 0,0 89 16,0-71 15,0 0 0,0 142 16,0-124 0,0-1 0,18 1 15,-18 0 0,18 0 0,-1 35 16,1-70 0,0-18 16,-18-18 0,0 18 15,17 35 0,-17-35 16,0 0 0,18 17 16,0-34 15,-18-19 0,17-17 0,-17-17 16,18-1 0,-18 0 15,-18 18 0,18-17 16</inkml:trace>
  <inkml:trace contextRef="#ctx0" brushRef="#br1">13423 14658 0,'0'0'0,"0"18"0,0-1 0,0 1 15,18-1 0,-18 1 0,17 0 16,19 35 0,-1-18 16,0 18 0,1-18 15,-19-17 0,19-1 16,-19-17 16,18-35 0,1-35 15,-19 17 0,19-18 16,-19 18 0,19-35 15,-19 70 0,1-17 16,-1 17 0</inkml:trace>
  <inkml:trace contextRef="#ctx0" brushRef="#br0">8273 13070 0,'-18'0'16,"18"-17"15,18 17 16,-1 17 16,1 1 0,35 17 15,-18-17 0,36 53 16,-36-36 0,53 53 16,-35-17 0,0-19 15,0 37 0,17-1 0,89 88 16,-71-70 0,106 70 15,-70-70 0,-1-17 16,1 16 0,17 1 0,-18 0 16,1 17 0,140 142 15,-158-159 0,18 17 16,-18-17 0,-1 0 0,89 53 16,-105-71 0,-1-35 15,-35 17 0,53 36 16,-71-70 0,0-1 15,-17-35 0,-1 17 0,-17-34 16</inkml:trace>
  <inkml:trace contextRef="#ctx0" brushRef="#br0">8396 13476 0,'0'0'15,"18"0"0,-1 0 16,-17 18 62,18-1 16,-18 1 16,18 0 0,-18-1 0,35 54 15,0-36 0,1 18 16,-1 0 0,18 0 0,0 17 15,88 107 0,-53-71 16,106 141 16,-106-106 0,124 141 15,-106-141 0,-18-17 16,18-19 0,-18 19 0,18-18 0,52 88 16,-69-106 15,-1 0 0,0 0 0,0-17 16,-17 17 0,52 53 15,-70-70 0,35 52 16,-35-52 0,-17-18 0,-1-18 16,0 0 0,18-17 15</inkml:trace>
  <inkml:trace contextRef="#ctx0" brushRef="#br0">11659 15946 0,'-17'-18'16,"-1"18"15,-17 0 0,17 18 16,0-1 0,1 1 0,-1-1 16,18 19 0,-17-19 0,17 1 15,0 17 0,0-17 16,17 0 0,18-18 15,-17-18 16,17 0 0,-17 1 16,0-1 0,-18 0 15,17 54 32,1-1 15,0 0 0,-1-17 16,19 17 0,-1-35 15,0 18 16</inkml:trace>
  <inkml:trace contextRef="#ctx0" brushRef="#br0">11730 16457 0,'0'0'16</inkml:trace>
  <inkml:trace contextRef="#ctx0" brushRef="#br0">11748 16686 0,'0'18'16,"0"-36"0</inkml:trace>
  <inkml:trace contextRef="#ctx0" brushRef="#br0">11748 16951 0,'0'0'15,"0"35"0,17-35 16,1 0 0</inkml:trace>
  <inkml:trace contextRef="#ctx0" brushRef="#br0">11871 17022 0,'-18'17'15,"18"1"16</inkml:trace>
  <inkml:trace contextRef="#ctx0" brushRef="#br0">11571 17515 0,'18'0'15,"17"0"0,0 0 16,36 0 16,-18-17 0,-18 17 0,0 0 15,-17 0 0,0 17 0,-36 36 16,0-17 0,-52 87 15,35-52 0,-18 17 16,17-35 0,36-18 16,0 0 15,18-35 0,0 0 0,17 0 16,35-17 0,-34-19 16,17-17 0,-36 18 15</inkml:trace>
  <inkml:trace contextRef="#ctx0" brushRef="#br0">11783 17762 0,'0'0'16,"17"18"0,1-18 0,17 18 15,-17-18 0,35-18 16,-35 0 0,17 1 15,-35-1 16,17 18 16,-34 18 15,17 17 0,17-17 16,1 17 0,0-17 16,17-1 15,-17 1 0,-1-18 0,19 0 16,-36-18 0,17-17 15,1 35 16,-18-18 0,0 1 16,0 34 15,0 1 16,17 0 0,-17 17 16,18-35 0,17 17 15,1-17 0,-1-35 16,-35 18 0</inkml:trace>
  <inkml:trace contextRef="#ctx0" brushRef="#br0">12277 17498 0,'0'0'16,"17"88"0,-17-53 0,0 18 15,18 0 0,0-18 0,-1 1 16,1-1 0,17 0 16,-17-17 0</inkml:trace>
  <inkml:trace contextRef="#ctx0" brushRef="#br0">12524 17833 0,'-36'88'16,"72"-176"0,-72 211 0,36-87 0,0-1 15,36-35 0,-19 0 16,19-18 0,-1-35 16,-18 36 0,1-36 15,-18 18 0,0 17 16,0 0 0,18 36 31,-1 0 0,-17-1 0,18 1 16,0-1 0,-1 1 0,19 17 15,-19-35 16,1 0 16</inkml:trace>
  <inkml:trace contextRef="#ctx0" brushRef="#br0">8273 13670 0,'17'18'63,"19"35"15,-19-18 0,54 71 16,-18-53 0,-18 0 16,18 17 0,70 71 15,-52-52 0,88 87 16,-89-70 0,1 17 0,-1-17 16,1 18 0,-1-19 0,54 142 15,-54-141 0,54 106 16,-71-106 0,17-18 15,-17 18 0,71 52 16,-71-69 0,53 52 16,-71-71 0,18-17 15,-18 18 0,18-1 0,-18 1 16,18-1 0,18 36 16,-36-53 0,0 0 0,36 35 15,-36-52 16,-17-1 0,17-18 0,0 19 15,-17-1 0,35 18 16,-36-35 0,1 52 16,0-52 0,-18 17 0,17-17 15,1 17 16,0-17 0,-1-1 16,1 1 0,-18 0 15,35 17 0,-17 0 16,-1-17 0,-17-1 15,18-17 0</inkml:trace>
  <inkml:trace contextRef="#ctx0" brushRef="#br1">23689 15840 0,'0'-18'16,"0"36"0,0 52 16,18 1 15,-1 17 0,-17 0 0,36 106 16,-36-88 0,17 70 16,-17-87 0,18-36 15,-18 0 0,18-18 16,-1 0 0,18-35 15,-17-18 0,0 1 16</inkml:trace>
  <inkml:trace contextRef="#ctx0" brushRef="#br1">23583 15910 0,'53'18'15,"-106"-36"0,159 54 0,-53-19 0,35 1 16,0-1 0,18 1 0,123-18 16,-123 0 15,124 0 0,-142 0 16,53 35 0,-88-17 16,0 17 0,-18 18 0,-17-17 15,-1 69 0,-17-52 16,0 18 15,0-18 0,0 17 0,-17 54 16,17-71 0,0 17 0,0-17 16,0 0 0,0-18 0,17 18 15,-17-35 0,0 0 16,-17-18 0,-1 0 16,-17 0 0,-71-18 15,35 18 0,1-18 0,-18 1 16,-18-1 0,-71 0 15,107 18 0,-1 0 0,18 0 16,0 0 16</inkml:trace>
  <inkml:trace contextRef="#ctx0" brushRef="#br1">24306 15452 0,'0'35'15,"0"-70"0,0 105 0,0-17 16,0 0 0,0 0 15,0 18 0,-17-1 0,17-17 16,0 35 0,0-53 16,0-17 0,0 0 0,17-18 15,1-36 16,-18 19 0,0-18 16</inkml:trace>
  <inkml:trace contextRef="#ctx0" brushRef="#br1">24095 15699 0,'106'-300'63,"-212"600"0,229-618 0,-105 318 0,-1 18 15,-17-1 16,18 19 0,0 17 15,-1-18 0,19 18 16,-19-36 0,1 1 0,17 17 16,-17-35 15</inkml:trace>
  <inkml:trace contextRef="#ctx0" brushRef="#br1">23865 14711 0,'0'0'0,"-17"-35"0,17 17 15,-18 36 16,1 17 16,17 0 0,17 36 0,1-36 15,35 18 16,-36-35 0,36 34 15,-35-34 0,-18 0 16,0-1 0,-18-17 16,-35 0 0,18 0 15,17 0 0,-17-17 0,0 17 16</inkml:trace>
  <inkml:trace contextRef="#ctx0" brushRef="#br1">24095 14923 0,'0'-36'47,"0"72"0,17-89 0,-17 35 0,0 0 15,-17 18 16,-1 0 15,0 36 0,18-19 16,0 1 0,0 0 16,0-1 0,0 1 15,18-18 0,0 17 16,-1-17 0,1 0 0,0 0 16,-1 0 0,1 0 15,0 18 16,-1 35 15,1 0 0,-1 0 0,1-18 16,0 18 0,17-18 0,-17 36 16,-1-54 0,-17 1 15,-17-36 16,-19-34 16,36 16 0,-17 1 15,-1 0 0,18-36 16,0 36 0,18-36 15,17 54 0,0-1 16,1 18 0,-19 0 0,1 0 16,0 35 15,-18 1 0,0-19 0,-18 1 16,0 0 0,1-18 16,-1 0 0,0 0 0,1 0 15,17-18 0,-18 0 16</inkml:trace>
  <inkml:trace contextRef="#ctx0" brushRef="#br1">24430 14923 0,'18'0'16,"-1"-18"0,18 0 15,-17 18 0,53-35 16,-54 17 0,1 18 0,17-35 15</inkml:trace>
  <inkml:trace contextRef="#ctx0" brushRef="#br1">24536 14676 0,'35'52'16,"-70"-104"0,70 140 0,-17-53 0,-18 53 15,17-35 16,-17 0 0,0 18 16</inkml:trace>
  <inkml:trace contextRef="#ctx0" brushRef="#br1">24730 15028 0,'0'0'16,"17"-17"0,1-1 15,0 18 0,-1-18 0,-17 1 16,0-1 0,18 1 16,-36-1 0,1 36 15,-1-1 16,-17 36 0,35-18 15,0 18 0,17-17 16,1-19 0,53 1 16,-54-18 0,18 0 0,18-35 15,-35 17 16,-18 0 0,18 1 0,-18-36 16,0 35 0,-18 18 15,18 18 16,0 35 15,0-36 0,18 1 0,-1 0 16,1-1 0,0-17 16,-1-17 15,-17-19 16,0 19 0,0-1 0,0 0 16,18 1 15,0 17 0,-1 17 16,1 1 15,-1-18 0,-17 18 0,18-18 16,-18 17 0,18-17 31,-18-17 16,17-1 0,1 18 16,0 18 15,-1-18 16,-17 17 0,0 1 15,18-18 0</inkml:trace>
  <inkml:trace contextRef="#ctx0" brushRef="#br1">25206 14570 0,'0'0'0,"18"70"15,-1-17 0,-17-18 0,36 71 16,-36-53 0,0 0 16,17 0 0,-17-18 0,0 1 15,18-1 16,-1-35 16,1-18 0,0 1 15,-1 17 0,1 0 16,0 0 0,17 35 15,-35-17 0,0 34 16,0-16 0,-35-1 16,17-35 15,0 0 0,18-18 16,0 1 0,18-1 16,-18 0 0</inkml:trace>
  <inkml:trace contextRef="#ctx0" brushRef="#br1">25488 15134 0,'18'0'32,"-36"0"0,53 0 15,-35-17 16,-17 17 16,17-18 0,-18 18 15,1 0 0,17 35 16,17-17 0,1-1 15,-1 1 16,1 0 0,17-18 0,-17 0 16,0 0 0,-1 0 15,-17-18 0,0 0 0,0 1 16,0-1 0,0 1 16,0-1 0,18 18 15,17 0 0,18 0 16,-35 0 15,17 18 0</inkml:trace>
  <inkml:trace contextRef="#ctx0" brushRef="#br1">25206 16475 0,'18'0'15,"17"-18"0,0 18 16,0-18 0,89 1 16,-54 17 0,1 0 0,0-18 15,87 18 16,-87-17 0,-1 17 0,-17 0 15,0 0 0,-35 0 16</inkml:trace>
  <inkml:trace contextRef="#ctx0" brushRef="#br1">25929 16316 0,'35'0'15,"54"0"16,16 18 0,-52-1 0,0-17 15,-17 18 0,-1 17 16,-53-17 16,-70 17 0,35-17 15,0 17 0,-53 0 16,71-17 0,17-18 0</inkml:trace>
  <inkml:trace contextRef="#ctx0" brushRef="#br1">26688 16245 0,'0'53'0,"0"-106"0,0 230 16,0-124 0,0 0 0,0 0 16,0-18 0,17 35 15,-17-52 0,18-18 16</inkml:trace>
  <inkml:trace contextRef="#ctx0" brushRef="#br1">26564 16140 0,'-53'-89'16,"36"72"0,17-1 0,17 18 15,19 0 0,69 18 16,-52-1 0,35 1 15,1 0 0,87 17 16,-70-35 0,-18 0 16,71 0 0,-106 18 15,35 17 16,-70 35 0,-1-34 0,-17 17 16,-17 17 0,-1 71 15,0-88 0,18 18 16,0-18 0,0 0 0,0 17 15,0-35 0,0-17 16,-35 0 0,17-18 0,-35 0 16,-52 0 0,52 0 15,-88-18 16,88 0 0,0 18 16,0-17 0,18 17 0,-18 0 15,35 0 0</inkml:trace>
  <inkml:trace contextRef="#ctx0" brushRef="#br1">24783 15699 0,'17'-18'16,"54"-17"15,-36 17 0,18 0 0,-18 1 16,18-1 0,35 18 16,-35 0 0,-17 0 0,17 18 15,-1 17 0,37 36 16,-36-18 0,-18-1 16,18 1 0,-18 0 0,53 71 15,-52-36 0,16-17 16,1-1 0,53 106 15,-53-87 0,53 105 16,-53-106 0,-18 0 16,18-17 0,35 87 15,-52-87 0,34 35 16,-35-53 0,18 35 16,-35-35 0,17 35 15,-17-53 0,35 53 16,-18-70 0,0 17 15,1-17 0,-1 17 0,0-17 16,0 0 0,-17-18 16,17 17 0,-17-17 0,35 0 15,-35 0 0,-1 0 0,1-17 16,-1 17 0,1 0 16,0 0 15,-18-18 0,17 18 16,-17-18 15,0 1 0</inkml:trace>
  <inkml:trace contextRef="#ctx0" brushRef="#br1">27076 17163 0,'-18'17'16,"36"-34"0,-36 52 0,18-17 15,0 17 0,18 35 16,-1-17 0,-17 0 0,0 18 16,18-1 0,-18 54 15,18-71 0,-18-18 16,0 18 0,17-53 16,-17-18 15,0-17 0,0 17 0</inkml:trace>
  <inkml:trace contextRef="#ctx0" brushRef="#br1">26899 17321 0,'0'-17'15,"53"-1"16,-35-17 0,17 17 0,36-17 15,-54 35 0,36-18 16,-35 18 16,-18 53 15,18-35 0,-18 17 0,17 18 16,-17-35 0,18-1 16,-1-34 15</inkml:trace>
  <inkml:trace contextRef="#ctx0" brushRef="#br1">26935 15505 0,'0'35'31,"0"35"16,17-17 0,-17 0 16,0 0 0,0 0 0,18 18 15,-18-36 16,18-17 0,-18-1 0,0 1 15,17-18 0,-17-18 16</inkml:trace>
  <inkml:trace contextRef="#ctx0" brushRef="#br1">26811 15734 0,'0'0'0,"0"-18"16,18 1 0,35-19 15,-36 19 0,36-19 16,-17 19 0,-36-1 16,17 1 0,1 17 15,-36 17 16,18 1 0,18 35 16,-18-36 0,17 1 15,19 17 0,-19-17 16,1-18 0</inkml:trace>
  <inkml:trace contextRef="#ctx0" brushRef="#br1">26758 15117 0,'0'52'16,"0"-104"0,18 140 0,-18-71 0,17 1 15,19 0 0,-19-18 16,36 0 0,-17-18 16,-19 0 0,1-35 15,0 18 0,-18-18 16,0 18 0,17 0 16,-17 52 15,0 1 0,18 70 16,-18-53 0,35 54 15,-17-36 0,-1-18 16,-17 35 16,18-52 0,-18 0 0,0-1 15,-18-17 0,1 0 0,-19 0 16,36-17 0,-17 17 16,-1-18 0,1 0 0,-1 1 15,-17-19 0,35 19 16,-18-18 15</inkml:trace>
  <inkml:trace contextRef="#ctx0" brushRef="#br1">26723 14905 0,'18'-18'15,"-1"-17"0,18 17 16,1-52 0,-19 34 15,1 1 0,0 0 16,-1 17 0,-17 1 0,0-19 16,0 54 15,0 35 16,18-35 0,0 34 16,-1-34 0,19 35 15,-19-35 16,1-1 0,-1 1 15</inkml:trace>
  <inkml:trace contextRef="#ctx0" brushRef="#br1">27340 14764 0,'0'0'16,"-35"17"0,17 1 16,-17 35 0,17-35 15,1 17 0,-1-17 16,18-1 0,35 18 16,-17-17 0,17-18 15,-17 18 0,53-18 16,-36 0 0,-18 0 15</inkml:trace>
  <inkml:trace contextRef="#ctx0" brushRef="#br1">27499 14852 0,'0'0'15,"0"-18"0,18 18 0,-1 0 0,1 0 16,0 18 0,-18 0 15,0-1 0,-18 36 16,18-18 16,-18 1 0,1-19 15,17 1 16,17-18 0,19 0 0,-19 0 16,36-18 0,-18 1 15,1-1 16</inkml:trace>
  <inkml:trace contextRef="#ctx0" brushRef="#br1">27746 14817 0,'18'0'15,"-1"17"0,1-17 16,35 36 0,-36-36 15,1 17 0,35 1 16,-53 0 0,18-18 16,-18 17 0,17 18 15,-34-35 0,17 18 16,-18 0 0,0-1 0,1 1 0,-1-18 16,0 18 0,1 17 15,-1 0 0,1-17 16</inkml:trace>
  <inkml:trace contextRef="#ctx0" brushRef="#br0">18891 582 0,'0'-18'0,"0"1"16,0-1 0,0 1 0,-17-1 15,-1 18 16,-17 0 0,17 35 15,-17-17 0,-18 70 16,18-35 0,17 17 0,-17-17 16,17 18 0,-17 88 15,17-89 0,18 18 16,18 18 0,-1-18 0,72 195 16,-72-213 15,71 71 0,-17-35 16,0-18 15,-36-70 0,0 0 16,-17-18 0,-18-18 16</inkml:trace>
  <inkml:trace contextRef="#ctx0" brushRef="#br0">19191 970 0,'0'35'31,"0"-17"0,0 53 16,18-18 15,-1-1 0,1 19 0,-18-18 16,18 17 0,-1 54 0,1-71 15,17 35 16,-35-70 0,18 17 16,0-17 0,-1-36 15,-17 0 16</inkml:trace>
  <inkml:trace contextRef="#ctx0" brushRef="#br0">19173 953 0,'0'-18'15,"0"36"0,18-54 0,0 1 16,-1 17 0,36 1 15,-17 17 16,-19 0 0,19 0 16,-1 17 0,0 1 0,36 17 15,-54-17 0,19 17 16,-19 0 0,-17-17 16,0 17 0,0-17 0,-17 17 15,-1 1 0,-17 16 0,-18 37 16,35-54 0,18 18 15,18-18 0,-1 0 16,19 1 0,-1-19 16,0 1 0,36 35 15,-36-18 0,0 18 16,-35-35 0,0 17 0,-35 0 16,-36 18 0,19-35 15,-72 35 0,71-53 16,-17 17 15,34-17 0,19-35 16,17 17 0</inkml:trace>
  <inkml:trace contextRef="#ctx0" brushRef="#br0">20091 1252 0,'0'0'0,"17"18"16,1-18 0,17 18 0,-17-18 16,17 0 0,0 0 15,1 0 0,17 17 16,-36-17 0,1 0 16,-36 18 15</inkml:trace>
  <inkml:trace contextRef="#ctx0" brushRef="#br0">20144 1429 0,'17'17'0,"1"-17"15,17 18 16,-17 0 0,17-18 0,0 0 0,18 0 15,-35 17 0,17-17 16,-35 18 0</inkml:trace>
  <inkml:trace contextRef="#ctx0" brushRef="#br0">20743 1005 0,'0'0'0,"0"-17"0,36-1 16,-19 18 0,36-17 16,-18 17 15,36 0 0,-36 17 16,-17 1 0,17 17 16,-17-17 0,-18 17 15,-18-17 0,18-1 16,-17 19 0,-1-19 0,18 1 0,0 35 15,0-36 0,35 19 16,0-19 0,-17 1 16,35 17 0,-35 0 15,17-17 0,-35 0 0,0-1 16,0 36 16,0-17 0,-35-1 15,17-17 0,-17-1 0,-18 18 16,18-35 0,-1 18 15,19 0 0,-1-18 16,0 0 0,18-18 16,18 18 0</inkml:trace>
  <inkml:trace contextRef="#ctx0" brushRef="#br0">21202 600 0,'0'0'16,"18"0"0,17 0 15,-17 17 0,17 1 0,18 17 16,35 53 16,-35-17 0,0 0 0,35 70 15,-53-53 0,0 18 16,-17-18 0,0 0 0,-1 0 16,-17 53 0,0-88 15,-35 53 16,17-53 0,-70 35 15,35-52 0,0 16 16,18-16 0</inkml:trace>
  <inkml:trace contextRef="#ctx0" brushRef="#br0">476 10654 0,'-17'-18'0,"-1"18"0,0 0 15,1 0 0,-19 36 16,19-36 0,17 17 16,0 1 0,35-18 15,36 0 16,-18 0 0,70-35 15,-52 35 0,17-18 0,-18 0 16,124 18 16,-105-17 0,-1 17 0,18 0 0,-1-18 15,125 0 16,-124 18 0,-1 0 0,-34 0 16,-1 0 0,1 18 15,-53-18 0,-1 18 16</inkml:trace>
  <inkml:trace contextRef="#ctx0" brushRef="#br0">13582 3687 0,'18'-18'32,"17"18"0,-17-18 15,17 18 0,35 0 16,-34 18 0,-1 0 15,0-1 0,0 18 0,18 36 16,-35-18 0,0-18 16,-18 36 0,0-1 0,0 1 15,-18 105 16,0-70 0,18-18 0,0 18 16,-17-18 0,17 1 0,17 87 15,-17-88 0,18 0 16,0 53 0,-18-70 15,17 0 0,1-1 0,0-17 16,17 0 0,-18-18 0,19 0 16,-19-17 0,19 0 0,-1-18 15,36 0 16,-36-18 0,-18 0 0,1 18 16,-18-17 0,0 34 15,-18 1 0,1 0 16,-36 35 15,-18 17 0,54-35 16,-19 1 0,19 17 0,-19 35 16,19-35 0,-1 53 15,18-36 16,0-17 0,0 18 0,0-1 0,0 1 16,0-1 0,0 54 15,0-71 0,0 0 16,18 0 0,-18 52 15,0-52 0,0 0 0,0 0 16,0 88 16,0-70 0,17 105 15,1-88 0,-18 1 0,0-1 16,18 35 0,-18-52 16,0-18 0,0 17 0,17 54 15,-17-71 0,18 70 16,-18-70 0,0 18 15,18 34 16,17 19 0,-35-71 16,18 0 0,-18-18 0,0 36 15,-18-36 16,0-18 0,-35 54 16,36-53 0,-54 17 15,54-17 0,-54-1 16,53 1 0,-17 0 15,17-18 0</inkml:trace>
  <inkml:trace contextRef="#ctx0" brushRef="#br0">13794 9807 0,'53'-17'15,"-106"34"0,158-52 0,-69 17 0,17 18 0,35 18 16,-53-18 15,53 53 0,-52-18 16,-1 18 0,-17-18 0,34 71 16,-52-35 15,18-1 0,-18 107 0,0-89 16,0 141 16,0-123 0,18 123 15,-1-123 0,1 88 16,0-123 0,-18 17 15,17-18 0,1 1 0,0 17 0,17 36 16,0-54 16,0-17 0,36 53 15,-18-71 0,-18 1 0,18-19 16,-18 18 0,36-17 16,-36 0 0,-17-18 0,-1 0 15,-34 0 16,-1 0 15,-17 17 0,17 1 16,1 53 16,17 17 0,0-35 15,0 70 0,0-70 16,35 71 16,-17-89 0,17 71 15,-18-53 0,1 0 16,0-1 0,-18 19 0,17-18 0,1 0 15,17 88 0,-17-71 16,17 72 16,-35-54 0,18-18 0,-18 19 15,0-19 0,0 54 16,0-72 0,-18-16 0,1-1 16,-1 0 0,-35 1 15,18-19 0,-1 1 16,1 0 0,18-1 0,-19 36 15,19-18 0,17 1 16,17-1 0</inkml:trace>
  <inkml:trace contextRef="#ctx0" brushRef="#br0">13035 15893 0,'18'0'16,"-1"0"0,1 0 15,17-18 0,1 18 16,17 0 0,17 0 16,-17 18 0,-35-1 0,17 1 15,0 35 16,-35-36 0,0 19 0,0-19 0,-17 19 16,-1-1 0,-35 36 15,18-36 0,17 0 16,-17 0 0,17 54 15,18-37 0,0 1 0,18 0 16,17 18 0,0-36 16,18 0 15,-35-17 0,35 0 16,-36-18 0,1 17 16,-36 1 15,1 17 16,-1 1 0,1 69 15,17-52 0,0 18 16,0 70 0,17-71 16,-17-17 0,35 53 15,-17-53 0,0 0 0,17 0 16,-17 0 0,52 70 16,-34-87 0,-1 17 15,-18-18 0,19 18 0,17 53 16,-53-71 0,0 18 15,0-18 0,-18 0 0,0 1 16,-52 34 0,35-35 16,-36 18 0,18-35 15,0 0 16,35-18 0,1 0 16</inkml:trace>
  <inkml:trace contextRef="#ctx0" brushRef="#br2">18697 7091 0,'0'-18'15,"18"18"16,-18-17 0,0-1 31,-18 18 16,1 0 15,-1 0 16,0-18 0,1 18 16,-1-17 0,0 17 15,-17-18 0,0 18 16,-36-18 0,18 18 15,18 0 0,-71 0 16,53 0 0,0 0 0,1 0 16,-1 0 0,-71 0 15,71 18 0,-17-18 16,-1 0 0,-52 0 16,70 18 0,-18-18 0,-35 0 15,53 0 16,0 0 0,1 17 0,-1-17 0,0 18 15,-53 17 16,53-35 0,-35 35 16,35-17 0,-18 0 15,36-1 0,-36 1 16,54 0 0,-18-18 0,-1 35 16,-17 0 15,36-17 0,-1 0 16,-35 34 0,18-34 15,17 0 0,-17-1 0,-18 19 16,18-19 0,0 1 16,-1 0 15,-17 17 0,36-18 16,-1 1 0,-17 17 16,35 1 15,-18-1 16,18-17 0,-18-1 0,18 1 15,-17 17 16,17-17 0,-18 17 16,1 0 0,-1 1 15,18-1 0,-18-17 0,1 52 16,17-52 0,0 17 16,0-17 0,0 35 15,17-18 0,-17 18 16,0-18 0,0-17 15,18 52 16,-18-17 0,18-18 0,-18 1 16,0-19 0,17 36 15,1-17 0,-1-19 16,1 18 0,-18-17 0,35 53 16,-35-54 0,36 36 15,-19-35 16,-17 17 0,18-17 0,0-1 15,-1 1 0,1 17 0,17 1 16,-17-19 0,-1 1 16,19-1 0,-19 1 0,19 17 15,17-17 16,-36 0 0,18-1 16,-17-17 0,35 36 15,-35-36 0,-1 17 0,1 1 16,0 0 0,34 17 15,-34-35 0,0 17 0,-1 1 16,36 0 16,-35-18 0,17 17 0,-17-17 15,35 18 0,-36-18 16,1 0 0,17 18 0,-17-18 16,17 17 15,1-17 0,-19 18 0,36-18 16,-35 0 0,-1 18 15,36-18 0,-17 17 16,-19-17 0,18 0 0,18 0 16,0 0 15,-17 0 0,-1 0 0,0 0 16,18-17 16,-18 17 0,1-18 0,-1 18 15,0 0 0,18 0 16,-18 0 0,1 0 0,-19 0 15,54 0 16,-18-18 0,-18 18 16,-17 0 0,17 0 0,36-17 15,-36 17 0,35 0 16,-34 0 0,-1 0 16,0 0 0,0 0 15,1 0 0,-1 0 0,0 0 0,36 0 16,-36 0 15,0 0 0,1 0 0,-1 0 16,0 17 0,53 1 16,-52-18 0,-1 0 15,18 18 0,-18-18 0,71 0 16,-53 0 0,35-18 16,-53 18 0,54 0 15,-36-18 0,-18 18 16,18 0 0,53 0 15,-71 0 0,18 0 0,-18 0 16,53-17 16,-35 17 0,-18 0 0,1-18 15,17 18 0,-18-18 0,53 1 16,-53-1 16,18 18 0,35-18 15,-52 18 0,52-17 16,-35-1 0,17 1 15,-17 17 0,36-18 16,-54 0 0,0 18 0,18-17 16,35-1 0,-53 18 15,18 0 0,-17-18 16,-1 18 0,53-17 16,-70 17 0,17-18 0,0 18 15,-17-18 0,35 18 16,-18 0 0,0-17 0,-17 17 15,17-18 0,36 18 16,-36-18 0,0 1 16,-17 17 0,0-18 0,17 1 15,-17-1 0,17 0 0,0 1 16,-17-1 0,35 0 16,-36 1 15,1-1 0,17 0 16,-17 1 0,35-1 15,-35 1 0,17-19 16,0 19 0,0-19 16,-17 1 0,0 17 0,17-17 15,0-18 16,-17 36 0,17-1 16,0-17 0,1-18 15,-36 35 0,17 0 16,-17 1 0,18-18 15,0 17 0,-18 0 16,17 1 0,-17-1 0,35 0 16,-35 1 0,18-1 15,0-17 0,-18 17 0,17-35 16,1 36 16,-18-19 0,0-17 0,0 18 15,0-18 16,0 36 0,-18-36 15,18 35 0,-17-35 16,-1 35 0,0 1 0,1-1 16,-18-35 15,17 36 0,0-19 0,1 19 16,-36-36 0,0 0 16,18 35 0,-1-17 15,1 17 0,-53-17 16,53 0 0,-1 17 0,-17 1 15,-17-19 16,-18-17 0,35 36 16,17-1 0,-17 0 0,-35 1 15,53-1 0,-18 18 16,0-18 0,18 18 16,-18-17 0,-71 17 15,54-18 0,-54 18 16,72 0 0,-72-17 15,71 17 0,0-18 16,18 0 0,0 18 0,-36-17 16,18-1 0,0 0 15,18 18 0,-53-17 16,53 17 0,-1 0 16,-17 0 0,-17-18 15,17 18 0,18 0 0,-18 0 16,-18 0 0,-52 0 15,52 0 0,1 18 16,-19-1 0,1 1 0,-71 17 16,89-17 0,-18 0 15,17-1 0,-17-17 0,-71 35 16,71-35 0,0 18 16,0-18 0,17 0 15,0 18 0,-87-1 16</inkml:trace>
  <inkml:trace contextRef="#ctx0" brushRef="#br2">19403 2117 0,'-18'0'31,"36"0"47,-1 17 15,19-17 0,52 0 16,-35 0 0,88 0 16,-53 0 0,0 0 0,1 18 15,122 0 16,18-1 0,-105-17 16,123 0 0,-159-17 15,0 17 0,-35 0 0,18 0 16</inkml:trace>
  <inkml:trace contextRef="#ctx0" brushRef="#br2">10989 6033 0,'0'17'63,"0"1"31,-18-1 16,1 1 0,-19 17 15,1-17 0,0 17 16,0-35 16,17 18 0,-53 17 15,36-17 0,0-1 0,-18-17 16,18 18 0,-1 0 15,-52 17 0,53-17 16,-53 17 0,35 0 0,0-17 16,-35 17 15,35-17 0,-53 17 16,71-17 0,-18-18 16,18 17 0,-18-17 0,-53 18 15,70 0 0,-69 17 16,52-17 0,0-1 15,-53 1 0,53-1 16,0 1 0,0 0 16,0-1 0,-35-17 15,-18 18 0,71 0 16,-53-1 0,53-17 16,-1 0 0,19 0 0,-19 18 15,-17-18 0,18 0 16,-35 0 0,52 0 15,-17 0 0,-1 0 16,1 0 0,-35 0 16,34 0 0,-34 0 15,17 0 0,-18 0 16,36 0 0,-53 0 16,53 0 0,-18 0 15,17 0 0,-17 0 0,18 0 16,-53 18 0,53-18 15,-18 0 0,17-18 0,1 18 16,0 0 0,-36-18 16,36 18 0,0 0 0,-18-17 15,-18 17 16,-17 0 0,53 0 16,17 0 0,-17 0 0,-36 0 15,36 0 0,-18-18 16,18 18 15,-18-18 0,18 18 0,-1-17 16,-16 17 0,-37-18 16,54 18 0,-36-18 15,36 1 0,-35 17 16,34 0 0,19-18 16,-19 18 0,1 0 0,0 0 0,0 0 15,-36 0 16,36 0 0,-36-17 15,36 17 0,-36 0 16,36 0 0,0 0 0,0-18 16,-1 18 0,-34 0 15,34 0 0,-52 0 16,53 18 0,0-18 16,-36 17 0,36 1 15,-36-1 0,36-17 16,0 18 0,-18-18 15,18 18 0,-18-1 0,0-17 16,-35 36 0,52-19 16,-17-17 0,-35 36 15,53-19 0,-36 1 16,36-1 0,-53 19 16,53-19 0,-1 1 15,1 0 0,17-18 0,-17 17 16,-35 19 0,34-19 15,1 1 0,17 17 16,-17-17 0,-18 35 16,36-36 0,-1 1 0,0 0 15,1 17 0,-1 0 16,0 0 0,18-17 16,-17 17 0,17-17 0,0 35 15,0-18 0,17 18 16,-17-18 15,0 1 0,0-1 0,0 0 16,0 0 0,18 36 16,-18-36 0,35 36 15,-17-36 0,17 18 16,-17-18 0,-1 1 16,19-19 0,-19 19 0,19-19 15,17 36 0,-36-35 16,18 17 0,1-17 0,-1-1 15,0 1 0,18 17 16,-18-17 0,1-1 16,-19-17 0,19 18 0,-19-18 0,54 18 15,-36-1 16,18 1 0,-18 0 16,1-18 0,-1 17 0,0-17 15,0 0 0,1 18 0,34-18 16,-34 0 15,16 0 0,-16 0 16,-1 0 0,0-18 0,18 18 16,-17-17 0,-1 17 15,18-18 0,-36 0 16,36 1 16,-17-1 0,-1 0 0,18-17 15,-36 18 0,19-1 16,-19 0 0,19 1 15,-1-1 0,-18 0 0,1 1 16,0-1 0,-1 18 0,36-35 16,-17 17 0,-19 18 15,19-17 0,16-1 16,-16 0 0,34-17 16,-52 17 0,17-17 15,0 17 0,1 1 16,-1-1 0,0 1 0,1-19 0,-1 19 15,35-19 16,-34 36 0,-1-17 0,0-1 16,36-17 0,-36 35 15,18-18 0,-18 0 0,1 1 16,34-18 16,-35 35 0,1-18 0,-1 0 15,0 18 0,36-35 16,-36 17 0,0 18 0,1-17 15,34-19 0,1 19 16,-36-1 0,0 1 16,1-1 0,16-17 15,-16 17 0,-1 18 16,0-18 0,18 18 16,-18-17 0,-17 17 0,35 0 15,-35 0 16,-1 0 0,19 0 0,-19 17 15,1-17 0,17 0 16,-17 0 0,35 18 16,-36-18 0,1 0 0,17 0 15,18 0 16,-35 0 0,17 0 0,0 0 16,-17-18 0,17 18 15,-17 0 0,0-17 0,17 17 0,-18 0 16,1 0 0,17 0 15,1 0 0,-19 0 0,1 0 16,35 17 16,0-17 0,-36 0 15,1 18 0,0-18 0,35 18 16,-36-18 0,1 0 16,17 0 0,-17 0 0,35 0 15,-18 0 0,18-18 16,-35 18 15,17 0 0,0 0 16,0 0 0,1 0 0,34 0 16,-34 0 0,34 18 15,-35-18 0,18 0 16,-17 0 0,34 0 16,-52 0 0,70 0 15,-53-18 0,18 18 16,-18 0 0,1-18 0,34 18 15,-34 0 0,16-17 16,-16 17 16,-19 0 0,19-18 0,17 18 15,-18-18 0,0 18 16,0-17 0,1 17 0,-19 0 16,19 0 0,34 0 15,-52 0 0,52 0 16,-34 0 0,-1 0 15,18 0 0,-18 0 16,0 0 0,1 17 0,-1-17 0,0 0 16,18 0 0,-18 0 15,36 18 16,-36-18 0,0 0 0,1 18 16,-19-18 0,54 17 15,-36-17 0,-17 0 0,0 0 16,17 0 0,0 0 15,0 0 0,-17 0 0,0 0 16,17 0 0,18 0 16,-36 0 0,19 0 15,-19-17 0,19 17 0,-1 0 16,0-18 0,0 18 16,-17 0 0,0 0 15,35-18 16,-36 18 0,54 0 15,-53 0 0,52 0 16,-35-17 0,1 17 0,-1 0 16,35-18 15,-17 18 0,0-17 0,-17 17 16,16 0 0,19 0 16,-36 0 0,1 0 0,17-18 15,-18 18 0,53 0 16,-53 0 0,1 0 0,16 0 15,-16 0 0,34 0 16,-34 0 0,16 0 16,-34 0 0,17 0 0,18-18 15,-17 18 0,-1-17 16,0 17 0,0 0 0,36-36 16,-36 19 0,1 17 15,16-36 16,-16 19 0,-19-1 0,19 18 15,-19-18 0,19 18 0,-1-17 16,0-1 16,-17 1 0,17-1 0,-17 0 15,17 1 16,-17-19 0,-1 19 0,1-1 16,0 0 0,-1-34 15,1 34 0,17 0 0,-17-17 16,-1 0 0,36-18 15,-17 18 0,-36-1 0,17 1 16,1 0 0,-18-18 16,0 35 0,-18 0 15,18 1 0,-35-18 16,0 17 0,17 0 16,-17-17 0,-1 17 15,-34-17 16,35 17 0,-36-17 15,36 18 0,-71-1 16,71-17 0,-18 17 0,0 0 16,-53-17 0,53 35 15,0-18 0,0 1 0,0-1 16,-70-17 16,52 17 0,1 1 0,17-1 15,-88-17 16,70 35 0,1-18 0,17 18 15,-18 0 0,1 0 0,-54 0 16,36 0 0,0-18 16,-18 18 0,-88 0 15,88 18 0,0 0 16,0-18 0,1 35 0,-1-17 16,17-1 0</inkml:trace>
  <inkml:trace contextRef="#ctx0" brushRef="#br2">6473 9648 0,'0'-17'16,"-17"17"16,-1-18 15,18 1 0,-17 17 16,-1-18 0,-17 18 0,-18-18 16,17 1 0,-16 17 15,-54 0 0,53 0 16,0-18 0,-18 18 15,18-18 0,-17 18 0,-1-17 0,-87-1 16,69 0 16,1 18 0,-106 0 15,106-17 0,0 17 0,0 0 16,-89 0 0,89 0 16,0 0 0,0 17 0,-1-17 15,1 0 0,-71 36 16,89-19 0,-18 1 15,17 17 0,1 1 0,-72 34 16,90-35 0,-1 1 16,0-1 0,-53 53 15,18-17 16,35-36 0,17 18 0,1-18 16,0 18 0,-36 35 15,54-35 0,-36 35 16,35-35 0,1 36 15,17-54 0,0 0 16,0 0 0,0 1 0,0-1 0,17 35 16,1-34 15,-1-1 0,1 0 16,0-17 0,-1 17 0,19 0 0,-19-17 16,19 0 0,34 35 15,-35-36 0,1 1 16,-19 0 0,19-1 0,34 1 15,-35-18 0,1 18 16,-1-18 0,-17 17 0,35 1 16,-36-18 15,18 17 0,-17-17 0,0 0 16,17 0 0,18 0 16,-18 0 0,36 0 15,-36 0 0,36-17 16,-18 17 0,-18 0 15,0-18 0,18 18 0,35-17 16,-35-1 0,35 0 16,-52 18 0,52-17 15,-53 17 0,18 0 16,-18 0 0,53 0 16,-52 0 0,-1 17 0,0-17 15,53 0 16,-17 0 0,-36 0 15,1 0 0,-19 0 0,18 0 16,1 0 0,34 0 16,-34 0 0,-1 0 0,35 0 15,-17 0 16,-17 0 0,-1 0 0,18 0 16,-18 0 0,53 0 15,-52 0 0,34 0 16,-17 0 0,0 0 0,35-17 15,0 17 16,-52 17 0,52-17 16,-53 18 0,0-18 15,36 18 0,-18-1 16,-18-17 0,18 18 0,-18-18 16,18 17 0,35 1 15,-35 0 0,-17-18 0,17 17 16,35 1 15,0 0 0,-53-18 16,0 17 0,18-17 0,-17 18 16,34-18 15,-17 18 0,35-18 0,-52 17 16,52-17 16,-53 18 0,0-18 15,1 0 0,-1 17 0,35 1 16,-52 0 0,53-1 15,-36-17 0,0 18 0,36 0 16,-36-18 16,-17 0 0,52 17 15,-52-17 0,17 18 0,-17 0 16,-1-18 0,36 35 16,-35-18 0,17-17 15,1 18 0,-19 0 0,54-1 16,-54 1 0,19 0 15,-1-18 0,-17 17 0,17 1 16,0 0 0,0-1 16,-17 1 0,35 0 15,-35-1 0,35 1 16,-36-18 0,1 17 16,17-17 0,-17 18 0,17 0 15,-17-18 0,-1 17 16,1-17 0,0 18 15,-1 0 16,1-1 0,-1-17 16,1 0 0,-18 18 0,18-18 15,-1 0 0,1 18 16,0-18 0,-1 17 16,1-17 15,0 18 16,-1-18 15,-17 17 16,18-17 0,0 18 16,-1-18 15,-17 18 16,18-18 16,-18 17 0,17-17 15,-17 18 0,18-18 16,-18 18 15,18-18 0,-1 0 16,1 17 16,0-17 0,-1 18 15,1 0 0,0-18 0,-18 17 16,35 1 16,-18-1 0,1 1 15,0 0 16,-1-18 0,1 0 15,0 17 0,-1-17 16,1 18 16,-18 0 0,18-18 15,-1 17 0,1-17 16,-1 0 0,1 18 16,0-18 15,-18 18 16,17-18 15,1 17 16,0 1 16,-1-18 15,1 0 16,0 18 0,-1-18 16,1 17 15,0 1 0,-1-18 16,1 0 0,-18 17 15,17-17 0,1 18 16,0-18 0,-1 0 16,1 18 15,0-1 16,-1-17 0,1 18 16,-18 0 0,18-18 0,-1 17 15,18 1 16,1 0 15,17-1 16,-18 1 0,0-1 16,-17-17 0,35 18 15,-36 0 0,1-18 16,35 17 16,-18 1 0,-17-18 15,17 0 0,-17 18 0,17-1 16,-17 1 0,17-18 15,-17 18 0,-1-18 0,1 17 16,17 18 16,0-35 0,1 36 15,-19-36 0,36 35 16,-35-35 0,0 18 16,-1-18 0,1 17 0,-1-17 0,36 18 15,-35 0 0,0-18 16,-1 17 0,1-17 15,0 0 0,35 18 16,-36 0 0,36-1 16,-35 1 0,17-1 0,-17-17 15,17 18 0,35 0 16,-34-1 0,-1 1 16,0 0 0,1-1 0,34 19 15,-17-19 16,-18-17 0,54 18 0,-37-18 15,-16 0 0,34 0 16,-52-18 0,17 1 0,18-19 16,-18 19 15,-17-19 0,17 1 0,-17 17 16,0-17 0,17-35 16,-35 52 0,0-53 15,0 54 0,-18-19 0,1-16 16,-1 34 15,0-17 0,-17-18 16,0 35 0,17 0 0,0-17 16,-17 18 0,-18-36 15,18 35 0,0 0 16,-18 1 0,18 17 0,-54-36 16,54 19 0,-18 17 15,18-18 0,-36-17 16,18 17 0,18 1 15,0-1 0,0 0 0,-1 1 0,-17-1 16,18 0 0,0-17 0,-36 0 16,18 0 15,18 17 0,-18 0 0,18-17 16,-53 0 0,52 17 16,-52-17 15,35 17 0,18 1 0,-36-19 16,36 1 0,-53 0 15,53 17 0,-36-17 16,36 17 0,0 1 16,-18-19 0,17 19 0,-52-36 15,35 17 0,-53-17 16,71 18 16,-18 18 0,-35-36 15,-18 0 0,71 17 16,-18 19 0,18-18 0,-18-1 15,18 19 0,-54-54 16,54 36 0,-35-18 16,-1-18 15,18 36 0,18 0 16,-1-1 0,-16 1 0,16 18 0,-17-19 16,-35-17 0,35 18 15,18 17 0,-18-17 16,0 0 0,-53-36 15,53 36 0,-70-35 16,70 34 0,0-17 0,-17 18 16,17 0 0,-88-53 15,70 52 0,0 1 16,1-18 0,-1 18 0,-70-36 16,53 36 0,17 17 15,-87-52 0,87 52 16,1-17 0,-89 0 15,71-1 0,17 36 0,-70-35 16,70 35 16,1 0 0</inkml:trace>
  <inkml:trace contextRef="#ctx0" brushRef="#br2">5592 9613 0,'0'-17'15,"-18"-1"16,18 0 16,-18 18 15,18-17 0,-17 17 0,-1 0 16,-17-18 0,-1 0 16,-34 1 15,35 17 0,-18-18 0,0 18 16,0-18 0,0 18 0,-18-17 15,1 17 0,-89 0 16,71 0 0,17 0 0,-17 0 16,0 17 0,-88 1 15,87 0 0,-69-1 16,87-17 0,0 18 16,1 0 0,17-1 0,-70 19 15,70-19 16,-18 1 0,18 17 0,18-17 15,-18 17 0,18-17 0,-1 17 0,-17 18 16,18-18 16,0 18 0,0-18 15,17 1 0,0-1 16,1 0 0,-1 0 0,0 1 0,1 52 16,-1-18 15,1-17 0,17-17 16,-18 52 0,18-53 15,0 18 0,-18 18 16,36-36 0,-18 0 0,18 0 16,17 36 15,-18-36 0,1 1 0,17-1 16,-17-18 0,0 19 0,35 17 16,-18-36 0,0 1 15,0 0 0,36 17 16,17 0 15,-53-17 0,18-18 0,-17 17 16,-1 1 0,18 0 0,-18-1 16,53 19 0,-52-19 15,16 1 0,-16-18 0,-1 18 16,71 17 16,-53-35 0,53 35 15,-53-35 0,-1 0 0,72 18 16,-71-18 0,70 17 15,-70 1 0,0-18 16,0 18 0,0-18 0,70 17 16,-70 1 0,18-18 15,-18 0 0,70 18 16,-70-18 0,0 0 16,0 17 0,0-17 0,53 18 15,-53-1 16,0-17 0,0 18 0,-1 0 0,1-18 15,0 17 0,0 1 16,53 0 0,-53-18 16,35 17 0,-53 1 15,1 0 0,-1-18 16,0 17 0,1-17 0,34 18 16,-17-18 0,18 0 15,-36 0 0,0 18 16,36-18 0,-36 0 15,0 17 0,18 1 16,-18-18 0,1 0 0,-1 17 16,-17-17 0,35 18 15,-36 0 0,1-18 16,-1 17 0,1 1 16,35 17 0,-35-35 15,-1 18 0,1 0 16,0-18 0,17 17 0,-17 1 0,34-1 15,-16 1 16,34 0 0,-34-18 16,-1 17 0,0-17 15,0 18 0,-17-18 0,17 18 0,36-1 16,-54 1 0,19 0 16,-1-1 0,-17 1 15,17-1 0,36 1 16,-36 0 0,35 17 15,-52-17 0,17-1 0,1 1 16,-19 0 0,18-1 0,1 1 16,-1 0 0,18-1 15,-35 1 0,34-1 16,-34 1 0,0 0 16,-1-18 0,1 17 0,0 1 15,-1 0 16,1-18 0,-18 17 0,18-17 15,-1 18 0,1 0 16,0-18 0,-1 17 16,1-17 0,-1 18 15,1-18 0,-18 17 16,18-17 0,-18 18 0,17 0 16,-17-1 0,18 1 15,0-18 0,-1 0 16,1 18 0,0-18 15,-1 17 0,36 1 16,-35 0 0,17-1 16,-17-17 15,35 35 0,-36-35 16,18 18 0,1-18 0,17 18 16,-18-1 15,0-17 0,18 18 0,-18 0 16,18-1 15,-35 1 0,53 17 16,-54-17 0,54 17 16,-36-17 0,-17-1 15,17 1 0,0 0 0,-17-1 0,52 19 16,-34-1 16,-19-17 0,19-1 0,-19 1 15,36 35 16,-35-36 0,-1 1 0,19 17 15,-19 1 0,1-19 0,0 1 16,-1-1 0,1-17 0,17 36 16,0-1 15,1-17 0,-19-1 0,19 19 16,-1-19 0,-17 1 16,-1 0 0,1-18 0,-1 17 15,36 18 16,-35-17 0,35 0 15,-35-1 0,17 19 16,-17-19 0,34 1 16,-34 0 0,0-1 0,35 1 15,-18-1 16,0-17 0,-17 18 16,-1 0 0,19-1 15,-1 1 0,-17 0 0,35-1 16,-36 1 0,36 17 15,-35-17 0,35 17 16,-36-17 0,19 17 16,-19-17 15,19-1 0,-19 1 16,18 0 0,-17-1 0,0 1 16,35 0 0,-18-1 15,18 1 16,-18-1 0,18 1 15,-35 0 0,17-18 16,0 17 0,-17 1 0,52 0 16,-34-18 0,34 17 15,-34 1 0,16-18 16,-16 18 0,52-1 16,-35-17 0,35 18 15,-53-1 0,18-17 0,0 18 16,-18 0 0,18-18 0,-17 0 15,17 0 0,17 0 16,-17 0 0,-18 0 16,1-18 0,34 0 15,-35 18 0,1-17 0,34-18 16,-52 17 16,17 0 0,-17 1 0,17-1 0,-17-17 15,-18 17 0,35-17 16,-35 0 0,18 17 15,-18-35 0,0 18 16,17 17 0,-17-35 16,0 35 0,-17-34 15,17 34 0,-36-17 16,19 17 16,-19 0 0,1 18 15,17-17 0,1 17 0,-18-18 16,17 18 0,-17-35 15,17 17 0,0 1 16,-17-1 16,17 0 0,-17 1 0,-18-1 15,36 0 0,-19 1 16,1 17 0,-35-36 16,34 19 0,-52-18 15,35 35 0,18-18 0,-53-17 16,35 35 15,-18-36 0,18 19 16,-35-1 16,35 18 0,18-18 0,-18 18 15,0 0 0,18-17 0,-53 17 16,35 0 0,-36-18 16,37 0 0,16 18 15,-70-17 16,71-1 0,-18 1 0,-17-1 15,17-17 0,17 35 0,-16-36 16,16 19 0,1-1 16,-18 0 0,-35-34 15,35 16 0,18 1 0,-71-36 16,35 19 0,18 16 16,0-17 0,-17 18 15,17 0 0,-18-18 0,19 18 0,-19-18 16,-35-36 15,53 37 0,-17 16 0,-36-52 16,-18 0 16,54 53 0,17-18 15,-18 0 0,-52-53 16,52 71 0,18-18 0,0 0 16,-70-35 0,52 35 15,19 17 0,-54-69 16,35 52 0,-35-53 15,53 53 0,-17 0 0,17 18 16,-71-71 16,72 53 0,-1 18 0,-36-53 15,37 35 0,-1 0 16,0 0 0,0 17 16,17-16 0,-16-1 0,-19-36 15,18 54 0,18-18 16,-36-35 0,36 53 15,0-18 0,-18 18 16,18-18 0,-1 17 0,1 1 0,0 0 16,-1 0 0,-34-54 15,35 54 0,-18 0 16,-53-18 0,53 18 16,-18-1 0,-87-17 15,87 36 0,-17-18 0,-89 17 16,89 18 0,-18 0 15,-123 35 16</inkml:trace>
  <inkml:trace contextRef="#ctx0" brushRef="#br2">14146 6473 0,'18'-17'31,"70"-1"0,-35 18 16,71-35 15,-71 17 0,17 18 0,36 0 16,-53-17 0,-18 17 16,18 0 0,-35-18 0,17 18 15,0-18 0,-52 1 31,-19 17 0</inkml:trace>
  <inkml:trace contextRef="#ctx0" brushRef="#br2">14429 6191 0,'0'0'16,"-18"0"0,0 0 15,-17 18 0,17 0 16,1-18 0,-36 52 16,0-16 15,18-19 0,-1 19 0,19-19 16,-1-17 0,-17 36 15,35-19 16,0 1 0,17-1 16,1 1 0,17 0 0,1-1 15,34 19 0,-34-19 16,-1 1 0,0 0 16,-17-1 0,17 1 15,-35 0 0</inkml:trace>
  <inkml:trace contextRef="#ctx0" brushRef="#br2">12506 12894 0,'-18'0'16,"18"18"31,18-18 0,17 0 16,1 17 0,34-17 15,-17 0 0,0 0 16,53-17 0,-53 17 15,0-18 0,-18 18 16,18 0 0,-18 0 16</inkml:trace>
  <inkml:trace contextRef="#ctx0" brushRef="#br2">12700 12753 0,'-18'0'15,"-17"18"16,17-18 16,-17 35 0,18-35 15,-19 35 0,19-17 16,-1-18 0,0 17 0,18 1 16,0 0 15,18-1 0,17 19 16,-17-19 0,17 1 15,0 0 0,1-1 16,-1 1 0,-17-1 0,52 1 16,-52-18 0,-1 18 15</inkml:trace>
  <inkml:trace contextRef="#ctx0" brushRef="#br2">13212 14076 0,'0'-18'15,"17"1"16,18-1 16,1 18 0,-1 0 15,18 0 0,0 0 0,53-18 16,-71 18 0,53 0 15,-53 0 0,18-17 16,-35 17 0,-36 0 16,-35 0 15</inkml:trace>
  <inkml:trace contextRef="#ctx0" brushRef="#br2">13353 13811 0,'0'0'16,"-18"0"15,0 18 16,1 0 16,-1-1 0,-17 18 15,0-17 0,-18 17 16,35-17 0,18 0 0,-18-1 16,18 1 0,18 17 15,17-17 0,1 17 16,-1-17 0,18-1 0,35 36 15,-53-35 0,18 0 16,-35 17 0,-1-17 0</inkml:trace>
  <inkml:trace contextRef="#ctx0" brushRef="#br2">2875 12312 0,'0'0'15,"-17"-18"0,-1 18 16,0 0 16,18 18 47,18-18 15,0 18 0,-1-1 16,18 19 0,-17-19 15,0-17 0,-1 18 0,1-1 16,70 19 16,-53-19 0,18 1 0,0 0 15,18 17 0,141 0 16,-124-17 0,88 35 16,-88-36 0,0 1 15,1 17 0,105 36 16,-106-18 0,18-18 15,0 18 0,105 35 16,-87-53 0,105 71 16,-106-70 0,1 16 0,-1 1 15,1 0 0,140 53 16,-140-53 0,17 0 16,-17-18 0,-1 18 0,142 35 15,-142-35 0,1-17 16,-1-1 0,-17 0 0,0-17 15,-18 17 0,71 0 16,-89-17 0,-17 0 16,0-1 0,-35 1 15,-36-18 16</inkml:trace>
  <inkml:trace contextRef="#ctx0" brushRef="#br2">3298 14129 0,'0'-18'15,"18"18"0,17-18 16,-17 1 0,17-1 16,36-17 0,-18 17 15,-18-17 0,36 17 16,-1-17 0,18-18 0,1 0 0,16 0 16,125-70 15,-89 52 0,141-87 16,-123 69 0,0 1 0,17 0 15,18 0 0,-18 0 0,18-1 16,159-52 16,-176 88 0,-19-17 0,125-36 15,-160 53 0,-17 18 16,-18 0 0,-17-1 0,-1-17 16,-52 53 0,-36 0 31</inkml:trace>
  <inkml:trace contextRef="#ctx0" brushRef="#br2">5415 17163 0,'-17'-18'0,"17"0"16,-18 18 0,18 18 15,18 35 16,17 0 15,18 35 0,-36-53 16,54 18 0,-36-17 16,0-36 0,18 0 15,-35-18 0,0 0 16,-1-17 0,1 0 0,-18-1 16,0-34 0,0 52 15,-18-17 0,18 17 16,0 36 0,53 70 15,-18-17 0,1 17 16,17 71 16,-18-71 0,0 71 15,-35-107 0,0-16 0,0 34 16,-17-52 0,-19-18 16,19 0 0,-19-18 15,-34-52 16,35 34 0,17-16 0,-35-37 15</inkml:trace>
  <inkml:trace contextRef="#ctx0" brushRef="#br2">5962 16792 0,'-18'0'16,"1"36"16,-1-19 0,0 18 15,1 1 0,17-19 16,-18 54 0,18-53 0,18 17 15,-1-18 16,19 1 0,17 0 16,-18-18 0,-17 0 0,34 0 15,-34-18 16</inkml:trace>
  <inkml:trace contextRef="#ctx0" brushRef="#br2">6121 16933 0,'0'0'0,"0"18"0,17 35 15,1-35 0,0-1 0,-1 1 16,1-18 0,17 17 16,-17-17 0</inkml:trace>
  <inkml:trace contextRef="#ctx0" brushRef="#br2">6227 16775 0,'0'0'16,"52"0"0,-34 17 0,53-17 15,-18 0 0,-18 0 16,18 18 0,-36-18 15,19 0 0,-1 35 16,-35 0 0,0-17 0,0 35 16,-18-18 0,1-17 15,-36 17 0,35-17 16</inkml:trace>
  <inkml:trace contextRef="#ctx0" brushRef="#br2">6932 17533 0,'0'0'15,"-35"35"0,17 1 16,1-19 0,-1 1 0</inkml:trace>
  <inkml:trace contextRef="#ctx0" brushRef="#br2">7303 17233 0,'0'0'0,"-18"18"16,18 35 0,0 17 16,18-34 0,34 34 15,-16-52 0,-1-1 16,0 1 0,1-18 15,-19 0 0,18 0 0,1-53 16,-19 36 0,-17-19 16,0 1 0,-17 17 0,17-17 15,-36 0 0,19 17 16,17 53 16,35 18 0,0 0 15,18 71 16,18-1 0,-36-52 15,18 17 0,-35-53 16,-18 0 0,-18 1 16,-35-19 15,18-17 0,0 0 0,-1-17 0,-34-19 16,34 1 16,1 0 0,0 0 0</inkml:trace>
  <inkml:trace contextRef="#ctx0" brushRef="#br2">7832 16739 0,'-18'0'16,"0"18"0,-17 0 0,0 35 16,0-18 0,-1 18 15,36-18 16,-17 0 0,17-17 0,17 17 16,19 0 0,-19-17 15,18 0 0,1-18 0,17 0 16,0 0 15,-18 0 0,-17 0 0,-1-18 16</inkml:trace>
  <inkml:trace contextRef="#ctx0" brushRef="#br2">7990 16810 0,'0'0'15,"18"0"0,0 18 0,-1-18 16,1 17 0,-18 1 16,18 17 0,-18 0 15,0 1 16,0-19 0,0 1 0,0 0 16,0-1 0,17 1 15,1-18 0,17-18 16,-17 1 0,-1 17 15,1-18 0,0 0 16</inkml:trace>
  <inkml:trace contextRef="#ctx0" brushRef="#br2">8202 16757 0,'0'0'15,"18"0"0,-1 0 16,19 18 16,-1-18 0,0 17 15,-17-17 0,17 18 16,-17-18 0,17 35 16,-35-17 0,18-1 15,-18 19 0,0-19 0,-18 36 16,0-17 0,1-19 15,17 18 0,-36 1 16,19-1 0,-1-17 0,-17-1 16</inkml:trace>
  <inkml:trace contextRef="#ctx0" brushRef="#br3">27975 864 0,'18'0'15,"0"0"31,-36 0 79,0 0 15,1-17 16,-1 17 0,0-18 15,-17 18 16,17-18 0,-17 18 16,18 0 0,-36-17 15,17 17 0,-17-18 16,36 18 0,-18-18 0,17 1 16,-17 17 0,-36-35 15,36 35 0,-18-18 16,18 0 0,-18 18 0,-36-35 15,37 17 0,-1 18 16,-18-17 0,-35-1 16,53 0 0,-53 1 15,36-1 0,-36-17 16,36 35 0,17-18 16,0 1 0,-71-1 15,54 0 0,-54 1 16,54 17 0,-71-18 15,70 0 0,0 18 16,1-17 0,-54-1 16,71 18 0,-70-17 15,52 17 0,19 0 0,-19 0 16,18 0 0,-88 0 16,70 0 0,1 0 0,17 17 15,-88-17 16,35 18 0,35-1 15,19-17 0,-1 18 0,-36 0 16,36-18 0,1 17 16,16 1 0,1-18 15,0 18 0,-36 35 0,36-36 16,-36 36 16,36-18 0,-35 36 15,34-53 0,19 17 16,-19 0 0,-52 71 15,53-71 0,0 36 16,17-18 0,-35 17 16,35-17 0,-17-18 15,17 1 0,1 17 0,-1-18 16,-17 53 0,17-53 16,18 1 0,-35 52 15,17-53 0,18 0 16,-17 18 0,17-17 0,-18 34 15,0-35 0,18 1 16,-17-19 0,17 19 0,0-19 16,-18 36 15,1-35 0,-1 17 16,0-17 0,1 17 16,-1-17 0,18-1 15,-18 1 0,1-18 0,17 18 0,-18-1 16,0-17 15,1 18 0,-1 0 0,0-18 16,1 17 0,-36 1 16,35-18 0,1 17 0,-36 1 15,35 0 0,-17-18 16,17 17 0,-35 1 16,18 0 0,0-18 0,-1 17 15,-52 1 16,18 0 0,34-1 15,1 1 0,0-18 0,-18 17 16,-18 1 0,36 0 16,-35-1 15,17-17 0,-18 18 16,36-18 0,-18 0 16,18 18 0,-1-18 0,-17 0 0,-17 17 15,17-17 0,0 18 16,18-18 0,-18 0 0,-53 18 15,53-18 16,0 0 0,-35 17 16,35-17 0,0 0 0,0 18 15,18-18 0,-18 0 0,-35 0 16,35 17 0,-53-17 16,71 0 0,-71 0 15,53 0 16,0 0 0,-53 0 15,53 0 0,-52-17 16,52 17 0,0 0 16,0 0 0,-71 0 15,71 0 0,-70 0 16,52 0 0,1 0 0,-1 0 16,1 0 0,-1 17 15,1-17 0,-1 0 0,-17 0 16,17 0 0,-70 18 15,71-18 0,-89 18 16,88-18 0,1 0 0,-89 17 16,88-17 0,-70 0 15,53 0 0,18 0 16,-1-17 0,-70 17 16,70 0 0,1 17 15,-18-17 0,17 18 0,-88 0 16,71-18 0,18 17 15,-107 1 0,89-18 16,17 0 0,-87 18 16,87-1 0,-17-17 15,-53 36 0,88-19 16,-18 1 0,1-1 16,17 19 0,-18-19 0,18 1 0,0 0 15,-52 17 16,52-17 0,0-18 0,18 17 15,-54 1 0,54-1 16,0-17 0,-36 36 16,36-36 0,0 17 0,-1 1 15,1 0 0,0-1 0,0 19 16,17-19 0,-35 18 16,18 1 0,-1-1 15,19-17 0,-1 17 16,1-17 0,17 17 0,-18-17 15,0 17 0,1 18 16,17-18 0,-18 0 0,18 36 16,0-36 15,-18 0 0,18 18 16,0-17 0,0-1 0,0 53 16,0-35 0,0 35 15,0-35 0,0 35 16,18-52 0,-18 69 15,0-52 0,18 35 16,-1-52 0,-17 17 16,18 35 0,0-35 15,-1 35 16,-17-53 0,18 1 0,-1 52 16,1-53 0,0 18 15,-1-18 0,-17 0 0,36 54 16,-19-36 0,1-18 15,-18 0 0,18 18 0,-1-18 16,1 36 16,-1-36 0,19 36 15,-19-36 0,19 36 16,-36-36 0,17-18 16,1 19 0,-18-19 0,35 54 15,-17-53 0,0 35 16,-1-36 0,1 1 0,-1 17 15,1-17 16,0-1 0,17 19 16,-17-19 0,-1-17 0,19 18 15,-19 0 0,18-1 16,-17-17 0,0 18 16,-1-1 15,19 19 0,-1-36 16,-17 17 0,-1 1 0,18 0 15,1-1 0,-19 1 0,54 0 16,-36-1 0,18 18 16,-18-17 15,1 0 0,-1-1 16,0 1 0,1 17 0,-1-17 0,53 17 16,-53-17 0,53 17 15,-35-35 16,-17 18 0,17-18 0,0 17 15,-18-17 0,18 18 0,35 0 16,-53-1 0,71 1 16,-71 0 0,71-18 15,-71 17 0,18-17 16,0 0 0,53 18 16,-71-18 0,18 18 15,0-18 0,0 0 0,53 17 16,-53-17 0,53 18 15,-53-18 0,0 17 16,70-17 16,-70 0 0,17 18 0,-17-18 15,0 0 0,71 18 16,-71-18 0,0 17 0,0-17 16,-1 0 0,1 18 0,0-18 15,53 0 16,-35 0 0,34 18 15,-52-18 0,0 0 0,0 17 16,0-17 0,18 0 0,-18 18 16,52-18 0,-52 18 15,18-18 0,52 0 16,-70 0 0,18 0 16,-1 0 0,1 0 0,52-18 15,-52 18 0,-18 0 16,17 0 0,-17 0 0,18 18 15,52-18 0,-70 0 16,71 0 16,-54 0 0,54 0 15,-71 17 0,70-17 16,-70 0 0,18 0 0,52 0 16,-70 18 15,18-18 0,-1 0 0,1 0 16,-1 0 0,-17 0 0,88 0 15,-70 0 0,70 0 16,-70 0 0,-1-18 16,1 18 0,-1 0 0,54 0 15,-54 0 0,71 0 16,-70 18 0,70-18 16,-70 0 15,-1 0 0,1 0 0,70 0 16,-71 0 15,1 0 0,-1 0 0,1 0 16,-18 17 0,18-17 0,70 0 16,-71 0 0,1 0 15,-1 0 0,1 0 0,-18 0 16,88 0 16,-71 0 0,1 0 0,-18 0 15,17 0 0,54 18 16,-54-18 0,54 0 15,-53 18 0,-19-18 0,1 0 16,0 0 0,0 0 0,53 17 16,-71-17 0,71 18 15,-71 0 0,18-18 16,36 17 16,-54 1 0,18-18 0,17 35 15,-17-35 0,-18 18 16,1 0 0,-1-1 0,18 1 15,17-1 16,-17 1 0,36-18 16,-54 18 0,35-18 15,-17 0 0,-17 0 16,-1 0 0,0 0 0,36 17 16,-36-17 0,36 0 15,-36 0 0,0-17 16,53 17 0,-52-18 15,-1 18 0,35-18 16,-34 1 0,-1 17 0,36-35 16,-36 35 0,18-18 15,-18 0 0,0 1 16,18-19 16,-18 36 0,1-17 0,-1-19 15,0 19 0,1-1 0,17 0 16,-18 1 0,0-1 0,36-17 15,-36 17 0,0-17 16,36 0 16,-36 17 0,0 0 15,-17 1 0,17-1 0,0 1 0,36-19 16,-36 19 0,1-1 16,34-35 15,-35 35 0,1 1 0,-1-1 16,0-17 0,18 17 0,-18-17 15,1 0 0,34-18 16,-17 17 0,-18 1 0,-17 0 16,53-36 15,-54 36 0,19 0 0,-1-53 16,-17 35 0,-1 17 16,1-16 0,-1-1 0,1 0 15,0 0 0,-18 0 0,17 0 16,1-18 0,-18 18 0,18-88 15,-18 71 16,0-1 0,0 1 0,0-1 16,0 1 0,-18-72 15,18 54 0,-18-70 16,18 69 0,-17 19 0,-1-107 16,0 19 15,18 69 0,-17 19 16,-1-18 0,1-53 15,-1 70 0,-17-70 16,17 70 0,0-17 0,1 18 16,-1-1 0,18 0 0,-18 1 15,-17-89 16,0 89 0,0-89 16,17 71 0,0 17 15,1 1 0,17-1 0,-36-88 16,19 71 0,-1-71 15,0 89 0,1-18 16,-1-71 0,18 88 16,-17-17 0,17 18 15,-18-1 0,18-17 0,-18 35 0,1-71 16,-1 71 0,18 1 16,-18 16 0,18 1 15,-17 17 0,17-35 16,-18 36 0,18-1 15,0 1 0</inkml:trace>
  <inkml:trace contextRef="#ctx0" brushRef="#br3">27781 9119 0,'0'-17'16,"-17"17"16,-1 0 15,0 0 0,1 0 16,-1 0 16,0 0 0,1 0 15,-18-18 16,-1 18 15,1 0 0,17 0 16,-17 0 0,0 0 0,-71 18 16,71-18 0,-89 0 15,71 17 0,-17-17 0,-54 0 16,71 0 16,-17 0 0,17 0 0,-18 0 15,-70 18 0,71-18 16,-1 0 0,-88 0 15,89 18 0,-1-18 0,1 0 16,-19 0 0,19 0 0,-54 17 16,54-17 15,-54 0 0,54 0 16,-1 0 0,-70 0 16,71 0 0,-1 18 0,-70-18 15,70 0 16,1 0 0,-71 0 15,70 0 0,-52 0 16,52 0 0,-52 0 16,70 0 0,-88 18 15,70-18 0,-52 17 16,52 1 0,-52-1 16,52-17 0,0 18 15,19-18 0,-19 18 0,-70-1 16,70-17 0,-70 36 15,71-19 0,-19 1 16,-69 17 16,87-17 0,-17-18 0,-71 35 15,71-17 0,17-18 16,-17 17 0,0 1 0,0-18 16,-106 35 0,106-17 15,-106 35 16,105-36 0,-87 1 15,88 0 0,0-18 16,17 17 0,-17 1 0,-71-18 16,71 18 0,-71-1 15,89-17 0,-19 0 0,-52 18 16,-17-18 16,87 0 0,-17 0 15,-53 0 0,53 0 16,17 0 0,-17 0 15,17 0 0,-17 18 0,18-18 16,-19 17 0,19-17 0,-18 18 16,17-18 0,-17 18 0,-53-1 15,70-17 0,-70 0 16,70 18 16,-17-18 0,18 0 0,-1 0 0,1 0 15,-89 0 16,88 0 0,-87 17 15,87-17 0,-70 18 16,53-18 0,-53 18 16,52-18 0,19 0 0,-89 17 15,71-17 16,0 0 0,0 0 0,-1 0 16,19 0 0,-89 0 15,88-17 0,-70 17 16,71 0 0,-1 0 0,1 17 15,-1-17 0,18 0 0,-70 0 16,52 18 0,-52-18 16,70 0 15,0 0 0,-53 0 16,53 0 0,18 18 0,-36-1 16,36 1 15,0 0 0,-1-1 0,1 1 16,18-1 0,-36 36 15,35-35 0,-17 53 16,35-54 0,-18 36 16,0-18 0,18 1 15,0-1 0,0 18 0,0-18 16,0 53 0,0-35 16,0-17 0,0 16 0,0-16 15,0 17 0,0 52 16,0-52 0,0 71 15,18-71 0,-18 17 0,18 1 16,-1-1 0,-17-17 16,36 71 0,-36-71 15,35 70 0,-35-70 16,35 53 16,-17-53 0,-1 0 0,1 0 15,-18 0 0,18-18 0,-1 18 16,19 35 0,-19-35 15,19 35 0,-19-35 16,1 0 0,-18 0 16,17 0 0,1-18 0,0 71 15,-1-71 0,19 53 16,-36-35 0,17-17 16,19 52 0,-19-35 15,1 0 0,0-18 0,-18 18 16,17-18 0,18 71 15,-17-71 0,35 53 16,-35-35 0,-1-17 16,1 17 0,0-18 0,17 18 15,0 35 0,-17-53 16,17 53 0,-17-52 16,17 17 15,-17-18 0,-1 0 0,1-17 16,-1-1 0,19 1 0,-1 17 15,0-35 0,1 18 16,17 17 0,-36-17 16,18 0 0,1-1 15,-19 1 0,19-1 0,34 19 16,-35-36 0,36 17 16,-36 1 0,1-18 15,16 0 0,37 18 16,-54-18 0,53 17 15,-53-17 0,18 0 16,-17 18 0,-1-18 0,18 0 16,0 0 0,35 18 15,-35-18 0,-18 0 16,18 0 0,35 0 16,-35-18 0,0 18 0,35 0 15,-35 0 0,-18 0 16,54 0 0,-54 18 15,18-18 0,-18 0 0,53 0 16,-52 0 0,17-18 16,-18 18 0,53 0 15,-35-18 0,0 18 16,35 0 0,-35 0 16,0 0 0,53 0 15,-53 0 0,0 0 0,-1 0 16,19 0 0,52 0 15,-70 0 0,88 0 16,-88 0 0,18 0 16,0 0 0,-19 0 0,19 0 15,-18 0 0,70 0 16,-17 18 16,-53-18 0,0 0 0,53 0 15,-53 0 0,0 18 16,-18-18 0,18 0 0,53-18 15,-18 18 16,-35 0 0,0 0 0,-18 0 16,71 0 15,-71-18 0,18 18 0,0 0 16,53 0 0,0-17 16,-53 17 0,-1 0 15,1 0 0,36-18 16,-54 18 0,53 18 15,-53-18 0,1 0 16,-1 0 0,0 17 0,0-17 16,54 0 0,-54 0 15,0 0 0,36-17 16,-36 17 0,0 0 16,1-18 0,-1 18 0,-17 0 15,17 0 0,18 0 16,-18 0 0,18 0 15,-35 0 0,17 0 0,-18-18 16,54 18 16,-53 0 0,17-17 0,-17 17 15,17 0 0,18 0 16,-18-18 0,0 18 0,1 0 16,-1 0 0,35 0 15,-34 0 0,52-18 16,-35 18 0,-18 0 15,18-17 0,-18 17 0,18 0 16,35-18 0,-35 18 16,36-17 0,-37 17 15,37-18 16,-36 0 0,-18 1 0,18 17 16,0-18 0,52 0 15,-52 1 0,53-19 16,-53 36 0,71-35 15,-71 17 0,17 1 16,-17 17 0,18-18 0,52-17 16,-70 17 0,88 1 15,-70-1 0,-18 18 16,88-35 0,17 35 16,-87-18 15,0 18 0,-1 0 0,89-18 16,-89 1 0,71 17 15,-70 0 0,0 0 16,-1 0 0,18 0 0,-17 0 16,70-18 0,-70 18 15,52-17 16,-52-1 0,-18 0 0,-1 18 16,1-17 0,71-1 15,-71 0 0,0 1 0,0-1 16,70 0 0,-52 1 15,-18-1 0,-1 1 0,72-19 16,-36-17 16,-35 36 0,-18-19 15,53-17 0,-35 18 16,-17 18 0,-1-19 0,18 1 16,-18 0 0,0-1 0,18-34 15,-17 35 0,17-36 16,-18 36 15,-18 0 0,1-1 0,17 1 16,-17 0 0,17-36 16,-17 36 0,0 0 15,-1-18 0,1 17 0,-18 1 0,35-35 16,-35 34 16,0 1 0,18 0 0,-18-36 15,17 36 0,-17 0 16,0-18 0,18-71 15,-18 89 0,18-53 16,-1 35 16,-17 0 0,18-35 15,0 35 0,-18 0 0,0 0 16,0 0 0,17-53 16,-17 53 0,18-70 15,-18 70 0,0 0 16,18 0 0,-18-17 0,0 17 15,0 0 0,0-71 16,0 54 0,0 17 16,0-18 0,0 1 0,0 17 15,0-18 0,-18 1 0,0-72 16,18 72 0,-17-1 0,-1-52 16,0 70 15,-17-70 0,17 52 16,1 18 0,-19 0 15,19 0 0,-18 0 0,-18-35 16,35 53 0,0-18 16,-35-18 0,18 36 15,18 0 0,-19 0 16,19 17 0,17 36 16,0-1 0,0 1 15</inkml:trace>
  <inkml:trace contextRef="#ctx0" brushRef="#br3">27305 14199 0,'0'-17'16,"-18"17"16,1-18 15,-1 18 16,-17 0 0,0 0 15,-1 0 0,1 0 0,0 18 16,-71-1 0,53-17 16,0 18 0,-18-18 15,19 18 0,-19-18 0,0 0 16,-87 17 0,70 1 16,-1 0 0,1-18 0,-88 35 15,-18 18 16,88-36 0,0 1 15,18 0 0,-106 17 16,106-17 0,-1-1 0,1-17 16,-71 18 0,71-1 15,0-17 0,18 0 0,-19 18 16,1-18 0,-88 0 16,88 18 0,-71-1 15,71 1 0,-71-18 16,88 0 0,1 18 15,-1-18 0,-17 0 0,17 0 16,-87 0 16,87 0 0,-17 0 0,17 17 0,1-17 15,-18 0 0,17 0 16,-17 0 0,-71 18 16,71-18 0,17 0 0,-17 0 15,18 18 0,-19-18 16,1 0 0,18 0 0,-18 17 15,-1-17 0,-17 0 0,18 18 16,-106-18 0,88 17 16,18-17 0,-18 0 0,18 0 15,-18 0 0,-88 0 16,89 0 0,-90 18 16,90-18 0,-1 0 0,0 0 15,0 0 0,0 0 16,-123 0 0,106 0 15,-107 0 0,107 0 16,17 0 0,-18 0 0,19 0 16,-125 0 15,107 0 0,17 0 0,-17 0 16,-124 18 0,141-18 16,-141 17 0,141 1 15,-17-18 0,17 18 16,-106-1 0,0-17 15,124 18 0,-106-18 16,88 0 0,18 18 16,-106-1 0,106 1 15,0 0 0,-1-1 0,-69 1 16,70-1 0,17-17 16,18 18 0,-17 0 15,-36-1 0,53 1 16,0 0 0,-18 17 15,-17 18 16,53-36 0,-18 54 0,18-36 16,17-17 0,-35 70 15,53-53 0,-18 1 16,1 52 0,17-35 16,0 0 0,0-18 0,0 36 15,17-19 0,-17 19 0,18 52 16,-18-52 15,0-18 0,18 70 16,-18-70 0,0 71 16,17-71 0,-17 0 0,18 0 15,0-1 0,-1 54 16,1-53 0,0 0 0,-1 0 16,1 0 0,35 53 15,-36-53 0,19 35 16,-19-53 0,1 0 15,0 18 0,-1-17 0,-17-1 16,18 0 0,17 53 16,-17-52 0,17 52 15,-17-35 0,-1-18 16,1 18 0,35 0 16,-35-18 0,17 18 15,-18-18 0,-17-17 0,36 35 16,-19-18 15,1-17 0,17 35 16,-17-18 0,0-17 0,-1 17 16,1-17 0,52 35 15,-52-18 0,17-18 0,1 1 16,-1 17 0,35 1 16,-34-1 0,52 0 15,-35-17 0,-18-1 16,71 1 0,-53 0 15,35-1 0,-35 1 16,53 0 16,-71-18 0,18 17 0,-18 1 15,18-18 0,-18 18 0,54-1 16,-54-17 0,0 18 16,18 0 0,-18-18 0,1 0 15,-1 17 0,0-17 16,0 0 0,1 0 0,-1 18 15,18-18 0,-18 0 0,1 0 16,52 17 0,-53-17 16,53 0 15,-53 18 0,1-18 0,52 0 16,-35 0 0,-18 18 0,18-18 16,35 0 15,-35 0 0,18 0 0,-18 0 16,0 0 0,-1 0 0,1 0 15,53 0 0,-53 0 16,53-18 16,-53 18 0,35 0 15,-35 18 0,35-18 16,-35 17 0,0-17 16,0 0 0,0 0 0,0 0 0,0 0 15,53 0 0,-54 0 16,-16 0 0,17-17 15,0 17 0,52 0 16,-52 0 0,0 0 0,0 0 16,0 0 0,0 0 15,0 0 0,0 0 0,-18 0 0,18 17 16,35-17 16,-35 18 0,-18-18 0,18 0 15,-17 0 0,16 0 0,-16 0 16,17 0 0,53 0 15,-71 0 0,71 0 16,-71 0 0,71 0 16,-53 0 0,-18 0 15,18 0 0,17 0 16,-17 0 0,0-18 0,71 18 16,-71 0 0,52-17 15,-52 17 0,53 0 16,-53 0 0,53 0 15,-53 0 0,0 0 16,-18 0 0,89 0 16,-72-18 0,1 18 0,0 0 15,0 0 0,53 0 16,-53 0 0,35-18 16,-35 18 0,0 0 15,0 0 0,0 0 0,-18 0 16,18 0 0,70 0 15,-70 0 0,0-17 16,0 17 0,18 0 0,-18 0 16,70-18 0,-52 18 15,-18 0 0,88 0 16,-88 0 0,88 0 16,-71 0 0,54-17 15,-54 17 0,1 0 16,-1 0 0,1 0 0,70 0 15,-70 0 0,52 0 16,-52 0 0,-1 0 16,71 0 15,-17-18 0,-54 18 16,1 0 0,-18 0 0,88 0 16,-70 0 0,70 0 15,-71 0 0,-17-18 16,88 18 0,-70-17 15,70-1 0,-71 18 16,54 0 16,-53-18 0,70 18 15,-71-17 0,89-1 16,-89 0 0,19 18 0,-19-17 16,89-19 15,-71 19 0,-17-1 0,-1 18 16,89-35 0,-18-18 15,-70 35 0,-1 1 16,-17-1 0,53-17 16,-53 17 0,0 1 0,0-1 15,0 0 0,17-17 16,-34 17 0,-1 1 16,0-19 0,-17 19 0,35-54 15,-36 54 0,1-54 16,-18 18 15,18 18 0,-18 0 16,17-71 0,1-18 16,-1 54 0,1-54 15,-18 71 0,18-70 16,-18 70 0,0-18 16,0 18 0,17-17 0,-17-1 15,0 1 0,0-71 16,0 88 0,0-18 0,0 18 15,0 0 0,-17-70 16,-1 70 0,18 0 0,-18 0 16,1 0 0,-1-53 15,1 53 0,17 1 16,-18-1 0,0 0 0,1-53 16,17 71 0,-18-71 15,18 53 0,0 0 16,0 18 0,0-18 0,0 0 15,0-35 16,0 35 0,0-35 16,0 35 0,-18-36 15,1 54 0,17-18 0,-18-17 16,18 34 0,-18 1 16,18 0 15,0 17 0,-17 1 0,17-1 16,-18-17 0,-17 17 15,17 0 0,1 1 16,17-1 0,-36-17 16,19 17 0,-1 1 15,0-1 0,1 0 0,-1-17 16,0 17 0,1 1 16,-18-1 0,17 0 0,-35 1 15,18 17 0,17 0 16,-17 0 0,0 0 15,-1 0 0,-34-18 16,17 18 0,18 0 16,-18 0 0,-18-17 0,18 17 15,18-18 0,0 18 0,-1 0 16,1 18 0,0-18 0</inkml:trace>
  <inkml:trace contextRef="#ctx0" brushRef="#br3">24800 688 0,'-17'-18'0,"-1"1"15,0-19 16,1 19 0,-19-1 0,19 0 15,-54-17 16,36 18 0,-18 17 0,-35 0 16,35 0 0,0 0 15,-18 17 0,19 1 0,-1-1 16,-36 36 0,54-17 16,0 34 0,35-17 15,0 35 16,18-17 0,-1-18 0,18 0 15,18 17 0,0-17 0,124 53 16,-89-53 0,18-18 16,105 0 0,-105-17 15,0-18 0,0 0 16,0 0 0,0-35 0,35-36 16,-71 36 0,1-88 15,-71 52 0,0 0 16,0 1 0,-71-89 15,18 71 0,-17 0 16,-18 17 0,-1 1 0,-16 34 16,16 19 0,-17-1 0,18 18 15,18 0 0,-36 53 16</inkml:trace>
  <inkml:trace contextRef="#ctx0" brushRef="#br3">24465 9366 0,'-17'-53'0,"34"106"0,-52-123 16,17 52 0,-17-35 16,0 36 0,-54-19 15,37 36 0,-90 0 16,72 36 0,-106 34 16,105-17 0,0 18 15,1-19 0,-1 90 16,54-72 0,-1 1 0,18 17 15,18-18 0,70 72 16,-35-72 0,123 54 16,-70-72 0,17-16 15,1-1 0,17-17 0,0-1 16,141-17 0,-141-17 16,89-72 0,-124 37 15,35-72 16,-106 54 0,-17-89 15,-36 71 0,0-18 0,-35 18 16,-17-18 0,-124-53 16,88 88 0,-17 36 0,-1 18 15,-70 17 0,124 0 16,-1 35 0,0-18 16,36 19 0</inkml:trace>
  <inkml:trace contextRef="#ctx0" brushRef="#br3">25224 14482 0,'0'0'15,"0"-36"0,-18 19 0,-17-19 16,17 19 0,-17-1 0,0 0 15,-18 1 0,0-1 0,-106-17 16,53 35 16,-106 0 0,89 18 15,-1 17 0,1 0 0,0 0 16,-19 18 0,19 18 16,-1-18 0,36 17 0,0 1 0,-18 52 15,89-70 16,-1 0 0,36 0 0,-1 0 15,107 70 0,-54-70 16,36 0 0,18 18 0,-1-18 16,177 17 15,-124-52 0,-17 0 0,17-18 16,1-18 0,158-35 16,-194 0 0,-17 18 0,-19-18 15,-34 0 0,35-70 16,-89 52 0,-17-88 15,-35 89 0,-18-19 16,0 1 0,-35 0 0,-18 0 16,-141-53 0,124 106 15,-124-1 0</inkml:trace>
  <inkml:trace contextRef="#ctx0" brushRef="#br3">11518 3792 0,'-17'-17'16,"17"-1"0,0 0 15,0-17 0,0 18 16,-18-19 0,18 19 16,-35-19 15,17 36 0,0-17 0,1 17 16,-54-18 0,36 18 15,-18 0 0,0 0 0,-53 18 16,53-1 0,0 1 16,-17 0 0,17 17 0,-53 18 15,53-18 0,0 0 16,18 1 0,-18-1 16,18 18 0,-18-18 0,-18 53 15,36-35 0,-36 53 16,36-53 15,-18 18 0,18-1 0,0-17 0,-1 18 16,-34 70 16,52-71 0,-35 89 15,18-88 0,17-1 0,-17 89 16,0 0 16,17-89 0,1 18 0,-1 1 15,-17 87 16,17-88 0,0-17 0,1 17 15,17 0 0,-18 71 16,0-89 0,18 19 0,0-1 16,0 88 15,0-17 0,0-71 16,0-17 0,18 17 0,0 53 16,-1-70 0,1 52 15,-18-52 0,18-1 16,-1 1 0,-17-18 0,18 17 15,0 1 0,-1 52 16,1-17 16,0-53 0,-18 0 15,17 0 0,-17-18 0,18 18 0,-1 17 16,1-17 0,0-17 16,17 52 15,-17-53 0,-1 18 0,1-18 16,0 18 0,34 18 15,-34-36 0,0 18 0,-1-18 16,1-17 0,17 52 16,-17-34 0,0-19 0,-1 19 15,18-19 0,1 36 16,-1-17 0,-17-19 16,17 18 0,-17-17 0,35 35 15,-36-35 0,18-1 16,-17 19 0,17-19 0,-17 1 15,53 35 16,-36-36 0,35 19 16,-34-19 0,52 1 15,-53 0 0,18-18 0,-18 17 16,1-17 0,17 0 0,-1 0 16,-16 0 0,17 0 0,0 0 15,-1 0 16,1 0 0,0-17 0,0 17 0,0-18 15,-18 0 0,71 1 16,-53 17 0,0-18 0,0 0 16,53-17 15,17-18 0,-70 18 16,18 0 0,-18-1 0,0 1 16,0-18 0,70-35 15,-70 35 0,70-35 16,-70 35 0,18 0 15,-18 0 0,53-88 16,-71 88 0,18-17 0,35-72 16,-53 72 0,1-1 15,34-70 0,-52 71 16,52-71 0,-52 52 16,17 1 0,0 0 15,-17 0 0,0 0 0,-1-18 16,36-88 0,-53 105 15,18-16 0,0-1 0,-1 0 16,1 0 0,-18-106 16,18 107 0,-36-1 15,18 0 0,0 0 0,-18-141 16,1 124 0,-19-1 16,-17-123 0,18 141 15,-18-17 0,-35-89 16,17 107 0,19-19 0,-90-70 15,72 88 16,-18 18 0,-89-71 16,89 89 0,-18-1 0,0 1 15,-105-36 0,105 70 16,-70-16 0,105 34 16,0 0 0,1 18 15,-1 0 0,-35 18 16,54 0 0</inkml:trace>
  <inkml:trace contextRef="#ctx0" brushRef="#br3">11748 10019 0,'-18'-18'16,"18"1"16,0-1 15,-18-17 0,18 17 16,-17 0 15,-1 18 0,0-17 16,-35 17 0,36-18 16,-19 18 0,1-17 15,0-1 0,0 18 0,-1-18 0,-52 1 16,53 17 16,-18 0 0,-35 17 15,53 19 0,-18-19 0,17 18 16,-52 36 0,0 0 15,53-19 0,-1-16 16,-17-1 0,-17 53 16,52-53 0,-17 18 15,0 0 0,-1 71 16,19-71 0,-1 17 16,1 1 0,-1-1 0,0 1 15,1-1 0,-1 89 16,0 0 0,1-88 15,-1 105 0,18-88 16,0 0 0,0 1 0,0-1 16,0 0 0,18 106 15,-18-88 0,17 105 16,1-105 0,0 88 16,-1-88 0,1-18 15,0 18 0,17 71 16,0-72 0,-17-16 0,17-1 15,-17 0 0,35 88 16,-18-87 0,0-1 16,-17 0 0,17 0 0,18 71 15,-18-71 0,0-17 16,36 87 0,-36-87 16,54 70 0,-54-70 15,53 34 16,-35-34 0,53 17 15,-71-35 0,18-18 0,0 18 16,17-17 0,-17-1 0,53 35 16,-35-34 0,-18-19 15,52 19 16,-34-36 0,-18 17 0,17-17 16,54-17 0,17-36 15,-70 35 0,-1-17 16,54-53 0,-19-1 15,-34 36 0,-18 1 16,35-72 16,0-35 0,-52 71 15,-1 0 0,18-88 16,-18 87 0,-35-16 16,18 16 0,-1-122 15,-17 105 0,-17-141 16,17 141 0,-18-141 15,0 124 0,1-124 16,-1 123 0,1-158 16,-1 141 0,0-141 15,18 158 0,-35-158 16,35 158 0,-53-140 16,35 123 0,-17 17 15,-18 1 0,-35-124 16,17 141 0,19 0 0,-19 18 15,0 17 0,-52-52 16,35 70 0,17 0 0,1 18 16,-71-18 15,70 53 0,0-18 0,19 18 16,-72 0 0,71 18 16,-35 17 0,53-17 15,-36 35 16,36-18 0,17 0 15</inkml:trace>
  <inkml:trace contextRef="#ctx0" brushRef="#br3">11994 15734 0,'0'0'16,"-35"-35"0,0 35 0,-18-36 16,18 36 15,-1-17 0,1 17 0,0 0 16,0 0 0,-54 17 15,54 1 0,-53 53 16,53-19 0,-18 1 16,0 18 0,18-1 0,-18 1 15,0 0 0,0-1 0,-18 71 16,36-70 0,-36 70 16,54-71 0,-19 107 15,19-89 0,17 18 16,17 0 0,19 70 15,-1-88 0,-17 1 16,17-19 0,18 18 0,35 89 16,-35-89 0,0 0 15,53 71 0,-53-89 16,70 71 0,-70-70 16,88 70 15,-70-88 0,70 18 16,-53-36 0,0-17 0,0-1 15,1-17 0,-1 0 0,106-17 16,-88-1 0,88-35 16,-106 0 15,-18 18 0,19-18 0,-19-18 16,1 1 0,35-107 16,-71 89 0,-18-18 0,1 0 15,-53-140 16,-53-37 0,-1 125 0,19-36 15,-36 0 0,-88-212 16,88 247 0,18 18 16,17 17 0,1 36 0,-71-70 15,53 105 0,17 0 16,-105 0 0,105 35 16,-52 18 15,70 0 0,17 18 16</inkml:trace>
  <inkml:trace contextRef="#ctx0" brushRef="#br3">27869 1252 0,'18'0'0,"0"-17"15,-18-1 0,17 18 16,-17-18 16,-17 1 31,-1-1 16,18 1 15,-18 17 16,18-18 0,0 0 31,-17 18 0,-1 0 31,1 0 16,-1-17 16,0 17 15,18-18 0,-17 18 16,-1 0 0,0 0 15,1 0 0,-19 0 16,19 0 16,-1 0 0,1 0 0,-1-18 15,0 18 0,-17 0 16,17 18 0,-17-18 16,0 0 15,-1 0 0,1 18 0,18-18 16,-19 0 0,19 0 0,-36 17 15,35-17 0,-17 0 16,17 18 0,1-18 16,-1 0 0,0 18 15,-17-1 16,17 1 0,-17-1 16,0 1 15,35 0 0,-18-1 0,1-17 16,-1 18 0,-17 0 15,17-1 0,-17 19 16,17-19 0,0 1 16,1-1 0,-1 36 15,0-35 0,1 0 0,17-1 16,-18 19 0,1-19 16,17 19 0,-18-19 0,0 18 15,1-17 0,-1 53 16,0-54 0,-17 36 15,17-18 0,-17-17 16,18 17 0,17 1 0,-18-1 16,0-17 0,1 34 15,17-16 0,-18-19 0,18 36 16,0-17 16,0-1 0,0 0 15,0-17 0,0 17 0,0 36 16,0-54 0,0 36 15,18-18 0,-18 36 16,0-53 0,17 52 16,1-52 0,0 35 15,-18-18 0,17-17 16,1 17 0,-1-17 0,54 17 16,-36-17 0,36 17 15,-18-18 16,0 1 0,-18 0 0,71-1 15,-36 1 0,36-18 16,-53 0 0,0 0 16,0 0 0,0 0 0,-18 0 15,53 0 0,-35 0 16,35-18 16,-52 1 0,52-19 15,-53 19 0,0-1 16,1 1 0,17-19 0,17-17 15,-35 36 0,36-54 16,-53 36 0,17 0 16,0-54 0,1 36 15,-36 1 0,17-1 0,1 0 16,-18-18 0,0-52 16,0 52 0,-18-70 15,1 70 0,-1 1 16,-17 17 0,17 0 0,-17 0 15,-18-17 0,17 34 16,-16-17 0,16 36 16,19-1 0,-1 0 0,-17 1 15,-1-1 16,36 1 0,-35-1 16,18 18 0</inkml:trace>
  <inkml:trace contextRef="#ctx0" brushRef="#br3">28557 1376 0,'-17'0'16,"17"-18"15,17 1 31,54-1 16,88-53 16,-53 36 0,140-53 15,-104 35 0,105-18 16,-142 36 0,54 0 16,-106 35 0,-35-18 15,-36 36 0,-35 0 16</inkml:trace>
  <inkml:trace contextRef="#ctx0" brushRef="#br3">28945 953 0,'0'0'16,"-17"0"0,-1 0 15,1 0 0,-19 0 0,1 17 0,-36 18 16,-17 1 16,53-19 0,-18 19 0,18-1 15,-36 18 16,54-36 0,-1 19 0,0-19 15,18 1 0,0 17 16,36-17 0,-1 0 0,0-1 16,36 1 0,52-1 15,-52 1 0,-18 0 16,17-1 0,-17 1 0,-18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09:57: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4075 0,'18'0'63,"35"-18"15,-18-17 16,18 17 0,105-35 15,-69 0 0,-1 18 0,18 0 16,0-18 0,105-35 16,-87 35 0,-18 17 0,-18-17 15,18 18 0,35-35 16,-88 52 0,-1-17 16,-34 17 0,0 18 15,-1 0 0,-34 0 16,-1 0 15,0 18 0</inkml:trace>
  <inkml:trace contextRef="#ctx0" brushRef="#br0">10178 3087 0,'0'-18'16,"-18"1"15,0-1 0,1 0 16,-1 18 16,0 0 0,1 18 0,-1 0 15,-35 34 0,36 1 16,-1-17 0,18-1 0,-18 0 15,18 0 0,36 1 16,-19-19 0,19-17 16,-1 0 0,0-17 0,36-19 15,-54 1 0,1 0 16,0 0 0,17-36 16,-35 18 0,0 18 15,0 17 0,-18 1 0,18-1 16,-17 18 0,17 18 15,0-1 0,0 19 16,35 52 0,-18-71 16,19 19 0,17 17 15,-36-53 0,19 17 16,-19 1 0,1-18 0,-18 17 16</inkml:trace>
  <inkml:trace contextRef="#ctx0" brushRef="#br0">8079 4251 0,'17'-18'16,"36"18"16,-18-17 0,18-1 15,53 0 0,-35 1 16,17-18 0,-17 17 15,17-17 0,0-1 0,0 19 16,71-36 0,-106 35 16,0 0 0,0 18 0,0-17 15,-1-1 16</inkml:trace>
  <inkml:trace contextRef="#ctx0" brushRef="#br0">10072 3722 0,'0'0'15,"-18"-18"0,1 18 16,-19 0 0,19 0 15,-1 18 0,-35 17 16,35-17 0,1-1 0,-1 36 16,18-17 15,0-19 0,0 1 16,18-1 0,-1-17 0,19 18 16,-19-18 0,19-18 15,-19 1 0,-17-36 16,18 35 0,-18 1 15,0-19 0,0 19 0,-18-1 16,18 0 0,0 1 16,0 34 15,18 1 0,0 17 16,-1-17 0,1 0 16,-1-1 0,19 19 15,-19-36 0,1 17 16,0-17 0,-1 0 0</inkml:trace>
  <inkml:trace contextRef="#ctx0" brushRef="#br0">10319 3687 0,'-18'-18'16,"0"18"0,1 18 15,-1-1 0,18 18 16,0 1 0,0-19 16,18 36 0,17-17 15,-17-19 0,-1-17 16,1 0 0,17 0 16,-35-17 0,18 17 15,-18-18 0,0-17 0,0-1 16,0 19 0,0-19 15,-18 19 0,18-1 16,0 1 0,-17 17 16,17-18 0,0 36 15,17-1 0,1 18 16,-18-17 0,18 0 16,-1 17 0,1-17 15,0-1 0,-1 1 16,1 0 0,-1-18 15,1 0 16,-18-18 16,-18-17 15,18 17 0,0 0 0,0-17 16,0 0 0,18 17 16,-18 1 0,18-19 15,-1 36 0,1-17 16,0 17 0,17 0 15,0 0 16,-17 17 0,-1-17 16,1 0 0,-36 0 31,1 0 16,-1 0 15,18 18 0,-17 0 16,17-1 0,0 18 15,0 1 0,17-19 16,1 1 0,-1-18 16,1 0 0,17-18 15,1 1 0,-19-1 0,-17 0 16,18-34 16,-18 34 0,0-17 0,0 17 15,-18 0 0,1 18 0,-1-17 16,0 17 0,1 17 15</inkml:trace>
  <inkml:trace contextRef="#ctx0" brushRef="#br0">10936 3739 0,'-18'0'16,"36"0"0,-36-17 0,1-1 15,34 18 0,1-35 16,0 17 0,17 1 16,-17-1 0,-1 0 0,1 18 15,0 0 0,-1 0 16,1 18 0,-18 0 16,0-1 0,18 19 15,-18-19 0,0 1 16,0-1 0,0 19 0</inkml:trace>
  <inkml:trace contextRef="#ctx0" brushRef="#br0">10107 4180 0,'0'0'0,"0"18"16,18 0 15</inkml:trace>
  <inkml:trace contextRef="#ctx0" brushRef="#br0">10142 4445 0,'18'0'16,"-18"18"15,0-1 16,18 1 0</inkml:trace>
  <inkml:trace contextRef="#ctx0" brushRef="#br0">10195 4745 0,'0'0'16,"0"18"0,18-18 0,-36 0 31</inkml:trace>
  <inkml:trace contextRef="#ctx0" brushRef="#br0">8167 4498 0,'0'0'15,"0"-18"0,17 36 16,36 17 16,0 0 0,0 1 0,18 17 15,17 0 0,0 0 0,124 70 16,-106-70 0,17 0 16,-17 0 0,106 35 15,-124-53 0,0 0 16,-35-17 0,-18 0 0,0-1 15,-17-17 0,-36 18 16,1-18 0</inkml:trace>
  <inkml:trace contextRef="#ctx0" brushRef="#br0">9966 5080 0,'0'0'0,"18"0"31,17 0 16,0 0 0,0 18 16,1-18 0,-1 17 0,-17 1 15,35 0 0,-36-1 16,-17 36 15,-17-35 0,-19 52 16,19-52 0,-19 17 0,19-17 16,17 0 0,-18 17 15,18-18 0,35 1 16,-17 0 0,17-18 16,1 0 0,-19 0 15,1 0 0,17 0 16,-35-18 0,-18 0 15,1 18 0</inkml:trace>
  <inkml:trace contextRef="#ctx0" brushRef="#br0">10037 5327 0,'70'-18'15,"-140"36"0,175-53 0,-69 35 0,-1-18 16,0 18 0,-17 0 15,-1-18 0,1 18 16</inkml:trace>
  <inkml:trace contextRef="#ctx0" brushRef="#br0">10336 5274 0,'18'0'0,"0"18"16,-1-18 15,1 17 16,0-17 0,-1 0 15,1 0 0,0 0 0,-1 0 16,1-17 16,-18-1 0,17 18 15,-17-18 0,0 1 16,18 17 31,0 35 16,-18-17 0,17-18 15,1 17 0,0 1 16,-1-18 0,1 0 16,-18-18 31,18 1 16</inkml:trace>
  <inkml:trace contextRef="#ctx0" brushRef="#br0">10689 4851 0,'0'17'16,"0"1"15,18 17 0,-18 36 16,17-18 0,1 35 15,-18-35 0,18-18 16,-1 36 16,1-36 0,-18-17 15,18-18 0</inkml:trace>
  <inkml:trace contextRef="#ctx0" brushRef="#br0">10901 5168 0,'0'0'0,"0"18"0,0 17 16,0 36 16,17-54 0,-17 19 0,0-19 15,18-17 0,17 18 16,-17-18 0,0-18 15,17-35 16,-17 0 0,-18 36 16,0-19 0,0 19 0,17-1 15,1 53 16,-18-17 16,18 17 0,-1 36 15,-17-36 0,35 18 16,-35-35 0,18-1 15,-18 1 0</inkml:trace>
  <inkml:trace contextRef="#ctx0" brushRef="#br0">10354 5151 0,'0'-18'16,"0"36"46,0 17 16,0 0 0,18 0 16,-18-17 0,17 0 15,1-1 0,17-17 16,-17-17 16,0-1 0,-18 0 15,0 1 0,0-1 16,0 0 0,0 1 15,0-1 0,0 1 16,0 34 31,0 18 0,17 1 16,1-1 16,-18 0 0,17-17 0,1 0 15,0-18 0,-1 35 16</inkml:trace>
  <inkml:trace contextRef="#ctx0" brushRef="#br0">24500 2469 0,'0'-17'31,"0"-1"31,-17 18 32,-1-17 0,1 17 15,-1-18 16,-17 18 0,17 0 0,-53-18 16,18 18 0,18 0 0,-18 18 15,-35 0 16,53-1 0,-18 18 0,18-17 15,-18 53 0,0-1 16,53-35 0,-18 1 16,1-1 0,17 18 0,17 18 15,1-19 16,-1 1 0,1 0 0,53 35 16,-18-52 0,-18-1 15,88 18 0,-70-35 16,71-1 15,-54-17 0,54-17 16,-71 17 0,35-36 16,-35 19 0,-18-19 15,-17 19 0,-1-19 0,1-16 0,-18 16 16,0-70 16,-18 36 0,-17 17 0,-36-71 15,1 72 0,17-1 16,0 17 0,-70-17 15,87 36 0,-17 17 0,18 0 16,0 17 0,0 19 16</inkml:trace>
  <inkml:trace contextRef="#ctx0" brushRef="#br0">26564 2364 0,'0'-18'16,"-17"-17"0,17 17 15,-36-17 16,19 17 0,-36-17 16,17 35 0,1 0 0,-18 0 15,0 0 0,-88 35 16,53-17 0,17-1 0,-17 1 15,0 0 0,-53 35 16,70-36 0,1 1 0,17 0 16,-18 17 0,-17 18 15,53-36 0,0 19 16,17-1 0,0-17 0,1 52 16,17-35 15,0-17 0,0 17 0,0 1 16,17-1 0,1 18 0,0 17 15,-1-34 0,1-1 16,35 35 0,-18-34 16,18-1 0,0-17 15,17 17 0,1-17 0,17-1 0,71 18 16,-71-17 16,71 17 0,-71-17 15,0 0 0,1-1 0,87 1 16,-88 0 0,18-18 15,-18 0 0,18 0 16,70-18 0,-87 0 0,-1 18 16,0-17 0,0-1 15,-17 18 0,-1-18 0,54-17 16,-71 17 0,0 1 16,-18-1 0,0 1 0,18-36 15,-35 35 16,-1-17 0,1 17 0,0-17 15,-18 0 0,0-18 0,17-36 16,-34 37 0,17-1 16,-36-53 0,19 53 15,-1 18 0,-17-18 16,-1 0 0,-87-35 16,52 52 0,1 19 0,-18-19 15,-1 19 0,19 17 0,-89 0 16,71 17 0</inkml:trace>
  <inkml:trace contextRef="#ctx0" brushRef="#br0">24042 6368 0,'0'17'15,"17"89"16,-17-35 0,18 87 16,-18-69 0,0-19 0,18 36 15,-1-71 0,-17 18 16,0-88 15,0-36 16,-17 1 0,-1-54 16,18 54 0,0-1 15,0 1 0,0-1 0,35-52 16,-17 70 0,53-18 16,-36 54 0,35 17 15,-34 17 16,-1 1 0,0 35 15,-35-18 0,0 0 0,0 1 16,-17-19 0,-1 18 0,-17-17 16,-1 0 0,-17-1 15,36 1 0,-1-18 16,1 0 0,34 0 16,1 0 0</inkml:trace>
  <inkml:trace contextRef="#ctx0" brushRef="#br0">24712 6227 0,'0'0'16,"-18"0"0,1 0 0,-1 0 0,1 35 16,-1 0 15,18 0 0,-18 18 0,18 0 16,18 88 0,-18-70 16,18-18 0,-1 17 0,18 36 15,1-71 16,-19 1 0,19-19 0,-19 1 15,1-18 0,17 18 16</inkml:trace>
  <inkml:trace contextRef="#ctx0" brushRef="#br0">25065 6650 0,'0'0'0,"0"18"0,0 34 16,0 19 15,0-36 0,35-17 0,0 35 16,1-53 15,17 17 0,0-34 16,-36-18 0,1-18 16,-18 17 0,17 19 15,-17-36 16,0 35 0,0 1 0,0 34 16,18 54 15,-18-18 0,18 0 16,-1 52 0,1-52 15,-18-17 0,18-1 0,-18 0 16,17 18 16,-17-35 0,-35-1 15,17-17 0,-17 0 16,0-17 0,17-1 16,1 0 0,-19 1 0,1-19 15,17 19 0,1-18 16</inkml:trace>
  <inkml:trace contextRef="#ctx0" brushRef="#br0">25682 6209 0,'0'18'16,"-17"-1"16,17 1 15,-36-1 0,36 1 0,-17 17 16,-1 1 16,18-19 0,0 1 0,18 17 15,-1-17 0,-17-1 16,18 1 0,0 0 15,-1-1 0,1-17 0,0 18 16,-1-18 0</inkml:trace>
  <inkml:trace contextRef="#ctx0" brushRef="#br0">25841 6227 0,'18'0'16,"17"0"15,-17 17 16,-1-17 0,1 18 16,-1 17 15,-34 0 16,-1-17 15,1 17 16,17-17 16,35 0 0,0-1 15,-17 1 0,-1-1 16,-17 1 16,-17 0 0,-19-1 15,1-17 16,18 0 0,-1 0 0,0 0 15,1 0 0,34 0 16,1 0 16</inkml:trace>
  <inkml:trace contextRef="#ctx0" brushRef="#br0">26070 6209 0,'0'0'16,"18"0"0,0 18 15,-1-18 16,1 17 0,35 18 15,-18-35 0,-17 18 0,17 0 16,18-1 0,-35 1 16,-1 17 15,-17-17 0,-17 0 16,-19-1 0,19 1 16,-1-18 0,0 17 15,1 1 0,-1-18 16,18 18 0,-18-1 15</inkml:trace>
  <inkml:trace contextRef="#ctx0" brushRef="#br0">26829 6121 0,'0'0'0,"0"-36"0,0 19 16,0-1 0,-18 18 15,0 18 16,18 35 15,0 0 0,0 52 16,0-34 0,0 52 16,18-52 0,-18 0 15,18-18 0,-1-1 0,1 1 0,0 18 16,-18-36 0,17-17 16,-17 17 0,0-17 15</inkml:trace>
  <inkml:trace contextRef="#ctx0" brushRef="#br0">27340 6491 0,'-17'0'31,"17"18"15,35 35 16,-17-36 0,52 36 16,-35-17 0,1-19 15,17 18 0,-18-17 16,53 17 0,-70-17 16,17 0 0,-17-18 0,-1 0 15,1 0 0,0 0 16,-36 0 15,0-18 16,1 0 0,-1 18 0</inkml:trace>
  <inkml:trace contextRef="#ctx0" brushRef="#br0">27711 6438 0,'0'18'0,"-36"17"16,19 0 0,-36 36 15,18-36 0,-1 18 16,-17 18 0,36-18 15,-1-18 0,18 18 16</inkml:trace>
  <inkml:trace contextRef="#ctx0" brushRef="#br0">28293 6773 0,'0'0'15,"0"36"0,0-19 16,0 1 0,-35 17 16,17-17 0,0 17 0,-17-17 15,0 17 0,17-35 16</inkml:trace>
  <inkml:trace contextRef="#ctx0" brushRef="#br0">28751 6156 0,'0'18'32,"18"17"15,-18-17 16,18-1 0,-18 1 0,35 17 15,-17-17 0,-1-18 16</inkml:trace>
  <inkml:trace contextRef="#ctx0" brushRef="#br0">28875 6156 0,'35'18'15,"-35"-1"0,35 19 16,-17-19 0,0 1 16,-18-1 0,17 1 0,-17 0 15</inkml:trace>
  <inkml:trace contextRef="#ctx0" brushRef="#br0">29316 6473 0,'17'53'0,"-34"-106"0,52 159 16,-35-70 0,18-19 15,-1 1 0,1 17 16,0-17 0,-1-18 15,1-18 16</inkml:trace>
  <inkml:trace contextRef="#ctx0" brushRef="#br0">29422 6191 0</inkml:trace>
  <inkml:trace contextRef="#ctx0" brushRef="#br0">29580 6491 0,'0'0'16,"18"-18"0,-18 1 0,18-1 15,-18 1 0,0-19 16,17 36 16,1-17 0,0 34 15,35 1 0,-36 0 16,1-1 0,-1 18 0,19 1 15,-19-19 0,1 1 16,0 0 16,-18-1 0</inkml:trace>
  <inkml:trace contextRef="#ctx0" brushRef="#br0">30745 6332 0,'0'-17'15,"-18"17"0,0 0 16,1 17 0,-1 1 16,0 0 0,18 35 15,0-18 0,18 0 0,-18-17 16,53 35 0,-35-18 16,17-17 0,-17-18 15,-1 17 0,1-17 16,-36 0 0,1 0 15,-19-17 0,-17-1 16,36 18 0,-1-18 16</inkml:trace>
  <inkml:trace contextRef="#ctx0" brushRef="#br0">30939 6562 0,'17'0'16,"19"-18"15,-19 0 0,36-17 16,-35 17 0,-1 1 0,-17-1 16,-17 1 15,-19 34 16,19-17 0,-1 18 0,-17 35 15,35-36 0,0 19 16,0-19 16,18 1 0,-1 0 0,18-18 0,-17 0 15,35-18 16,-18 18 0,-17-18 16,0 18 0,-18-17 0,0-1 15,0 36 0,0 17 16,0 18 0,0-18 15,17 53 16,1-52 0,-1-1 0,1 0 16,0-17 0,-1 17 15,-17-53 16,0-34 16,0 16 0,0 1 15,0 0 0,0-1 0,18-69 16,-18 69 0,18-17 15,17 0 0,-17 53 16,17 0 0,-17 18 16,-1 0 15,-17-1 0,0 19 16,-17-19 0,-1-17 0,0 0 16,-17 0 15,17 0 0,18-17 16,18-1 15</inkml:trace>
  <inkml:trace contextRef="#ctx0" brushRef="#br0">31485 6438 0,'18'0'16,"0"0"0,35 0 15,-18-17 0,-17 17 16,17 0 0,0 0 15,-17-18 0,-1 18 0,-17-18 16,-17 18 16</inkml:trace>
  <inkml:trace contextRef="#ctx0" brushRef="#br0">31644 6191 0,'0'0'15,"0"71"0,0-18 16,0 0 0,0 35 16,18-53 0,-1 36 15,1-36 0,0 0 16,-1-17 0,1-18 16</inkml:trace>
  <inkml:trace contextRef="#ctx0" brushRef="#br0">31838 6544 0,'0'0'16,"35"0"0,1 0 15,-19-18 0,1 18 0,0-35 16,-18 17 0,0 1 0,-18-1 15,0 1 16,1 17 0,-1 35 16,0-18 0,18 1 15,18 53 0,0-54 16,-1 1 0,1 0 16,17-1 0,-17-17 0,35 18 15,-35-18 0,34-35 16,-52 17 0,0 0 15,0 1 0,0-1 16,-17 18 0,17-18 16,-18 36 15,18 0 0,0 35 16,0-36 0,18 19 16,-1-19 0,1 1 15,0-18 0,-1-35 16,-17 17 15,18-17 0,-18 17 16,0 0 0,18 18 0,-18-17 16,35 17 0,-17 17 15,-1 1 16,1 0 16,-18 17 0,0-17 15,17-18 16</inkml:trace>
  <inkml:trace contextRef="#ctx0" brushRef="#br0">32332 6138 0,'18'53'0,"-18"0"16,0-18 0,0 18 0,35 36 15,-35-54 0,0 35 16,18-52 16,-18 0 0,0-1 0,0 1 15,0-36 16,17 1 15,1 17 0,-18-18 0,18 18 16,-1 0 0,1 18 16,-18-1 15,0 1 0,-18 0 16,1-18 16,17-18 0,0 0 15,0 1 0,0-1 16,17 18 0,1 0 15,-1 0 0,1 0 16,0 18 0,-1-18 16,1 0 15,0 0 0,-1 0 16,1 0 0,0-18 0,-18 0 16,-36 18 15,19 0 0,-19-17 16,36 34 15,-17 1 0,17 0 0,0-1 16,35 19 16,-17-19 0,17-17 15,-17 18 0,35-18 16,-36-18 0,1 1 0,-1 17 16,1-36 15,0 19 0,-18-1 0,0 0 16,0 1 0,0-1 15,0 0 0,17 18 32,1 18 15</inkml:trace>
  <inkml:trace contextRef="#ctx0" brushRef="#br0">32914 6174 0,'0'35'0,"0"-70"0,0 88 0,0-36 15,0 1 16,18-1 0</inkml:trace>
  <inkml:trace contextRef="#ctx0" brushRef="#br0">33020 6209 0,'-18'18'15,"18"17"0</inkml:trace>
  <inkml:trace contextRef="#ctx0" brushRef="#br0">33179 6033 0,'35'0'0,"-70"0"0,88 17 15,-18 36 0,-17-18 16,35 54 0,-18-19 15,-18 54 16,1-72 0,-18 72 16,18-71 0,-36 35 15,0-53 0,-34 18 16</inkml:trace>
  <inkml:trace contextRef="#ctx0" brushRef="#br0">29616 6456 0,'0'-18'46,"0"36"16,0-1 0,0 1 16,0 35 0,0-35 15,17 35 0,-17-36 16,0 1 0,0 17 16,0-17 0,18-1 15</inkml:trace>
  <inkml:trace contextRef="#ctx0" brushRef="#br0">5362 8996 0,'0'0'16,"18"0"16,70-18 15,0 1 0,142-36 16,-89 0 0,141-35 15,-123 35 0,141-53 16,-142 53 0,107-35 16,-159 52 0,-18 1 15,-18 17 0,-34 1 0,-1 17 16,-35-18 0</inkml:trace>
  <inkml:trace contextRef="#ctx0" brushRef="#br0">7990 8026 0,'18'-36'15,"-36"72"0,18-72 0,-35 54 16,0 0 0,-36 52 15,36-34 0,0 52 16,35-53 0,35 36 16,-17-54 0,17 1 15,36-1 0,-54-34 16,18-1 0,18-35 16,-53 36 0,18-19 0,-18 1 15,0 0 0,0-18 16,-18 35 15,1 18 0,-1 18 16,36 35 16,-18-18 0,35 36 15,0-18 16,-17-18 0,0 0 0</inkml:trace>
  <inkml:trace contextRef="#ctx0" brushRef="#br0">8008 8696 0,'18'0'16,"-18"18"0,-18-1 15</inkml:trace>
  <inkml:trace contextRef="#ctx0" brushRef="#br0">8043 8943 0,'18'18'16,"-36"-36"0,36 53 16,-18-17 0,18 17 15,-18-17 0</inkml:trace>
  <inkml:trace contextRef="#ctx0" brushRef="#br0">8114 9190 0,'35'35'0,"-70"-70"0,70 88 16,-17-53 0,-18 35 16,0-17 0,0-1 15</inkml:trace>
  <inkml:trace contextRef="#ctx0" brushRef="#br0">5715 9472 0,'0'0'0,"18"18"15,17 17 0,88 53 16,-34-53 0,16 18 15,1 0 0,35 18 0,142 35 16,-142-71 0,141 53 16,-159-53 0,89 36 15,-106-53 0,35 35 16,-88-36 16,-18-17 0,-35 18 0</inkml:trace>
  <inkml:trace contextRef="#ctx0" brushRef="#br0">7938 9948 0,'0'0'15,"52"36"0,-34-19 16,35 19 15,-18-19 0,18 36 16,-35-35 0,-18-1 0,17 1 16,-17 0 0,-17 17 0,17-17 15,-35 34 0,35-34 16,0 0 0,0-1 16,0 1 0,17-18 15,-17 18 0,18-18 0,35 0 16,-36 0 0,1 0 15,0 0 0,-18-18 0,0 0 16</inkml:trace>
  <inkml:trace contextRef="#ctx0" brushRef="#br0">8026 10266 0,'35'0'15,"-17"-18"0,17 18 16,53-17 15,-35 17 0,-18-18 0,18 18 16,-35-18 0,17 18 0,0-17 16</inkml:trace>
  <inkml:trace contextRef="#ctx0" brushRef="#br0">8396 10178 0,'0'17'16,"0"-34"0,0 52 0,18-17 0,17 17 15,-17-35 0,-1 17 16,1-17 0,0 0 0,-1-17 16,1-1 15,0 1 0,-18-19 16,17 19 0,-17-1 16,0 0 0,18 18 15,-1 36 16,-17-19 0,36 36 15,-19-35 0,1-1 16,17 19 0,-17-36 16,17 0 0,-17-18 15,-1 0 0</inkml:trace>
  <inkml:trace contextRef="#ctx0" brushRef="#br0">8749 9807 0,'0'0'16,"18"53"0,-18 0 0,35 88 15,-35-88 0,0 18 16,17-18 0,-17-1 0,18 1 16,0-17 0,-1-19 0</inkml:trace>
  <inkml:trace contextRef="#ctx0" brushRef="#br0">9066 10178 0,'0'0'0,"0"35"0,0 18 16,0-18 0,18-17 0,17-1 15,-17-17 16,35 0 0,-35-17 15,17-19 0,-18 1 16,-17-18 0,18 36 16,-18-1 15,0 0 0,0 36 16,0 17 0,18 36 16,-18-36 0,17 0 15,1 1 0,-18-19 0,18 1 16,-18 17 15,17-17 0</inkml:trace>
  <inkml:trace contextRef="#ctx0" brushRef="#br0">7056 13776 0,'-36'18'16,"19"-18"0,34 0 15,71-18 16,-17-17 0,123-53 15,-70 35 0,-1 0 16,0-18 0,19 18 0,-19-17 16,1 17 0,87-18 15,-140 36 0,-1 17 16,1 1 0,17-1 16,-70 0 0</inkml:trace>
  <inkml:trace contextRef="#ctx0" brushRef="#br0">9437 12841 0,'0'0'0,"0"-18"0,-18 18 0,-17-17 16,0 17 0,17 17 15,-35 19 16,35-1 0,1 0 16,17-17 0,0 0 0,17-1 15,19 1 0,-19-18 16,1 0 0,0-18 0,-1 1 15,19-19 0,-36 19 16,0-19 16,0 19 0,0 34 15,17 19 16,1-19 0,17 19 16,0-19 0,-17 1 15,35 17 16,-53-17 0,18-18 0,-18 17 15</inkml:trace>
  <inkml:trace contextRef="#ctx0" brushRef="#br0">9384 13494 0,'0'0'0,"0"17"0,0 1 16,0 17 0,18-17 16</inkml:trace>
  <inkml:trace contextRef="#ctx0" brushRef="#br0">9490 13864 0,'0'0'16,"17"53"0,-17-35 0,0-1 15</inkml:trace>
  <inkml:trace contextRef="#ctx0" brushRef="#br0">9578 14164 0,'0'0'0,"0"35"0,0 18 16,0-35 0,18 17 16,-18-17 15</inkml:trace>
  <inkml:trace contextRef="#ctx0" brushRef="#br0">7355 14129 0,'0'0'0,"0"17"0,-17-17 16,34 0 15,-17 18 0,53 35 16,-17-18 0,34 1 15,1 34 0,123 71 16,-88-70 0,17 17 0,1-18 16,-19 1 0,142 35 15,-123-53 0,-18-18 0,-1 0 16,-16 1 0,52-1 16,-88-17 0,-18-1 15,-17-17 0</inkml:trace>
  <inkml:trace contextRef="#ctx0" brushRef="#br0">9331 14923 0,'0'17'16,"18"1"0,-1-1 16,19 1 0,-19 0 0,18-1 15,18 19 16,-35-19 0,0 1 0,-1 0 15,-17 17 0,-17-18 16,-1 19 0,0-19 0,1 1 16,-1 0 0,-17 17 15,35-17 0,0-1 0,0 1 16,35-18 16,-17 17 0,17-17 15,-17-17 0,17-1 16,-17 18 0,-18-17 0,0-1 15,0 0 16</inkml:trace>
  <inkml:trace contextRef="#ctx0" brushRef="#br0">9402 15222 0,'0'0'16,"17"0"0,1 18 0,17-18 15,0 0 0,1 0 0,-19 0 16,54-18 15,-54 18 0,1 0 0,0-17 16,-18 34 31,0 19 16,0-19 0,0 1 16,35 35 0,-35-36 15,35 1 0,1-18 16,-19 0 0,1 0 0,0 0 15,17-53 16,-35 36 0,0-1 0,0 0 16,0 1 0,0 34 31,35 19 16,-17-36 0,17 35 15,-17-35 0,17 17 16,-17-17 0,-1-17 15,1-1 0,-18-17 16,0 17 0,-18 1 16</inkml:trace>
  <inkml:trace contextRef="#ctx0" brushRef="#br0">9984 14887 0,'17'124'15,"-34"-248"0,52 318 0,-17-123 16,-1 52 0,1-87 16,-18 16 0,17-34 15,1 17 0,0-35 0,-1 0 0</inkml:trace>
  <inkml:trace contextRef="#ctx0" brushRef="#br0">10231 15169 0,'0'0'0,"17"18"0,-17 0 16,0 35 16,0-18 0,18-17 0,-18-1 0,17 1 15,1-1 0,17 1 16,-17-18 0,0-18 16,-1 1 0,1-18 15,0 17 0,-18 0 0,17 1 16,-17-1 0,18 18 15,0 18 16,-18 35 0,17-36 16,-17 1 0,18 17 15,-18-17 0,0-1 16</inkml:trace>
  <inkml:trace contextRef="#ctx0" brushRef="#br1">7267 3634 0,'18'0'16,"-36"0"47,1 0 62,-1 0 0,0 0 16,1 0 0,-19 0 16,19 0 0,-19 0 15,1 0 0,18-18 0,-36 18 16,17 0 0,1 0 0,-35 0 16,17 0 0,0 0 15,-35-18 0,35 18 16,17 0 0,-17-17 15,-52 17 0,52 0 0,-18-18 16,18 18 0,-17 0 16,17 0 0,-88-18 15,70 18 0,0-17 0,1 17 16,-1 0 0,-70-18 16,53 18 0,18 0 0,-19 0 15,1 0 0,-71 0 16,71 0 0,0 0 15,0 0 0,0 0 0,-1-17 16,-87 17 0,88-18 16,-89 18 15,107-18 0,-18 18 16,-1 0 0,19-17 0,-18 17 0,-53-18 16,-18 18 15,88-18 0,-17 18 0,-88 0 16,17 0 15,88 0 0,-17 0 16,18 0 0,-1 0 0,-70 0 16,88 0 0,-17 0 15,-1 0 0,-35 18 16,36-18 0,17 18 0,-18-1 16,18 1 0,-35 17 15,35-17 0,18-1 16,-18 1 0,18 17 0,-36 1 15,36-1 0,-18 18 16,35-36 16,1 19 0,-1-19 0,0 19 15,1-1 0,-19 18 16,19-18 0,-19 18 16,36-18 0,0 18 15,0-35 0,-17 52 16,17-34 0,0-1 0,0 36 15,0-36 16,0-18 0,0 19 0,0-1 16,17-17 0,-17 17 0,36 35 15,-1-34 0,-17-1 16,35 18 16,-18-18 0,0 1 0,0-19 15,18 1 0,53 35 16,-35-36 0,-18 1 0,17 0 15,54 17 16,-1 18 0,-52-36 16,-1 1 0,1 0 0,-1 17 15,89 0 0,-88-17 16,17-18 0,-18 18 0,19-1 16,-1-17 0,-18 18 0,19-18 15,-19 0 0,18 17 0,71-17 16,-88 18 15,17-18 0,-18 18 0,19-18 16,-19 17 0,71-17 16,-70 18 0,17-18 0,-17 18 15,-1-18 0,54 17 16,-54-17 0,1 0 0,-18 18 16,88 0 15,-88-18 0,17 17 0,-17-17 16,18 0 0,-18 0 0,17 18 15,-17-18 0,88 0 16,-70 0 0,-1 0 0,89 0 16,-71 0 15,0 0 0,1-18 0,-1 18 16,0 0 0,0 0 0,89-17 16,-89 17 0,0 0 15,0-18 0,71 18 16,-89 0 0,-17-18 0,0 18 15,0 0 0,0 0 16,-18 0 0,36-17 16</inkml:trace>
  <inkml:trace contextRef="#ctx0" brushRef="#br1">7355 3739 0,'18'18'32,"0"0"15,-1-1 0,1 1 0,35 0 16,-18-1 0,18 1 15,-18 0 0,36-1 0,35 18 16,-53-17 16,17 17 0,1-17 0,70 35 15,-53-35 0,0-1 16,0 1 0,1 0 0,105 17 16,-88-35 0,-1 17 15,72 1 0,-89-18 16,71 18 15,-89-1 0,71 19 16,-70-19 0,52 1 16,-52-18 0,70 0 15,-70 0 0,-1 0 0,54 0 16,-54 0 16,1-18 0,52 1 15,-70 17 0,18-18 0,-18 18 16,52 0 0,-52 0 15,18 0 0,-36 0 0,18 0 16,18 0 0,35 0 16,-54 0 0,1 18 0,18-18 15,35 0 16,0 17 0,-54-17 16,-16 0 0,-1 0 0,36 18 15,-36-18 16,-17 18 0,-1-1 0,1-17 0,-1 18 15,-17 17 16,18-17 0,-18-1 0,0 19 16,0-19 0,0 1 15,0 0 0,0-1 0,-18 1 16,18-1 0,-17 1 16,-36 0 0,35-18 15,1 17 0,-19-17 0,1 0 16,17 18 0,1-18 15,-1 0 0,-35 0 16,36 18 0,-1-18 0,-17 0 16,-1 0 15,-17 17 0,36-17 16,-1 0 0,1 0 0,-36 0 16,35 0 15,0 0 0,1 0 0,-19 0 16,19-17 0,-54 17 15,36 17 0,-36-17 16,36 18 0,-53 0 16,53-18 0,-1 17 15,-17-17 0,18 0 0,-53 18 16,35-18 0,-17 18 16,17-18 0,-18 17 15,18-17 0,0 18 16,-53-1 0,36-17 15,-71 36 16,53-36 0,17 17 0,-105 1 16,105 0 0,-17-1 0,17-17 15,1 18 0,-71 0 16,70-1 0,0-17 16,19 18 0,-72-1 15,18 1 16,36-18 0,17 18 0,-18-18 15,18 17 0,0-17 0,-70 36 16,70-36 0,0 17 16,0 1 0,-17-18 0,17 18 15,-53-1 16,53-17 0,0 18 0,-70-1 16,70 1 0,0 0 15,-88-1 0,35 19 16,71-19 0,-1-17 15,19 0 0</inkml:trace>
  <inkml:trace contextRef="#ctx0" brushRef="#br1">9843 4551 0,'0'17'16,"-18"-17"15,18 18 0,0 0 16</inkml:trace>
  <inkml:trace contextRef="#ctx0" brushRef="#br1">9843 4551 0,'0'0'16,"-36"-18"0,36 36 31,0-1 0,0 1 16,18 17 0,-18 1 0,35 34 15,-35-34 0,18 34 16,-18-52 0,0 17 16,0-17 0,-18-1 15,1-17 16,-1 0 0,0 0 0,1-17 16,-1-1 0,-17 0 0,17 1 15</inkml:trace>
  <inkml:trace contextRef="#ctx0" brushRef="#br1">9631 4533 0,'17'0'16,"-34"0"0,52 0 0,-35-17 16,18 17 0</inkml:trace>
  <inkml:trace contextRef="#ctx0" brushRef="#br1">10072 4480 0,'0'0'15,"-18"18"0,1 0 0,-1-1 16,0 36 16,18-18 0,0-17 0,36 35 15,-19-35 0,1-18 16,-1 0 0,19 0 0,-19 0 16,36-18 0,-53-17 15,18-1 16,-18 1 0,0-18 15,-18 36 0,18-1 16,-17 18 0,17-18 0,-18 18 16,18 18 0,18 35 15,-1-36 16,-17 1 0,36 17 16,-19-17 0,1 0 15,-1-18 0,-17-18 16,0-17 15,0 17 0,18 0 16,-18 1 0,0-36 16,0 35 0,18 1 15,-1 17 0,1 17 16,17 19 16,-35-1 0,18-18 15,17 19 0,-17-36 16,17 17 0,0-17 15,-17 0 0,17 0 0,1 0 0,-1-35 16,-17 35 0,-1-18 16,-17 1 0,18-1 15,-18-17 0,-18 17 16,1 1 0,-19-19 16,19 36 0,-1-17 0,0 17 15,-17 0 0,17 17 16,18 1 15,0 0 0,0 17 0,53 18 16,-35-36 0,35 19 16,-18-19 0,53 1 15,-52-18 0,-1 0 16,0 0 0,-35 18 0,18-18 16,-36 0 0</inkml:trace>
  <inkml:trace contextRef="#ctx0" brushRef="#br1">7673 9208 0,'0'0'0,"0"17"31,18 36 0,-1 0 15,18 35 0,-17-35 16,17-18 0,-17 1 16,17-19 0,1 1 15,-19-18 0,1 0 0,0-18 16,-1 1 0,-17-36 16,-17 17 0,-1-16 15,0 16 0,1 1 16,-1 17 15,18-17 0</inkml:trace>
  <inkml:trace contextRef="#ctx0" brushRef="#br1">8061 9296 0,'0'0'16,"18"35"0,-1-17 0,-17-1 15,36 19 16,-36-19 0,17 1 0,1-18 16</inkml:trace>
  <inkml:trace contextRef="#ctx0" brushRef="#br1">8132 9155 0,'-18'0'16</inkml:trace>
  <inkml:trace contextRef="#ctx0" brushRef="#br1">8167 9278 0,'0'0'0,"17"0"0,1 35 16,0-35 0,17 18 15,0 0 16,-17-1 0,0 1 16,-1-18 0,-17 18 0,0-1 15,0 1 0,-17-1 16,-1-17 16,18 18 0,-18-18 0,1-18 15,-1 1 16,0-1 0</inkml:trace>
  <inkml:trace contextRef="#ctx0" brushRef="#br1">8431 9260 0,'0'0'0,"18"-17"0,0 17 16,-1 0 0,36-35 15,-35 35 0,0-18 0,-1 18 16,1 0 16,-18-18 0,-18 18 15,1-17 0</inkml:trace>
  <inkml:trace contextRef="#ctx0" brushRef="#br1">8502 9102 0,'0'0'16,"0"70"0,18-34 0,-18-1 16,17 35 0,1-52 15,-18 0 0,35-1 16,-17-17 0</inkml:trace>
  <inkml:trace contextRef="#ctx0" brushRef="#br1">8661 9278 0,'0'0'15,"17"53"0,-17-35 16,18-1 0,17 1 16,-17-18 0,0 0 15</inkml:trace>
  <inkml:trace contextRef="#ctx0" brushRef="#br1">8696 9208 0,'18'17'16,"-1"1"16,19 17 15,-1-17 16,0-1 15</inkml:trace>
  <inkml:trace contextRef="#ctx0" brushRef="#br1">8855 9349 0,'17'35'16,"1"0"0,-53-105 0,88 158 15,-36-71 0,19 36 16,-36-35 0,17 17 16,-17-17 0</inkml:trace>
  <inkml:trace contextRef="#ctx0" brushRef="#br1">8978 9596 0,'0'17'15,"0"-34"16,-17 34 0,-1-17 0,0 0 0,1-17 15,-1-19 0,-17-17 16,35 18 0,0 0 16,17 17 0,19-35 15,-19 53 0,19-17 16,-19 17 16,-17 17 0</inkml:trace>
  <inkml:trace contextRef="#ctx0" brushRef="#br1">7408 9137 0,'-35'0'16,"70"0"0,-88 0 15,18 0 16,0 0 0,0-18 16,-1 1 0,-17-1 15,0 18 0,18-18 0,-18 18 16,0-17 0,-88-1 15,71 0 0,-18 1 16,-89-18 0,-35 17 16,107 0 0,-142 1 15,141-1 16,-159 0 0,142 1 0,-142-19 16,142 19 15,-124-36 0,106 35 16,0 1 0,17-19 0,-17 19 15,0-1 0,17 0 0,-123-17 16,124 35 0,17 0 16,-123 0 15,105 18 0,1-18 0,17 17 16,0 1 0,-105 35 16,122-35 0,-105 35 15,106-36 0,0 18 0,0 1 16,-36 34 15,71-17 0,18-18 0,0 1 16,0-1 0,17 18 16,18-18 0,18 36 15,-1-54 0,18 19 16,1-1 0,-1 0 0,0 1 0,18-1 16,0 0 0,71 18 15,-54-18 0,71 1 16,-53-19 15,1 1 0,-1-18 0,0 17 16,18 1 0,0-18 0,105 35 16,-105-35 0,18 0 15,87 18 0,-87-18 16,-18 0 0,17 0 16,-17 0 0,0 0 0,0 0 0,105 18 15,-105-18 16,0 17 0,-18-17 0,18 18 15,-18-18 0,106 18 16,-106-1 0,18-17 0,88 18 16,-88 0 0,0-18 15,-18 0 0,18 0 16,-18 0 0,89 0 16,17-18 0,-106 18 15,18-18 0,-18 18 0,106-17 16,-88-1 0,88 0 15,-106 1 16,0-1 0,0 18 0,0-18 16,1 1 0,87-1 15,-88 18 0,71-18 16,-71 18 0,-17 0 16,17-17 0,0 17 0,-17-18 15,17 18 0,-18-17 0,89 17 16,-88-18 0,-1 18 15,1 0 0,-18 0 0,70-18 16,-52 1 0,-18 17 16,70-18 0,-70 0 15,0 18 0,0-17 16,53-1 0,-71 0 16,36-17 0,-36 35 15,0-35 0,-35 17 16,0-17 0,0 17 15,-35 1 0,17-1 16,-17 0 0,-53-34 16,17 34 0,-70-35 15,53 18 0,-106-18 16,88 35 0,-17 0 16,-1 1 0,1 17 0,-142-18 15,142 18 0,-142 0 16,142 0 0,-1 0 15,-123 18 0,35-1 16,107-17 0,16 18 16,19 0 0</inkml:trace>
  <inkml:trace contextRef="#ctx0" brushRef="#br1">9172 13688 0,'-17'-18'16,"-1"1"16,-17 17 15,-1 17 0,1 1 16,17 17 0,-17 0 16,35-17 15,0 0 0,0-1 0,0 1 16,18 0 0,-1-18 0,36 0 15,-35 0 0,17-18 16,-17 0 0,-18 1 16,18-1 15,-36 0 0,18 1 16,0-1 0,18 36 31,17-18 16,-17 17 0,-1 1 15,36 0 16,-35-18 0,-1 0 0,1 0 16,17 0 0,-17-18 0,0 0 15,-1 1 0</inkml:trace>
  <inkml:trace contextRef="#ctx0" brushRef="#br1">9366 13264 0,'0'0'16,"-35"36"0,17-1 0,18 18 16,18 53 0,0-53 15,35 53 16,-36-54 0,54 19 16,-54-36 0,1-17 0,-18 0 15,18-1 0,-18 1 0,-18-18 16,-17 0 0,17-18 15,0 1 0,-17-1 16,0-17 0,17 35 0,1-18 16,17-17 15,17 35 0,1-18 0,0 0 16,52 1 0,-17-1 16,-35 18 0,17 18 15,-17-1 16,-1 1 15,1 0 0</inkml:trace>
  <inkml:trace contextRef="#ctx0" brushRef="#br1">9648 13741 0,'-17'-18'16,"34"36"0,-34-54 16,-1 36 15,18-17 0,0-18 16,18 35 0,-18-36 15,0 19 0,35-1 16,-35 0 0,18 18 16,-18-17 0,17 17 0,1 17 15,0-17 0,17 36 16,-35-19 16,18 1 0,-1-18 0</inkml:trace>
  <inkml:trace contextRef="#ctx0" brushRef="#br1">9843 13670 0,'0'-17'15,"17"-1"16</inkml:trace>
  <inkml:trace contextRef="#ctx0" brushRef="#br1">9807 13406 0,'0'0'0,"-17"-18"0,17 0 15,17 36 16,1 0 16,0-18 0</inkml:trace>
  <inkml:trace contextRef="#ctx0" brushRef="#br1">10001 13529 0,'-17'18'16,"17"-1"0,-18 1 0,18 0 16,0-1 0,0 19 0,18 34 15,-1-52 0,19 35 16,-1-53 0,0 17 15,18-17 16,-18 0 0,1-17 0,-19-1 16,18 0 0,-17 1 0</inkml:trace>
  <inkml:trace contextRef="#ctx0" brushRef="#br1">10266 13723 0,'0'35'15,"0"-70"0,0 88 0,0-35 0,0-1 16,17-17 0,1 18 0,0-18 16,-1 0 0,19-18 15,-36 1 0,17-1 16,-17 0 0,18 1 0,-18-19 16,0 19 0,0-1 15,0 36 16,18 17 15,-18-17 0,35 17 16,0-17 0,-17-18 16,-1 17 0,1-17 0,0 0 15</inkml:trace>
  <inkml:trace contextRef="#ctx0" brushRef="#br1">10619 13035 0,'-18'0'32,"0"0"15,1 18 0,-1-18 0,-35 17 16,18 1 0,-36 0 15,36-1 16,0-17 0,-1 0 0,-69 18 16,52-18 0,-71 18 15,71-18 16,-17 17 0,-54-17 0,54 0 16,-54 18 15,54-18 0,-1 0 0,-52 18 16,-1-18 15,54 0 0,17 0 16,-18 0 0,18 0 0,0-18 0,-35 18 16,35-18 15,18 18 0,-18-17 0,18 17 16,-53-18 0,35 18 16,0 0 0,0 0 0,0 0 15,-18 0 0,-52 0 16,52 0 0,1-18 0,-18 18 15,-71 0 16,88 0 0,-17 0 0,0 0 16,-71 0 0,71 0 15,-106 18 0,106-18 16,-106 18 0,88-18 16,-106 0 15,124 0 0,-124 0 16,124 0 0,-18 0 15,0 0 0,1 0 0,-19 0 0,18 0 16,-105 0 16,105 0 0,0 17 0,0-17 15,-17 18 0,-89-18 16,106 18 0,-17-18 0,17 0 16,-123 0 15,105 0 0,18 0 0,0-18 0,1 18 16,-1 0 0,-18-18 15,18 18 0,-123 0 16,35 0 0,88 18 16,0-18 0,18 18 0,0-1 15,-18 1 0,18-1 0,0 1 16,-89 35 16,89-18 0,18-17 0,-18 17 15,-54 18 0,90-18 16,-1 1 0,0-19 0,-18 54 15,1-1 16,70-34 0,-18-1 16,0 0 0,18 1 0,-17 16 15,17-16 0,0-1 16,17 0 0,-17 1 0,36 52 16,-36-53 15,17 0 0,1 18 0,-1-17 0,36 34 16,-17-35 15,17 1 0,-18-1 0,71 18 16,-36-18 0,54 0 16,-54 1 0,18-19 15,71 36 0,-71-53 16,18 18 0,88-1 16,-106-17 0,18 18 15,124-18 0,-125 0 16,19 0 0,-18 0 15,17 0 0,1 0 0,-1 0 0,106-18 16,-105 18 16,-1 0 0,107-17 15,-107 17 0,-17-18 0,123 1 16,-123 17 0,0-18 16,0 18 0,88-18 15,-88 18 0,0-17 0,-1 17 16,-16-18 0,105 0 15,-89 18 0,-16-17 16,-1 17 0,0-18 0,71 0 16,-71 18 0,71-17 15,-71-1 16,-18 1 0,1 17 16,0-18 0,17 0 0,-18 18 0,1-17 15,70-1 0,-70 0 16,52 1 0,-52-1 15,-1 0 0,-17 18 16,18-17 0,-18-1 0,17 18 0,36-35 16,-53 35 15,0 0 0,0-18 0,0 18 16,-1 0 0,54-17 16,-53-1 0,0 18 0,0-18 15,0 18 0,53-35 16,-53 35 0,0 0 15,-18 0 0,71-18 16,0 36 0,-71-18 16,18 18 0,0-18 0,-18 17 15,18-17 0,53 36 16,-53-36 0,0 17 16,52 1 0,-34 0 15,-18-18 0,17 0 0,-17 0 16,18 0 0,52 0 15,-52-18 0,-18 18 0,0-18 16,17 18 0,36-17 16,-53 17 0,18-18 15,-18 0 0,70-17 16,-52 0 0,-19 17 0,19 0 16,-18 1 0,53-36 15,-71 18 0,0 17 0,1 0 16,-1-17 0,0-35 15,-17 34 0,-1 1 16,-17 0 0,0-18 0,-17-53 16,-1 53 0,1-18 15,-19 1 0,1-1 16,-18 18 0,0 1 0,-17-1 16,-1 17 0,0 19 0,1-1 15,-18 18 0,-71 18 16,88 17 0,-17-17 0,18-1 15</inkml:trace>
  <inkml:trace contextRef="#ctx0" brushRef="#br0">11307 2417 0,'0'0'31,"17"0"16,18 0 16,-17 0 0,0 0 0,52 0 15,-34 0 0,52 17 16,-35-17 0,70 0 15,-70 0 0,88 0 16,-53 0 0,1 0 16,105 0 0,-89 0 15,-16 18 0,122-18 16,-123 0 0,18 0 0,0 17 16,123-17 0,18 18 15,-123-18 0,140 0 16,-122 0 15,-19 0 0,106 0 16,-123 0 0,0 0 0,70 0 16,-87 18 15,-19-18 0,1 0 0,-18 17 16,-18-17 0,18 18 16,-36-18 0,-34 0 15</inkml:trace>
  <inkml:trace contextRef="#ctx0" brushRef="#br0">18733 847 0,'0'17'16,"35"19"15,-18 17 0,1 52 16,-18-34 0,0-1 15,18 1 0,-18 70 16,17-88 0,-17 0 16,0 0 0,18-18 0,0 18 15,-1-35 0,1-18 16,0 0 16,-18-18 0</inkml:trace>
  <inkml:trace contextRef="#ctx0" brushRef="#br0">18821 953 0,'-18'-18'16,"18"0"0,0 1 15,0-19 0,18 19 16,-1-1 0,1 18 0,53-35 16,-36 35 0,18 0 15,0 0 0,-18 17 16,35 1 0,19 17 16,-54-17 0,-17 0 0,-1-1 15,-17 54 16,-17-54 0,-1 19 0,-17-1 0,-1 0 15,19 1 0,-36-1 16,35 0 0,18 0 16,0 1 0,18-19 15,17 1 0,-17 17 0,17-17 16,36 35 16,-54-36 0,19 19 0,-19-1 15,-17-17 0,-17-1 16,-36 1 15,17 0 0,1-1 0,-71 1 16,71-18 0,0 0 16,-1 0 0,19 0 0,-1 0 15</inkml:trace>
  <inkml:trace contextRef="#ctx0" brushRef="#br0">19650 1182 0,'17'0'16,"1"0"0,35 0 16,-18-18 0,36 18 15,-36-17 0,0 17 16,-17 0 0,-18 17 16</inkml:trace>
  <inkml:trace contextRef="#ctx0" brushRef="#br0">19720 1376 0,'0'0'0,"18"0"0,0 0 16,17 0 0,18 0 0,-18 0 16,-17 0 0,35 0 15</inkml:trace>
  <inkml:trace contextRef="#ctx0" brushRef="#br0">20408 882 0,'18'-18'0,"-18"1"16,0 34 16,0 19 15,0-1 16,0 35 0,0-17 15,0 53 0,0-53 16,17 0 0,1 0 0,0 17 16,17 19 15,-17-54 0,-1 0 0,1 1 16,-18 16 0,0-34 16</inkml:trace>
  <inkml:trace contextRef="#ctx0" brushRef="#br0">21661 1217 0,'0'18'0,"17"-18"16,1 0 0,-1 17 15,1-17 0,0 0 16,-1 0 0,1-17 16,0 17 0,-1-18 0,-17 0 15,18 1 0,0-1 16,-18 36 31,35-1 16,-17 1 0,-1 0 0,36-1 15,-35-17 16,17 0 0,-17 0 0,17 0 16,-17 0 0,17-35 15,0 17 0,-17 1 16,-1-1 0,1 18 16,0-17 0,-1 17 15,1 0 0,0 0 0,-1 0 0,18 0 16,1 17 15,-1-17 0,36 0 16,-36 0 0,0 0 0,-17 0 16,17 0 0,0-17 15,-35-1 0,-17 18 32,17-18 15</inkml:trace>
  <inkml:trace contextRef="#ctx0" brushRef="#br0">22613 917 0,'0'0'16,"18"0"16,-1 18 0,1-18 15,35 18 16,-18-1 0,36 1 15,-36-1 0,-17 1 0,-1 0 16,-17 17 0,-17 18 16,-1-35 0,0-1 0,-17 18 15,0 1 16,-18-19 0,53 1 16,-18-18 0</inkml:trace>
  <inkml:trace contextRef="#ctx0" brushRef="#br0">23936 1005 0,'-18'-17'0,"1"-1"31,-1 1 0,0-1 16,-17 18 15,18 0 0,-1 18 0,-35 17 16,35 0 16,1 0 0,-1 36 15,18-36 0,0-17 16,18-1 0,-1 1 0,1 0 0,35-18 16,-35 0 0,17-18 15,-18 0 0,1 1 16,0-1 0,-1-17 15,-17 0 0,0 17 0,0 0 16,0 1 0,0-1 16,18 36 0,0 52 15,-1-34 0,1 69 16,0-52 16,-1 0 0,1 35 15,-1-17 0,-17-53 16,-17-1 0,-1 1 15,1-18 0,-1 18 0,-35-36 16,0 18 0,-17-35 16,34-1 0,1 19 15,17-1 0,1 0 16,-1 1 0,18-19 0</inkml:trace>
  <inkml:trace contextRef="#ctx0" brushRef="#br0">24130 1129 0,'18'18'16,"-18"-1"16,0 1 0,17-18 0,-17 17 15,0-34 16,0-18 15,-17-1 16,-1 19 0,18-36 16,-18 35 0,18 0 0,0 1 15,0-1 0,36 1 16,-36-1 0,35 18 16,-17 0 0,-18 18 0,17-18 15,-17 17 16</inkml:trace>
  <inkml:trace contextRef="#ctx0" brushRef="#br0">24359 1111 0,'0'0'0,"18"0"15,17-17 16,-35-1 0,18 0 0,-18 1 15,0-1 16,0 0 0,0 1 0,-18 17 16,1-18 0,-19 18 15,19 18 0,-1-1 16,18 19 16,0-1 0,0-17 15,0-1 0,18 1 0,17 17 16,0-35 0,1 18 15,-19-18 0,36 0 16,-35-18 0,-1 18 16,1-17 0</inkml:trace>
  <inkml:trace contextRef="#ctx0" brushRef="#br0">24606 1129 0,'36'0'15,"-19"-18"0,1 18 0,-1-17 16,1-19 16,0 36 0,-18-17 0,17-1 15,-34 0 0,-1 18 16,-17-17 15,17 17 0,-17 35 16,17-35 0,18 35 16,0-17 0,0 0 15,18-1 0,17 19 16,-17-19 0,17-17 16,0 18 0,-17-18 0,35 0 15,-18-18 16,-17 18 0</inkml:trace>
  <inkml:trace contextRef="#ctx0" brushRef="#br0">24941 1058 0,'0'0'15,"-17"18"16,17 0 0,0-1 0,0 36 15,17-35 0,1-1 16,0 1 0,-1-18 16,1 0 0,17-18 15,-17 1 0,-18-18 16,18 17 0,-1-17 0,-17-18 16,0 17 0,0 1 15,-17-35 0,-1 17 16,-17-18 15,17 53 0,-17-34 16,17 34 0,18 36 16,0 34 15,0 1 0,35 18 16,-35-36 0,36 36 16,-19-36 0,1-17 0,17 17 15,-17 0 16,-1-35 0,1 0 15</inkml:trace>
  <inkml:trace contextRef="#ctx0" brushRef="#br0">25277 1058 0,'0'18'16,"0"-36"0,17 54 0,-17-19 0,18 1 15,-1-18 16,1 0 0,0 0 16,-1-18 0,1 1 0,0-19 15,-18 19 0,0-1 16,17 0 16,1 18 15,0 53 16,-18-17 0,17 52 15,1-53 0,-1 53 16,1-52 0,-18-1 0,18 0 16,-18-17 15,0-1 0,-18-17 0,0 18 16,1-18 0,-1 0 0,-17-18 16,0 18 0,-1-17 15,19-1 0,-19 18 0,1 0 16,18 0 15</inkml:trace>
  <inkml:trace contextRef="#ctx0" brushRef="#br0">26441 953 0,'0'0'0,"-18"0"16,0 0 0,-34 0 15,16 0 0,1 17 16,17 1 0,1-18 16,17 17 0,0 1 0,35 17 15,-17-17 0,-1 0 16,1-1 0,17 19 0,-17-19 16,17 1 0,-17-18 0,-1 17 15,-17 1 0,-17-18 16,-1 0 15,0 0 0,-52 0 16,35 0 0,-18 0 16</inkml:trace>
  <inkml:trace contextRef="#ctx0" brushRef="#br0">26582 1111 0,'0'0'16,"17"0"0,19 0 0,-19-17 0,36-1 16,-35 0 15,0 18 0,-1-17 0,-17-1 16,0 0 15,-17 18 0,-1-17 0,-17 17 16,-18 0 0,35 17 16,0 19 0,1-19 15,17 1 0,0 0 16,17 17 0,-17-17 0,53 17 16,-35-35 0,35 17 15,-18-17 0,-17 0 16,35 0 0,-36-17 15</inkml:trace>
  <inkml:trace contextRef="#ctx0" brushRef="#br0">26952 1023 0,'0'0'16,"-17"0"15,17 18 0,0-1 16,0 36 0,0-35 16,0 0 0,17-1 15,1-17 0,-18 18 0,35-18 16,-17-18 16,-18 1 15,0-1 0,0-17 16,0 17 0,-18 18 15,18-18 0,18 18 16,-1 36 16,-17-19 0,18 1 15,0 0 0,-1 17 16,1-35 0,0 0 16,-18-18 15,0-17 16,0 17 0,0 1 0,-18-36 15,18 35 0,0 0 16,18 1 16,-1 17 0,19 17 15,-19 1 16,18 0 16,-17-18 0</inkml:trace>
  <inkml:trace contextRef="#ctx0" brushRef="#br0">27499 1023 0,'0'0'0,"-18"0"0,1 0 16,-19 18 15,19-18 16,-1 17 0,1 1 15,17 0 0,0-1 0,17 19 16,1-19 0,-1-17 16,1 18 0,0-18 0,17 0 15,-17 0 0,-1-18 16,1 18 0,0-17 16,-18-1 0,17 0 0</inkml:trace>
  <inkml:trace contextRef="#ctx0" brushRef="#br0">27658 706 0,'17'52'15,"-34"-104"0,34 140 0,-17-53 0,36 53 16,-36-35 0,17 18 15,-17-36 16,0 0 0,0-17 0,18 0 16,-18-36 15,0-17 16,0 17 0,0 0 16,18 1 0,-18-1 0,17 0 15,1 1 0,35 17 16,-36 0 0,19 35 15,-19-17 0,1 17 16,0-17 0,-1-1 16,1 1 0,0 0 0,-1-1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customXml" Target="../ink/ink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customXml" Target="../ink/ink3.xml"/><Relationship Id="rId7" Type="http://schemas.openxmlformats.org/officeDocument/2006/relationships/image" Target="../media/image16.png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Beam search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358170" y="2396712"/>
            <a:ext cx="4613127" cy="1927632"/>
            <a:chOff x="302642" y="4100392"/>
            <a:chExt cx="5012744" cy="1927632"/>
          </a:xfrm>
        </p:grpSpPr>
        <p:grpSp>
          <p:nvGrpSpPr>
            <p:cNvPr id="75" name="Group 74"/>
            <p:cNvGrpSpPr/>
            <p:nvPr/>
          </p:nvGrpSpPr>
          <p:grpSpPr>
            <a:xfrm>
              <a:off x="302642" y="4100392"/>
              <a:ext cx="5012744" cy="1927632"/>
              <a:chOff x="282488" y="4107578"/>
              <a:chExt cx="5012744" cy="1927632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82488" y="4796234"/>
                <a:ext cx="2004170" cy="1238976"/>
                <a:chOff x="957808" y="3103886"/>
                <a:chExt cx="2571632" cy="1496795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957808" y="3103886"/>
                  <a:ext cx="2571632" cy="1496795"/>
                  <a:chOff x="784313" y="2629030"/>
                  <a:chExt cx="3805761" cy="210422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784313" y="2629030"/>
                        <a:ext cx="1437047" cy="78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7" name="TextBox 1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313" y="2629030"/>
                        <a:ext cx="1437047" cy="784071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</p:spPr>
                    <p:txBody>
                      <a:bodyPr/>
                      <a:lstStyle/>
                      <a:p>
                        <a:r>
                          <a:rPr lang="en-US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8" name="Rectangle 117"/>
                  <p:cNvSpPr/>
                  <p:nvPr/>
                </p:nvSpPr>
                <p:spPr>
                  <a:xfrm>
                    <a:off x="2880864" y="2629536"/>
                    <a:ext cx="912940" cy="722822"/>
                  </a:xfrm>
                  <a:prstGeom prst="rect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B050"/>
                      </a:solidFill>
                    </a:endParaRPr>
                  </a:p>
                </p:txBody>
              </p: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2224788" y="2971128"/>
                    <a:ext cx="500332" cy="0"/>
                  </a:xfrm>
                  <a:prstGeom prst="straightConnector1">
                    <a:avLst/>
                  </a:prstGeom>
                  <a:ln w="15875">
                    <a:solidFill>
                      <a:srgbClr val="00B05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0" name="TextBox 119"/>
                      <p:cNvSpPr txBox="1"/>
                      <p:nvPr/>
                    </p:nvSpPr>
                    <p:spPr>
                      <a:xfrm>
                        <a:off x="2719133" y="3949180"/>
                        <a:ext cx="1870941" cy="78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0" name="TextBox 1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19133" y="3949180"/>
                        <a:ext cx="1870941" cy="784071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</p:spPr>
                    <p:txBody>
                      <a:bodyPr/>
                      <a:lstStyle/>
                      <a:p>
                        <a:r>
                          <a:rPr lang="en-US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2680845" y="3683726"/>
                  <a:ext cx="0" cy="359221"/>
                </a:xfrm>
                <a:prstGeom prst="straightConnector1">
                  <a:avLst/>
                </a:prstGeom>
                <a:ln w="15875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/>
              <p:cNvSpPr/>
              <p:nvPr/>
            </p:nvSpPr>
            <p:spPr>
              <a:xfrm>
                <a:off x="2867387" y="4799029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V="1">
                <a:off x="3106135" y="5278694"/>
                <a:ext cx="0" cy="297346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4299043" y="4816310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rgbClr val="6E3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235342" y="4107578"/>
                    <a:ext cx="10598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6E31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sz="2400" b="0" i="1" smtClean="0">
                                          <a:solidFill>
                                            <a:srgbClr val="6E31A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6E31A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6E31A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6E31A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342" y="4107578"/>
                    <a:ext cx="1059890" cy="461665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V="1">
                <a:off x="4543762" y="4445123"/>
                <a:ext cx="0" cy="297346"/>
              </a:xfrm>
              <a:prstGeom prst="straightConnector1">
                <a:avLst/>
              </a:prstGeom>
              <a:ln w="15875">
                <a:solidFill>
                  <a:srgbClr val="6E31A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600474" y="4748736"/>
                <a:ext cx="20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780822" y="5569331"/>
                    <a:ext cx="10966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822" y="5569331"/>
                    <a:ext cx="1096678" cy="46166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Straight Arrow Connector 107"/>
              <p:cNvCxnSpPr/>
              <p:nvPr/>
            </p:nvCxnSpPr>
            <p:spPr>
              <a:xfrm>
                <a:off x="1907862" y="5012784"/>
                <a:ext cx="263483" cy="0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83" idx="1"/>
              </p:cNvCxnSpPr>
              <p:nvPr/>
            </p:nvCxnSpPr>
            <p:spPr>
              <a:xfrm>
                <a:off x="3388777" y="5012784"/>
                <a:ext cx="910266" cy="16327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/>
            <p:nvPr/>
          </p:nvCxnSpPr>
          <p:spPr>
            <a:xfrm>
              <a:off x="2592614" y="5021924"/>
              <a:ext cx="263483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67608" y="4748157"/>
                  <a:ext cx="6239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608" y="4748157"/>
                  <a:ext cx="623936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89729" y="1448026"/>
            <a:ext cx="1996364" cy="4372142"/>
            <a:chOff x="626998" y="1669244"/>
            <a:chExt cx="1996364" cy="4372142"/>
          </a:xfrm>
        </p:grpSpPr>
        <p:sp>
          <p:nvSpPr>
            <p:cNvPr id="5" name="TextBox 4"/>
            <p:cNvSpPr txBox="1"/>
            <p:nvPr/>
          </p:nvSpPr>
          <p:spPr>
            <a:xfrm>
              <a:off x="1441377" y="166924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01302" y="2714533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41616" y="367696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090" y="4561316"/>
              <a:ext cx="1973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78485" y="5385865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zulu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2440036" y="1669244"/>
              <a:ext cx="183326" cy="4372142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/>
            <p:cNvSpPr/>
            <p:nvPr/>
          </p:nvSpPr>
          <p:spPr>
            <a:xfrm>
              <a:off x="626998" y="1669244"/>
              <a:ext cx="178871" cy="437214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Arrow Connector 76"/>
          <p:cNvCxnSpPr/>
          <p:nvPr/>
        </p:nvCxnSpPr>
        <p:spPr>
          <a:xfrm flipH="1" flipV="1">
            <a:off x="408627" y="1513910"/>
            <a:ext cx="2167" cy="17656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08627" y="3997485"/>
            <a:ext cx="767" cy="169038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8" t="-93" r="10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9271736" y="1460134"/>
                <a:ext cx="2119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736" y="1460134"/>
                <a:ext cx="2119363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5" t="-55" r="-547" b="1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288106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Step 1</a:t>
            </a:r>
            <a:endParaRPr lang="en-US" sz="280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895320" y="228600"/>
              <a:ext cx="10395360" cy="47055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895320" y="228600"/>
                <a:ext cx="10395360" cy="4705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9729" y="1448026"/>
            <a:ext cx="1996364" cy="4372142"/>
            <a:chOff x="626998" y="1669244"/>
            <a:chExt cx="1996364" cy="4372142"/>
          </a:xfrm>
        </p:grpSpPr>
        <p:sp>
          <p:nvSpPr>
            <p:cNvPr id="5" name="TextBox 4"/>
            <p:cNvSpPr txBox="1"/>
            <p:nvPr/>
          </p:nvSpPr>
          <p:spPr>
            <a:xfrm>
              <a:off x="1441377" y="166924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01302" y="2714533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41616" y="367696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090" y="4561316"/>
              <a:ext cx="1973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78485" y="5385865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zulu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2440036" y="1669244"/>
              <a:ext cx="183326" cy="4372142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/>
            <p:cNvSpPr/>
            <p:nvPr/>
          </p:nvSpPr>
          <p:spPr>
            <a:xfrm>
              <a:off x="626998" y="1669244"/>
              <a:ext cx="178871" cy="437214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288106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Step 1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408627" y="1513910"/>
            <a:ext cx="2167" cy="17656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08627" y="3997485"/>
            <a:ext cx="767" cy="169038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8" t="-93" r="10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417517" y="1219292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417517" y="3814112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436605" y="5567183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Arrow Connector 133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483344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Step 2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42460" y="2522537"/>
            <a:ext cx="751873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310967" y="3501144"/>
            <a:ext cx="1038897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18449" y="4418808"/>
            <a:ext cx="1964989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Ink 14"/>
              <p14:cNvContentPartPr/>
              <p14:nvPr/>
            </p14:nvContentPartPr>
            <p14:xfrm>
              <a:off x="127080" y="114480"/>
              <a:ext cx="12058920" cy="66740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8"/>
            </p:blipFill>
            <p:spPr>
              <a:xfrm>
                <a:off x="127080" y="114480"/>
                <a:ext cx="12058920" cy="6674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Beam search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 rotWithShape="1">
                <a:blip r:embed="rId1"/>
                <a:stretch>
                  <a:fillRect t="-958" r="2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48815" y="1236847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 september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8815" y="2980421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is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815" y="4711745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visits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03494" y="743315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Rectangle 124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Freeform 112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063657" y="855256"/>
              <a:ext cx="1173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eform 118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8596448" y="855256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548815" y="6031683"/>
                <a:ext cx="3064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5" y="6031683"/>
                <a:ext cx="3064813" cy="492443"/>
              </a:xfrm>
              <a:prstGeom prst="rect">
                <a:avLst/>
              </a:prstGeom>
              <a:blipFill rotWithShape="1">
                <a:blip r:embed="rId7"/>
                <a:stretch>
                  <a:fillRect l="-6" t="-92" r="16" b="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/>
          <p:cNvSpPr txBox="1"/>
          <p:nvPr/>
        </p:nvSpPr>
        <p:spPr>
          <a:xfrm>
            <a:off x="4483449" y="6031683"/>
            <a:ext cx="659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visits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africa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in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september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 &lt;EOS&gt;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98805" y="2336220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Freeform 211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501424" y="855256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is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reeform 217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8423738" y="855256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4903494" y="4049159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Rectangle 222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Arrow Connector 225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Straight Arrow Connector 232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TextBox 235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Freeform 240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9321740" y="862016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visits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reeform 246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8449560" y="862016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Ink 4"/>
              <p14:cNvContentPartPr/>
              <p14:nvPr/>
            </p14:nvContentPartPr>
            <p14:xfrm>
              <a:off x="463680" y="247680"/>
              <a:ext cx="11570040" cy="53024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9"/>
            </p:blipFill>
            <p:spPr>
              <a:xfrm>
                <a:off x="463680" y="247680"/>
                <a:ext cx="11570040" cy="53024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0260" y="1594485"/>
            <a:ext cx="670052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780780" y="3102610"/>
            <a:ext cx="511810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/>
              <a:t>x</a:t>
            </a:r>
            <a:r>
              <a:rPr lang="en-US" baseline="30000"/>
              <a:t>&lt;2&gt;</a:t>
            </a:r>
            <a:endParaRPr lang="en-US" baseline="3000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380730" y="3163570"/>
            <a:ext cx="328930" cy="819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Presentation</Application>
  <PresentationFormat>Widescreen</PresentationFormat>
  <Paragraphs>148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Office Theme</vt:lpstr>
      <vt:lpstr>Sequence to sequence models</vt:lpstr>
      <vt:lpstr>Beam search algorithm</vt:lpstr>
      <vt:lpstr>Beam search algorithm</vt:lpstr>
      <vt:lpstr>Beam search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269</cp:revision>
  <cp:lastPrinted>2017-12-27T16:44:00Z</cp:lastPrinted>
  <dcterms:created xsi:type="dcterms:W3CDTF">2017-07-10T20:19:00Z</dcterms:created>
  <dcterms:modified xsi:type="dcterms:W3CDTF">2021-04-18T19:38:42Z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