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2.xml" ContentType="application/inkml+xml"/>
  <Override PartName="/ppt/ink/ink3.xml" ContentType="application/inkml+xml"/>
  <Override PartName="/ppt/ink/ink4.xml" ContentType="application/inkml+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7" r:id="rId3"/>
    <p:sldId id="266" r:id="rId4"/>
    <p:sldId id="269" r:id="rId5"/>
    <p:sldId id="270" r:id="rId6"/>
    <p:sldId id="272" r:id="rId7"/>
    <p:sldId id="27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5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86"/>
    <p:restoredTop sz="94681"/>
  </p:normalViewPr>
  <p:slideViewPr>
    <p:cSldViewPr snapToGrid="0" snapToObjects="1">
      <p:cViewPr varScale="1">
        <p:scale>
          <a:sx n="80" d="100"/>
          <a:sy n="80" d="100"/>
        </p:scale>
        <p:origin x="750" y="90"/>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4-18T11:59:54"/>
    </inkml:context>
    <inkml:brush xml:id="br0">
      <inkml:brushProperty name="width" value="0.05292" units="cm"/>
      <inkml:brushProperty name="height" value="0.05292" units="cm"/>
      <inkml:brushProperty name="color" value="#0070c0"/>
    </inkml:brush>
  </inkml:definitions>
  <inkml:trace contextRef="#ctx0" brushRef="#br0">24553 3246 0,'0'17'16,"0"1"0,18 70 15,0-17 0,-1-1 0,1 18 16,17 106 0,-17-105 16,17 87 0,-17-105 15,35 52 16,-53-105 0,17 17 0,19-17 16,-36-54 15</inkml:trace>
  <inkml:trace contextRef="#ctx0" brushRef="#br0">24571 3298 0,'106'-35'15,"-212"70"0,282-105 0,-17 17 16,-88 35 0,-1 18 0,1 0 15,-18 36 0,-18-1 16,-35 53 0,0-35 16,-53 71 0,35-54 15,-34 36 16,52-71 0,17 53 16,36 1 0,-18-54 15,54 35 0,-54-52 16,35 35 0,-34-35 15,-36 35 16,-18-36 0,-53 36 16,19-35 0,-72 35 15,54-36 0,-36 1 16,70 0 0,-17-18 16,53-18 0</inkml:trace>
  <inkml:trace contextRef="#ctx0" brushRef="#br0">25629 3157 0,'18'53'0,"-36"-106"0,54 142 15,-19-1 0,-17-35 16,18 88 0,0-71 16,-18 1 0,17-1 15,1 1 0,17-18 0,-17 0 16,-1 0 0,1-18 0,17 18 15,-35-35 0,18-1 16</inkml:trace>
  <inkml:trace contextRef="#ctx0" brushRef="#br0">26123 3933 0,'0'0'0,"18"0"0,-1 0 16,19-17 0,17-1 15,-36 1 0,19-1 0,-19 0 16,1-35 0,-18 36 15,-35-19 0,17 1 16,-35 18 0,35-1 16,-17 18 0,0 0 15,17 35 16,18-17 0,0 17 0,0 36 16,71 17 15,-1-53 16,1 0 15,-1-35 0,-34 0 16,17-17 0,-36-1 16</inkml:trace>
  <inkml:trace contextRef="#ctx0" brushRef="#br0">26582 3669 0,'0'0'0,"0"53"15,0-18 0,17 36 16,1-36 0,17 35 16,1-34 0,17-1 15,-18-17 16,53-18 0,-53-18 16,18-17 0,-35 17 15,0-52 0,-18 34 16,0-52 15,0 53 0,-18-18 16,0 35 0,18 36 16,36 52 15,-19-34 0,18 52 16,1-53 16,-19 18 0,19-18 0,17 36 15,-36-53 0,36 17 16,-53-17 0</inkml:trace>
  <inkml:trace contextRef="#ctx0" brushRef="#br0">18274 6826 0,'0'0'16,"0"-17"15,35 17 0,-17-18 16,-1 18 0,1 0 0,17-18 16,18 18 0,-17-17 0,87-19 15,-52 1 0,-1 18 16,1-19 0,-1 1 0,1 17 16,-18-17 0,0 17 15,35-17 0,-53 17 16,0 1 0,-52 17 15</inkml:trace>
  <inkml:trace contextRef="#ctx0" brushRef="#br0">18521 6456 0,'17'0'15,"-34"0"0,34-18 0,-17 1 16,-17 34 31,-36 36 16,18-35 0,-36 52 15,36-34 0,-53 34 16,52-35 0,1 1 16,17-19 0,-17 19 0,0 17 15,35-36 0,18 18 16,17-17 0,0 0 15,71-18 0,-36 0 16,-17 0 0,71 0 16,-71 0 0,0 0 0,-18 0 15</inkml:trace>
  <inkml:trace contextRef="#ctx0" brushRef="#br0">19685 8837 0,'18'0'15,"35"0"16,-18 0 0,18-18 0,70-17 15,-52 0 16,17 0 0,0 17 0,-17 0 16,17 1 0,35-19 15,-87 36 0,17-17 16,-36 17 0,1 0 0,0 0 16,-18 17 0,-36 1 15</inkml:trace>
  <inkml:trace contextRef="#ctx0" brushRef="#br0">20003 8520 0,'0'0'0,"-18"17"15,0 1 16,-35 17 0,18-17 16,17-1 0,-17 1 0,-18 35 15,36-35 16,-1 35 0,18-18 15,0-18 0,0 1 0,0 17 16,18-17 0,-1 0 0,18-1 16,18 1 0,-17 0 15,-1-18 0,53 0 16,-35 0 0,-18 0 16,1-18 0</inkml:trace>
  <inkml:trace contextRef="#ctx0" brushRef="#br0">23742 5362 0,'0'18'16,"18"70"16,17-35 0,-17 0 15,17 17 0,18 89 16,-36-88 0,1-1 16,17 71 15,-17-105 0,0 34 0,-18-52 16,0-36 15,17-17 0,1-36 16,-1 19 0,19-19 16,-1 53 0,18 1 15,-35 17 0,34 17 16,-34-17 0,17 36 16,-35-19 0,0 1 15,-17 0 0,17-1 0,-53 18 16,18-17 15,-18 0 0,35-18 16,0-18 0</inkml:trace>
  <inkml:trace contextRef="#ctx0" brushRef="#br0">24430 5962 0,'0'0'16,"18"18"0,-18-1 0,17 1 16,1-18 0,-1-18 15</inkml:trace>
  <inkml:trace contextRef="#ctx0" brushRef="#br0">24412 5715 0,'18'-18'31,"17"18"16</inkml:trace>
  <inkml:trace contextRef="#ctx0" brushRef="#br0">24536 5327 0,'0'0'0,"35"106"0,-35-36 15,35 71 0,1 1 16,-1-19 16,18-17 15,-18-71 0,-17 0 0,-1-17 16,36 0 0</inkml:trace>
  <inkml:trace contextRef="#ctx0" brushRef="#br0">24924 5821 0,'17'53'16,"-34"-106"0,34 123 0,1-52 16,0 17 15,-18-17 0,35 0 16</inkml:trace>
  <inkml:trace contextRef="#ctx0" brushRef="#br0">24959 5662 0,'18'18'15</inkml:trace>
  <inkml:trace contextRef="#ctx0" brushRef="#br0">25083 5786 0,'17'-18'15,"18"18"0,-17-18 16,0 36 0,-1-18 16,19 35 0,-36-17 15,17-1 0,1 19 16,0-19 0,-18 1 0,35 0 15,-18-18 16</inkml:trace>
  <inkml:trace contextRef="#ctx0" brushRef="#br0">25541 5733 0,'-18'-18'0,"1"18"15,-1 0 0,1 0 16,-1 18 0,0-1 16,1 1 15,17 17 0,0-17 16,17-1 0,1 1 15,17 0 0,-17-18 16,17-18 0,-17 0 16,-1-17 15,-17 18 0,0-19 16,0 19 0,0 34 16,18 19 15,-18-1 0,18 0 16,-1 53 15,1-52 0,17 34 16,-35-35 0,0 18 16,0-35 0,0 0 0,-35-1 15,17-17 0,-35-17 16,36-1 0,-36-17 16,18 17 0,17-17 15,0 17 0</inkml:trace>
  <inkml:trace contextRef="#ctx0" brushRef="#br0">25629 5697 0,'0'0'16,"18"53"0,-18-17 0,18-1 15,-1-35 0,19 17 16,-19-17 0,18-17 16,-17-1 15,-18-17 0,0 17 16,0-17 16,0 17 0,0 1 15,0 34 16,0 1 0,0 0 15,18 17 0,-1-17 16,1-18 16,0 17 0,-1-17 15,-17-17 0,18-1 16,-18 0 0,18 1 16,-1 17 15,1-18 16,-1 18 15,1 18 0,0-1 16,-18 1 16,17-18 0,-17 18 0,0-1 15,0 1 0,18-18 16,0 17 16,-1-17 15,1-17 16,0 17 31,-18-18 16,17 18 15,-17-17 16,18-1 0,-18 0 16,0 1 0,-18-19 15,18 19 0,0-1 16,-17-17 15,17-18 0,0 35 16,0-17 0,0-36 16,0-34 15</inkml:trace>
  <inkml:trace contextRef="#ctx0" brushRef="#br0">26035 5098 0,'0'35'16,"-18"-17"0,18 17 0,0 0 15,18 0 0,-18 18 0,0 0 16,18 0 0,-18-18 0,17 18 16,19 36 15,-19-54 0,1 18 16,-1-18 0,1-17 16,-18-1 0,18-17 15,-18-17 16,17 17 15</inkml:trace>
  <inkml:trace contextRef="#ctx0" brushRef="#br0">26035 5697 0,'0'-17'78,"-18"17"15,1 0 16,-1 0 0,0 0 16,-17 0 0,18 17 15,17 1 16,-18 0 0,18 35 16,18-36 0,-1 18 15,1-17 16,17-18 0,-17 0 15,-1-18 16,1 1 0,-18-1 0,0-17 16,0 17 15,0-17 0,0 17 16,0 36 31,35 17 16,-17-35 0,0 18 15,17 0 16,-35-1 0,17-17 0,1 0 16,0 0 0</inkml:trace>
  <inkml:trace contextRef="#ctx0" brushRef="#br0">26882 5521 0,'17'0'15,"1"0"0,0 0 16,-1-18 0,1-17 0,17-18 15,-35 18 0,0-36 16,-17 54 0,-19-19 16,19 36 15,-36 0 0,35 18 16,-17 35 0,35-18 16,0 1 0,17 34 15,54 1 16,-36-54 0,53 19 15,-52-36 0,34 0 16,-52 0 0,0-36 16,-18 19 0,0-19 15,-18 19 0,0-19 16,1 36 0,17-17 16,17 17 15,1 17 16,17 1 0,-17-18 0,17 18 15,-17-18 0,17-18 16,-17 0 16,-18 1 15,-18-1 0,18 1 16,0-1 0,-18 0 0,18 1 16,18-19 0,0 19 15,17-1 16,-17 0 0,17 18 15,-18 0 0,1 0 16,-18 18 0,0 0 16,-18 35 0,18-18 15,0-17 0,0-1 0,0 18 16,18-17 16,0-18 0,-1 0 15,1 0 0,0-18 16,-1 1 15,-17-1 0,-17-17 16,17 17 0,-18 18 16,18-17 0,0 34 31,18 1 0,17-18 16,-17 0 0,35 0 15,-36 0 0,18-35 16,-17 17 15,-18-53 0,0 54 16,-18-71 0,18 52 16,-52-70 0,34 54 15,-35-72 0,35 54 16,-35-1 16,36 53 0,17 54 15,17 69 16,19-34 0,-19 0 0,54 70 15,-36-71 0,53 18 16,-52-35 16,-1-35 0,18 35 15,-18-53 0,-17 0 16,-1 0 0,-17-18 0,0 1 16,0-1 0,0-17 0,0 17 15,-17-35 0,-1 35 16,18 1 15,-18-1 0,18 36 16,18-1 16,0 1 0,-1 0 15,1-1 0,0 1 16,-1 0 0,1-1 0,0-17 16,-18-17 31,0-19 15,0 19 0,0-1 0,0 0 16,17 1 16,1 17 0,-1 0 15,1 0 0,0 17 16,17-17 0,-17 18 16,17-18 15,-17 0 0,-18-18 47,-18 18 16,18 18 0,0 0 31,0-1 0,18 1 16,-1-18 15,1 0 0,0 0 16,-1-18 15,-17 1 16,-17-1 16,17 0 15,17 18 47,18 0 0,-17 0 16,17 0 15</inkml:trace>
  <inkml:trace contextRef="#ctx0" brushRef="#br0">28346 5151 0,'0'-18'15,"0"36"0,0-54 0,17 19 16,19-1 16,-1 18 0,18-35 15,-18 17 0,-17 18 16,17-18 0,-17 1 0,17-1 15,-35 1 16,0-19 0,-18 19 16</inkml:trace>
  <inkml:trace contextRef="#ctx0" brushRef="#br0">28452 4798 0,'0'0'15,"35"88"0,-18-35 0,1-18 16,17 36 0,-17-36 16,0 0 0,17 1 15,-17-19 0,-18 1 16,17-18 0</inkml:trace>
  <inkml:trace contextRef="#ctx0" brushRef="#br0">28734 5045 0,'35'35'0,"-70"-70"0,88 88 16,-36-36 0,1-17 16</inkml:trace>
  <inkml:trace contextRef="#ctx0" brushRef="#br0">28857 5062 0,'0'0'15,"18"36"0,-18-19 0,18-17 16,-1 0 16,1 0 0,-18-17 15,17-1 0,-17 0 16,0 1 0,0-1 15,-35-17 16,18 35 0,34-18 16,1 18 15,17 18 16,-17-18 0,-1 0 16,-17 17 0,18-17 15,0 0 16,-18-17 15,17 17 0,1 0 16,0 17 16,-1-17 0,-17 18 15,18 0 0</inkml:trace>
  <inkml:trace contextRef="#ctx0" brushRef="#br0">29880 4657 0,'0'0'16,"18"17"0,-18 1 0,35 35 16,-17-35 0,-1-1 0,19 18 15,-1-35 0,0 18 16,-17-36 0,0 1 15,-1-18 16,-17-18 0,0 17 16,0-17 0,-17 36 15,17-1 0,17 36 32,1-1 15,0 1 0,-1 0 0,1-1 0,17 19 16,-35-19 0,35-17 15,-17 0 16,-18-17 16,0-1 0,18 0 0,-18-35 15,17 36 0,1-19 16,0 19 16,-1 17 0,1 17 15,-1 1 16,1 0 0,0-1 15,-1 1 0,1 0 16,17-1 0</inkml:trace>
  <inkml:trace contextRef="#ctx0" brushRef="#br0">30603 4533 0,'-35'18'16,"70"-36"0,-70 53 16,35-17 0,-17 0 15,17-1 0,17 1 0,1-18 16,-1 18 0,1-18 0,17 0 16,-17-18 0,17 0 15,-35 1 0,36-36 16,-36 18 0,0 17 15,0-35 0,-36-35 16,19 35 0,-1 0 0,-70-141 16,53 123 15,17 71 16,18 18 16,0 53 0,18-18 15,17 70 16,0-70 0,-17 0 0,17 0 15,0 0 0,1-18 0,17 18 16,-18-18 0,0-17 16,-17-18 0</inkml:trace>
  <inkml:trace contextRef="#ctx0" brushRef="#br0">30886 4498 0,'17'0'16,"1"-18"0,0 1 15,-1 17 0,-17-18 16,0 0 0,0 1 16,-17 17 0,-1-18 15,0 18 0,1 0 16,17 18 15,0 17 0,0-17 16,35 17 16,-17-35 0,-1 18 15,19-18 0,-19 0 0,1 0 0,-1 0 16,1-18 0,-18 0 16,0 1 0,0-1 15,0-17 16,0 17 0,0 0 15,18 1 0</inkml:trace>
  <inkml:trace contextRef="#ctx0" brushRef="#br0">31221 4286 0,'-35'0'16,"70"0"0,-88 0 0,53 18 16,18 0 0,-1 17 15,1-18 0,-1 1 16,19 0 0,-19-1 16,1-17 0,0 18 0,-18 0 15,17-1 0,-34-17 16,-1 18 15,0-18 0,1 0 0,-1-18 16,18 1 0</inkml:trace>
  <inkml:trace contextRef="#ctx0" brushRef="#br0">31344 4286 0,'53'0'16,"-106"0"0,124 0 0,-36-17 16,-17 17 0,17-18 0,0 0 15,-17 18 0,-18-17 16,0-1 16,-35 0 15</inkml:trace>
  <inkml:trace contextRef="#ctx0" brushRef="#br0">31450 4092 0,'0'0'15,"18"88"0,-1-52 0,1 34 16,17 1 15,-17-54 0,0 19 16,-18-19 0,17-17 0,19 18 16,-19-36 0</inkml:trace>
  <inkml:trace contextRef="#ctx0" brushRef="#br0">31697 4233 0,'0'0'0,"18"18"0,-18 0 16,0-1 0,0 1 0,17-18 16,-17 18 0,18-18 15,-18 17 0,35-17 16,-17 0 0,0-17 16,-18-1 0,17-17 15,-17 17 0,0 0 16,0 1 0,18-1 15,-1 18 16,1 18 16,-18-1 0,18 19 15,-18-19 0,17 1 16,1 0 0,17-18 16</inkml:trace>
  <inkml:trace contextRef="#ctx0" brushRef="#br0">32015 4163 0,'0'0'16,"-18"53"0,18-36 0,0 19 15,18-1 0,-18-17 16,35-1 15,-17 1 0,-1-18 0,1 0 16,-18-18 0,17 1 16,-17-1 0,0-17 0,0-18 15,-17 17 0,-1-52 16,18 18 0,-53-36 16,36 35 15,-1 36 0,0 0 0,18 17 16,-17 0 15,17 36 0,0 53 16,0-36 0,17 53 16,1-35 0,17 18 15,-17-18 0,0-18 16,-1 0 0,18 18 16,-17-35 0,0-1 15</inkml:trace>
  <inkml:trace contextRef="#ctx0" brushRef="#br0">32226 4128 0,'0'35'16,"0"-18"0,18 19 16,-18-19 0,35 1 15,-17 0 16,-1-18 0,19 0 15,-36-18 0,17 0 16,-17-17 0,0 17 16,18-34 0,-18 34 15,0 0 0,0-17 16,18 17 0,-1 36 16,1 35 15,-18-18 0,18 53 16,-1-35 0,18 53 15,-35-53 0,18 0 16,0-18 0,-18 0 0,17 18 16,-17-35 0,0 0 15,-17-18 0,-1 0 16,0 0 0,-52-36 16,52 1 0,-17 17 15,17 1 0,1-18 0,17 17 16,0-17 0,17-18 15,-17 35 0,18 0 0,17 1 16,1-1 16,-19 1 0,18-1 15,-17 18 0,-18-18 16,18 18 16</inkml:trace>
  <inkml:trace contextRef="#ctx0" brushRef="#br0">31468 3951 0,'0'-18'16,"-18"1"0,18-1 15,-17 18 16,17 18 0,0-1 16,0 36 15,17-35 0,-17 17 0,35 36 16,-17-36 0,-18 0 15,35 18 16,-35-35 0</inkml:trace>
  <inkml:trace contextRef="#ctx0" brushRef="#br0">25206 4586 0,'0'18'0</inkml:trace>
  <inkml:trace contextRef="#ctx0" brushRef="#br0">25083 4657 0,'0'0'16,"17"0"15,54-18 16,-18 18 0,17-18 16,89 18 15,-53-17 0,123 17 0,-88-18 16,0 18 0,159-18 16,-159 1 0,0-1 0,124-17 15,-177 17 16,0 18 0,-17-17 15</inkml:trace>
  <inkml:trace contextRef="#ctx0" brushRef="#br0">30251 5045 0,'-18'0'15,"0"0"47,36 0 47,53-36 16,-1 36 0,107-35 15,-72 0 0,1 17 16,35 1 0,-17-1 0,158-17 16,-141 17 0,141 0 15,-141 18 0,-17-17 16,-1 17 0,-17-18 0,53 1 16,-106 17 15,0 0 0,-36 0 16</inkml:trace>
  <inkml:trace contextRef="#ctx0" brushRef="#br0">24747 18468 0,'0'0'15,"18"0"16,17-18 16,18-17 0,0 17 15,88-70 0,-70 35 16,17 0 0,18 0 16,0-17 0,105-71 15,-122 88 0,87-53 0,-106 71 16,-17-1 0,-17 1 15,-19 18 0,19-1 16,-36 0 0,0 36 0,-36 17 16,19-17 0,-1-18 15</inkml:trace>
  <inkml:trace contextRef="#ctx0" brushRef="#br0">25100 18062 0,'-17'0'31,"-1"18"0,0-18 16,-17 53 0,17-18 15,-52 18 0,52-18 16,-52 36 0,52-36 16,-35 36 15,35-54 0,18 1 0,0 17 16,0-17 0,36 17 16,-1-17 0,53-1 15,-35 1 0,71-18 16,-72 0 0,54 0 15,-53 0 0,18 0 16</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4-18T11:59:54"/>
    </inkml:context>
    <inkml:brush xml:id="br0">
      <inkml:brushProperty name="width" value="0.05292" units="cm"/>
      <inkml:brushProperty name="height" value="0.05292" units="cm"/>
      <inkml:brushProperty name="color" value="#0070c0"/>
    </inkml:brush>
  </inkml:definitions>
  <inkml:trace contextRef="#ctx0" brushRef="#br0">10989 2434 0,'-18'-17'16,"36"17"31,17-18 0,-17 18 15,0 0 0,-1 0 0,1 0 16,17 0 0,0 0 0,36 18 16,-36-18 15,18 0 0,-18 0 0,36 0 16,-18 0 0,17 0 0,1 0 16,88 0 0,-71-18 15,106 0 16,-88 1 0,17-1 0,18 0 15,1 18 0,122-35 16,-158 35 0,141-18 16,-124 18 0,124-17 15,-106 17 0,1 0 0,175-18 16,-158 18 16,17-17 0,1 17 0,-19 0 15,160 0 0,-177 0 16,0 0 0,-17 17 0,17 1 15,141 35 16,-53-18 0,-123-17 16,-18-1 0,-17 1 0,17-18 15,-53 0 0,-17 0 16,-18-18 0,-18 1 16,-17-1 0</inkml:trace>
  <inkml:trace contextRef="#ctx0" brushRef="#br0">23248 4022 0,'0'-18'15,"35"18"32,18-18 0,0 18 15,53 0 0,35 0 16,-53 0 0,71-17 15,-88 17 0,-1-18 16,-35 18 0,18-18 16,-17 1 0,-19 17 15</inkml:trace>
  <inkml:trace contextRef="#ctx0" brushRef="#br0">23477 3722 0,'-70'53'15,"140"-106"0,-193 123 0,88-52 16,-18 0 0,17 17 0,-34 18 15,52-36 0,1 36 16,17-17 16,17-19 0,1 1 15,17 17 0,0-35 0,18 18 0,0 0 16,0-18 0,53 17 16</inkml:trace>
  <inkml:trace contextRef="#ctx0" brushRef="#br0">24571 5838 0,'0'0'15,"53"0"0,-35 0 0,34 0 16,-16 0 0,87-17 16,-70 17 0,0 0 0,0 0 15,35 0 0,-53-18 16,1 18 0,-19 0 16,1 0 15</inkml:trace>
  <inkml:trace contextRef="#ctx0" brushRef="#br0">24871 5627 0,'0'0'0,"-18"0"0,-17 0 15,-18 17 16,18-17 0,-1 18 0,-16 0 16,16-1 0,-17 19 0,0-1 15,36-17 0,-1 17 16,36-18 16,17 1 0,0 0 0,18-1 15,0 1 0,53 0 16,-53-1 0,35 1 15</inkml:trace>
  <inkml:trace contextRef="#ctx0" brushRef="#br0">24818 7708 0,'18'0'16,"17"0"15,0 0 0,0 0 16,18 0 0,0 0 0,71 18 16,-54-18 15,1-18 0,-1 18 0,-17 0 16,18 0 0,-36 0 16,0 0 0</inkml:trace>
  <inkml:trace contextRef="#ctx0" brushRef="#br0">25312 7461 0,'0'0'16,"-18"0"0,1 18 15,-19-18 0,1 18 0,-53 17 16,35-18 15,-35 19 0,52-19 16,1 1 0,-18 17 16,36 1 0,34-19 15,36 18 16,-18-17 0,18 0 16,36 17 0,-54-17 15,53 17 0,-53-17 16,1-1 0,-1 1 15</inkml:trace>
  <inkml:trace contextRef="#ctx0" brushRef="#br0">12206 8290 0,'18'0'47,"17"0"16,-17 0 0,35 18 15,-36-18 16,19 0 0,-1 0 0,0 0 16,71 0 0,-53 0 15,70 0 0,-70-18 16,71 18 16,-71 0 0,0 0 0,17 0 15,-17 18 0,88-18 16,-53 0 0,-17 0 15,17 0 0,0 0 0,89 0 16,-89-18 0,0 1 16,0 17 0,-17-18 0,88 18 15,-71-18 0,53 18 16,-53 0 0,0 0 16,71 0 15,-88 0 0,-1 0 0,54 0 16,-89 0 0,0 0 0,0 0 15,1 0 0,-19 0 16,1 0 0,17 0 16,-17 0 0,-1 0 15,1 0 0,-18-17 16,-18-1 16</inkml:trace>
  <inkml:trace contextRef="#ctx0" brushRef="#br0">14252 8449 0,'-17'0'15,"17"-18"16,0 1 31,17 34 16,-17 1 16,18-18 15,0 0 0,-1 0 16,18 0 0,-17 0 15,17 0 0,36-18 16,-36 18 0,53-17 16,-17 17 0,-18 0 0,17-18 15,72 18 0,-72 18 16,1-18 0,-1 0 0,18 0 16,71 0 15,-71 0 0,1 17 0,-1-17 16,18 0 0,105 0 15,-105 0 0,0 18 0,-18-18 16,106 0 0,-106 18 16,-17-18 0,52 17 15,-70-17 0,18 0 16,-54 18 0,19-18 16,-19 0 0</inkml:trace>
  <inkml:trace contextRef="#ctx0" brushRef="#br0">15893 8661 0,'-18'0'16,"18"-18"62,18 18 32,-1 0 15,1 0 16,0 0 0,17 0 15,-18 0 0,1 0 16,0 0 0,17 0 16,-17 0 0,17 0 15,0 0 0,36 0 16,-36 0 0,53 0 16,-35 0 0,71 0 15,-54 0 0,89 0 16,-88 0 0,17-18 15,0 18 0,0-17 0,71 17 16,-89 0 0,54-18 16,-54 18 0,72 0 15,-72 0 0,1 0 16,87 0 0,1 0 16,-71 0 0,-17 0 15,88 0 16,-89-17 0,-17 17 0,18 0 15,17-18 0,-53 18 16,0 0 0,-17 0 16,-18 18 62,-18-18 0</inkml:trace>
  <inkml:trace contextRef="#ctx0" brushRef="#br0">17709 8872 0,'18'-17'31,"0"17"16,-18-18 0,17 18 15,36 0 16,-17 0 0,34 0 16,1-18 0,52 18 15,-35 0 0,1-17 0,-1 17 16,18 0 0,-1 0 0,107 0 15,-88 0 0,140-18 16,-123 18 16,0-17 0,0 17 0,106-18 15,-158 18 0,87 0 16,-123 0 0,0-18 16,-18 18 0,0 0 15,-35 18 0,-17-36 16,-36 18 15,35-17 16,-17-1 0</inkml:trace>
  <inkml:trace contextRef="#ctx0" brushRef="#br0">8026 8978 0,'0'-35'15,"-18"35"0,18-35 16,-18 17 16,-17-17 0,18 35 15,-19 0 0,1 0 16,-18 17 0,0 1 0,18 17 0,-53 53 15,52-52 16,19 70 0,17-53 16,0-1 0,17-16 0,1 17 15,53 17 0,-19-52 16,37 35 0,-36-53 16,52 17 15,-52-17 0,53-17 16,-71-1 0,36-35 15,-53 36 0,-18-1 16,17-17 0</inkml:trace>
  <inkml:trace contextRef="#ctx0" brushRef="#br0">8273 9313 0,'0'-17'0,"0"34"0,-36-34 15,19 17 0,17 17 16,-18 1 0,0 0 16,1-1 0,17 19 0,0-1 15,17-18 0,36 1 16,-17-18 0,-19 0 15,19 0 0,-1 0 0,18-35 16,-18 17 0,-17-35 16,-18 36 0,0-1 15,0-17 0,-18 17 0,-17 0 16,-1-17 0,1 35 16,18-17 0,-19 17 15,36 17 16,0 1 0</inkml:trace>
  <inkml:trace contextRef="#ctx0" brushRef="#br0">8590 9437 0,'0'0'15,"0"35"0,0-17 0,18-1 16,-1 1 0,1-18 15,0 0 16,-1 0 0,-17-18 16,18-17 0,-18 17 15,0-34 0,0 34 16,0 0 0,18 18 31,-18 36 16,17-1 0,1 0 15,-18-17 0,35-1 16,-17-17 0,-18-17 16,17-1 15,-17 0 0,0 1 16,18-1 0,0-17 16,-1 35 0,1 0 15,0 18 0,-18-1 16,35 18 0,-35-17 15,18-18 0,-18 18 16,35-1 0,-35 1 16</inkml:trace>
  <inkml:trace contextRef="#ctx0" brushRef="#br0">9066 9313 0,'18'-17'32,"0"17"15,-1 0 0,1-18 16,0 18 0,17 0 0,18-18 16,-36 18 0,19-17 15,-19 17 16,-17-18 0,-17 18 31</inkml:trace>
  <inkml:trace contextRef="#ctx0" brushRef="#br0">9155 8890 0,'0'18'16,"0"17"0,0 35 15,0-17 0,17 18 16,-17-18 0,18 0 0,0 53 16,-1-53 15,1-1 0,-18-16 16,17-19 0,1 19 15</inkml:trace>
  <inkml:trace contextRef="#ctx0" brushRef="#br0">8573 9331 0,'-18'0'47,"18"-18"47,0 1 31,0 34 47,0 1 16,0 0 0,0 17 15,0-17 0,0-1 0,0 18 16,18-17 16,-18 0 0,35 17 15,-18-35 0,19 18 16,-19-36 15,1 18 16,-18-18 0,18 1 16,-18-1 0,0 0 15,0 1 0,0-1 0,-18-35 16,18 36 0,0-19 16,-18 19 0,18-1 15,0 0 16,0 36 15,0 0 0,0 17 16,0-17 0,0 17 0,0 18 16,0-36 0,0 19 15,0-19 0,18 1 16,0-18 0,-1 18 16,1-18 0,0 0 15,-1-18 0</inkml:trace>
  <inkml:trace contextRef="#ctx0" brushRef="#br0">8855 9402 0,'0'0'16,"0"35"0,-18-18 0,18 19 16,0-1 0,0-17 15,0 17 16,0-17 0,18-18 16,-18 17 0,0-34 15,0-1 16,17-35 0,-17 35 15,18-17 0,-18 17 16,0 1 0,35-18 16,-35 17 0,18 18 15,0 0 0,-1 35 16,-17-17 0,18-1 16,-1 19 0,1-1 15,0-17 0,-18-1 16,17 1 0,-17 0 0,18-18 15,-18 17 0,0 1 16,0-1 0,0 1 16</inkml:trace>
  <inkml:trace contextRef="#ctx0" brushRef="#br0">7938 10231 0,'-18'-18'16,"36"36"0,-36-54 0,0 19 15,18-1 0,18 0 16,35 1 16,-18 17 0,53 0 15,-35 0 0,53 17 16,-71 19 0,53 17 16,-52-18 0,-1 35 15,-35-34 0,0-1 16,0 18 0,-18-18 0,1 0 15,-19 1 0,19-19 16,-18 1 0,-1 0 0,-34 17 16,52-35 0,0 0 15,36 0 0,0 18 16,70-18 16,-53 0 0,18 0 0,0 0 15,0 0 0,-18 17 16,1-17 0,34 18 0</inkml:trace>
  <inkml:trace contextRef="#ctx0" brushRef="#br0">8237 11642 0,'0'-18'16,"-17"18"0,-1 18 15,18-1 0,-18 54 16,1-36 0,17 18 16,-18 0 0,18-18 0,0 53 15,0-52 0,18 34 16,-1-52 15,1 17 0,0-17 0,-1-1 16,-17 1 0,18 0 0</inkml:trace>
  <inkml:trace contextRef="#ctx0" brushRef="#br0">8255 13300 0,'0'-36'15,"0"19"0,-18 34 31,18 36 0,0 0 16,0 35 0,0-35 16,0 53 0,0-53 15,18 0 0,0-18 16,-1 1 0,1-1 0,0 0 16,-1-17 0</inkml:trace>
  <inkml:trace contextRef="#ctx0" brushRef="#br0">8290 14834 0,'-17'0'0,"17"53"16,-18-17 0,18 69 15,0-69 16,0 17 0,18-1 0,-18 1 16,17 0 0,-17 0 0,18 35 15,0-52 0,-18 52 16</inkml:trace>
  <inkml:trace contextRef="#ctx0" brushRef="#br0">8290 16263 0,'0'0'16,"-17"-18"0,17 36 16,0 35 15,0 0 0,-18 53 16,18-36 16,0 1 0,0-18 0,0 88 15,0-71 0,18-17 16,-18 0 0</inkml:trace>
  <inkml:trace contextRef="#ctx0" brushRef="#br0">12471 8855 0,'0'-18'15,"0"0"0,0 1 16,-18 17 16,0-18 0,-17 1 15,0 17 0,17 0 16,-52 0 16,17 0 0,17 0 0,19 17 15,-36 18 16,35 1 0,1-19 0,-1 19 15,0 17 0,18-18 0,-17 18 16,17 0 0,17 35 16,1-35 0,35 17 15,-35-34 0,52 17 16,-35-18 0,1-35 16,17 17 0,17-17 15,-35 0 0,18 0 16,-35 0 0,0 0 0,-1-17 15</inkml:trace>
  <inkml:trace contextRef="#ctx0" brushRef="#br0">12788 9243 0,'-17'0'16,"-1"0"15,0 0 16,1 0 0,-1 17 15,0 1 16,1 0 0,17 17 0,0 0 16,0-17 0,35 35 15,-17-36 0,35 1 16,-18-18 16,18 0 0,-18 0 15,0-18 0,-17 18 16,0-35 0,-18 18 15,-18-19 0,18 19 16,-35-19 16,17 36 0,-17-35 15,17 35 0,0-18 16,1 18 0,34 18 16,1-18 15</inkml:trace>
  <inkml:trace contextRef="#ctx0" brushRef="#br0">13070 9225 0,'0'18'0,"0"-1"15,0 36 16,0-17 16,18-1 0,0 0 15,-1-35 0,1 18 16,17-18 0,-17 0 16,-18-18 15,18 1 0,-18-19 16,17 19 15,-17-19 0,0 19 16,0-1 0,-17 18 16,34 18 31,-17 17 16,18-17 0,-18-1 0,17 19 15,1-19 0,0 1 16,-18-1 0,17 1 15,1-18 0,0 0 32,-18-18 0,0 1 15,0-1 0,0 1 0,0-1 16,0 0 0,0 1 16,0-1 0,0 0 15,17 1 16,1 17 31,-18 17 16,18 1 0,-18 0 15,17-1 0,1 1 16,-1 17 0,1-17 16,0-18 15,-18 17 0</inkml:trace>
  <inkml:trace contextRef="#ctx0" brushRef="#br0">13564 9278 0,'0'-18'16,"18"18"31,17 0 16,-17 0 0,17 0 15,-17 0 0,-1-17 16,1 17 0,0 0 16,-18-18 0,0 1 15,-18-1 16</inkml:trace>
  <inkml:trace contextRef="#ctx0" brushRef="#br0">13582 9066 0,'18'89'16,"-36"-178"0,36 231 0,-18-90 0,17 54 16,-17-70 0,18 34 15,0-52 0,-18-1 16,17 1 0</inkml:trace>
  <inkml:trace contextRef="#ctx0" brushRef="#br0">14093 9437 0,'-17'-18'0,"17"1"15,-35 17 16,17 0 16,-17 0 15,17 17 0,-17 1 16,17-1 0,0 19 0,18-19 16,-17 1 0,17 17 0,17-17 15,19 35 16,-19-36 0,1-17 0,0 18 15,17-18 0,0 0 16,0 0 0,1-18 16,-19 18 0,1-35 15,0 35 0,-18-17 16</inkml:trace>
  <inkml:trace contextRef="#ctx0" brushRef="#br0">14288 9419 0,'-18'0'16,"18"18"31,0-1 0,0 1 16,0 35 0,18-35 16,-18-1 0,0 1 0,0 0 15,17 17 0,1-18 16,-1 1 15,1-18 16,0 0 16</inkml:trace>
  <inkml:trace contextRef="#ctx0" brushRef="#br0">14464 9578 0,'0'0'0,"18"35"16,-18-17 0,17 17 15,-17-17 0,18-1 16</inkml:trace>
  <inkml:trace contextRef="#ctx0" brushRef="#br0">14446 9419 0,'18'0'31,"0"0"0</inkml:trace>
  <inkml:trace contextRef="#ctx0" brushRef="#br0">14676 9895 0,'0'18'0,"0"-36"0,-18 36 16,18-36 16,-18-17 15,1 0 0,17 17 16,0-17 0,0-18 0,0-35 16,17 53 0,-17-1 15,36 1 0,-19 17 0,36 1 16,-35 17 0,17 17 15,-17 1 0,-18 0 16,0-1 0,0 19 16,0-19 0,-18 1 15,0-1 0,1-17 16,-36 0 0,35 0 16,1-17 15</inkml:trace>
  <inkml:trace contextRef="#ctx0" brushRef="#br0">8343 17551 0,'-17'0'15,"17"17"16,0 19 0,0 52 16,0-35 0,0 0 15,0 17 0,0-17 0,0 0 16,0-18 0,17 1 16,-17-1 0,18-35 0,-1 18 15,1-18 0,-18-18 16,0 0 0</inkml:trace>
  <inkml:trace contextRef="#ctx0" brushRef="#br0">8061 17692 0,'18'0'16,"-18"-18"16,53-35 0,-18 18 15,-18-18 0,54-17 16,-53 34 0,35-17 16,-36 53 0,1 0 15,-1 71 16,1-18 0,0 0 0,17 53 15,0-54 0,18 19 16,-17-36 0</inkml:trace>
  <inkml:trace contextRef="#ctx0" brushRef="#br0">12647 4621 0,'0'0'0,"-18"0"15,1 0 0,-1 0 16,1 0 16,34 0 15,18 0 16,1-17 0,52 17 15,53 0 16,-53-18 0,0 18 0,18 0 16,159-35 0,-124 35 15,0-18 0,18 1 16,0 17 0,123-18 16,-141 18 0,123 0 15,-122 0 0,-37 18 0,19-1 16,-36-17 0,0 18 0,53 17 15,-70-35 0,0 18 16,-54-18 16,1 0 0</inkml:trace>
  <inkml:trace contextRef="#ctx0" brushRef="#br0">13106 10089 0,'0'-17'16,"0"-1"16,0 1 15,0-1 0,0 0 16,-18 18 31,18 18 16,0 0 15,-18-1 16,18 18 16,0 1 0,0 52 15,0-53 0,0 89 16,0-71 0,0 52 15,0-69 0,18 34 16,0-34 0,-18-19 16,17 1 0,1 17 15</inkml:trace>
  <inkml:trace contextRef="#ctx0" brushRef="#br0">13141 11553 0,'0'-17'16,"0"-1"15,-18 1 16,1-1 16,-1 18 15,0 0 0,-17 0 0,18 0 16,-54 18 0,36 17 16,-36 0 0,53-17 15,-17 17 0,18 0 0,17 18 16,0-17 0,0 16 0,0 19 15,35-18 0,-18 17 16,54 36 0,-18-53 16,35 35 0,-35-52 15,71-19 0,-72-17 16,19 0 0,0-17 16,-19-19 0,1 1 0,-17-18 0,17 0 15,-18-53 16,-35 54 0,-35-72 15,17 54 0,-88-54 16,53 53 0,-70-34 16,52 69 0,18 19 15,0-1 0,-35 36 16,35 17 0,18-17 16</inkml:trace>
  <inkml:trace contextRef="#ctx0" brushRef="#br0">17568 6473 0,'0'0'0,"-17"0"0,-1 0 0,0 0 16,36 0 31,35-17 16,-35 17 15,70 0 0,-35 0 16,70 0 0,-35 17 16,1-17 0,16 0 0,19 18 15,140-18 16,-122 18 0,140-1 16,-141-17 0,0 0 0,106 18 15,-141-18 0,-18 0 16,-35 0 0,0 0 0,-18 0 15,0 0 16</inkml:trace>
  <inkml:trace contextRef="#ctx0" brushRef="#br0">13194 12947 0,'0'-18'15,"0"36"32,0 35 15,0-18 0,0 71 16,0-53 0,0 70 16,18-52 0,-18-18 15,17 0 0,1 0 0,17 0 16,-17-18 0</inkml:trace>
  <inkml:trace contextRef="#ctx0" brushRef="#br0">19297 6773 0,'18'0'16,"-1"0"0,54 18 15,-1-18 0,1 0 0,35 0 16,141 0 0,-106-18 16,0 1 0,18 17 0,17-18 15,159-17 16,-176 35 0,-18 0 0,0-18 16,-17 18 0,87 0 15,-140 0 0,-36 18 0,-17-1 16,-36-17 0</inkml:trace>
  <inkml:trace contextRef="#ctx0" brushRef="#br0">13229 14870 0,'18'-36'16,"-18"19"0,17-19 15,1 36 16,-18 71 16,0-18 0,18 88 15,-18-53 0,35 71 16,-35-89 0,53 54 16,-18-71 0,18 17 15,-18-34 16</inkml:trace>
  <inkml:trace contextRef="#ctx0" brushRef="#br0">20779 6967 0,'0'0'0,"0"-17"16,-18 17 0,0 0 15,1 0 16,34 0 31,36 17 16,0-17 0,0 0 0,35 0 15,106-17 0,-70 17 16,158 0 16,-106-18 0,1 18 0,176 18 15,-1-18 16,-193 17 0,17-17 0,107 18 16,-89 0 15,-106-18 0,-35 0 0,-18 0 16,0 0 15,-52-18 0</inkml:trace>
  <inkml:trace contextRef="#ctx0" brushRef="#br0">13335 16581 0,'0'17'47,"0"71"15,0-17 0,0 0 16,-18 87 16,36 1 0,0-106 0,-18 0 15,53 35 16,-36-53 0,1 1 15</inkml:trace>
  <inkml:trace contextRef="#ctx0" brushRef="#br0">12312 9772 0,'0'0'0,"-18"0"15,1 0 0,-1 0 16,36 0 47,35-18 16,-18 18 0,53 0 15,-35 0 0,88 18 16,-70-18 0,105 18 15,-88-1 0,142-17 16,-125 18 0,142 0 16,-141-1 0,123 36 15,-140-35 0,16 17 16,72 0 0,-89-17 16,0 0 0,53-18 15,-35 0 16,-88 0 0,-1 0 0</inkml:trace>
  <inkml:trace contextRef="#ctx0" brushRef="#br0">13758 10601 0,'36'18'15,"-1"-1"0,71 1 16,-53-18 0,70 0 16,-70 0 0,0 0 15,-18 0 0,1 18 16,16-18 0,-52 17 15</inkml:trace>
  <inkml:trace contextRef="#ctx0" brushRef="#br0">13917 10460 0,'0'0'0,"-53"18"16,36-1 0,-36 36 16,35-35 0,-17 35 15,17-36 0,0 1 16,18 17 16,0-17 0,18-1 0,88 36 15,-18 0 16,-35-35 0,35 35 15,-53-36 0</inkml:trace>
  <inkml:trace contextRef="#ctx0" brushRef="#br0">13811 13300 0,'0'0'0,"18"0"16,0 0 0,70 0 16,-53-18 0,88 0 15,-70 18 0,36 0 16,-36 0 0,-1 0 15</inkml:trace>
  <inkml:trace contextRef="#ctx0" brushRef="#br0">13935 13176 0,'0'0'0,"-36"18"0,19 0 0,-1 17 15,1 0 0,-1-17 0,0 17 16,18 18 0,0-18 16,36 18 15,-1-35 0,35 17 16,-34-17 0,-1-1 16,0-17 0</inkml:trace>
  <inkml:trace contextRef="#ctx0" brushRef="#br0">14005 15134 0,'0'18'15,"36"-18"16,-19 0 0,36 0 15,-18 0 0,18 0 0,36 0 16,-37 0 0,-16 0 0,17 0 16,-36 0 0,-17-18 15</inkml:trace>
  <inkml:trace contextRef="#ctx0" brushRef="#br0">14058 15134 0,'-35'53'15,"70"-106"0,-88 141 0,18-17 16,17-53 0,1 17 16,17 0 0,-18 18 15,18-35 0,35 17 16,1-17 0,-1-18 0,53 0 15,-35 0 0,35 0 16,-70 0 0,35 0 16</inkml:trace>
  <inkml:trace contextRef="#ctx0" brushRef="#br0">13917 16810 0,'0'18'16,"0"-36"0,18 53 0,17-35 0,-17 18 0,17-18 15,35 0 16,-17 0 0,18-18 16,-36 18 0,-17 0 0,17 0 15,-17 0 16</inkml:trace>
  <inkml:trace contextRef="#ctx0" brushRef="#br0">14023 16686 0,'0'0'15,"-35"36"0,-1-1 0,1 36 16,17-36 0,18 18 15,-17-18 0,17 0 0,17-17 16,1 17 0,35-17 16,-18-18 0,1 0 15,16-18 0,-16 1 0</inkml:trace>
  <inkml:trace contextRef="#ctx0" brushRef="#br0">14252 14852 0,'0'0'0,"-17"18"0,-1-1 15,0 19 0,-17-1 0,-18 35 16,35-17 0,-34 35 16,34-52 0,0 34 15</inkml:trace>
  <inkml:trace contextRef="#ctx0" brushRef="#br0">24042 11430 0,'70'-71'16,"-140"142"0,158-177 16,-70 71 0,17-18 15,-35 35 0,0-17 16,-18 35 0,1 0 0,-1 0 15,-17 18 0,-1 17 0,-16 53 16,52-35 0,-18 53 16,36-53 0,17-18 15,0 0 0,0-17 16,89 35 0,-54-53 16,-17 18 0,18-18 0,52-18 15,-70 18 0,35-35 16,-52 35 0,-19-36 15</inkml:trace>
  <inkml:trace contextRef="#ctx0" brushRef="#br0">24483 11465 0,'0'0'16,"-18"88"0,18-35 0,-17 53 15,17-53 0,17 53 16,1-71 0,17 53 16,-17-35 0,-1 18 15</inkml:trace>
  <inkml:trace contextRef="#ctx0" brushRef="#br0">22983 12841 0,'-35'-18'0,"70"36"0,-52-36 15,123 18 16,-18 0 16,18 0 0,194 0 15,-124 0 0,247-17 16,-193 17 0,228 0 15,-228-18 0,-1 18 0,-35-17 16,141-1 16,-212 18 0,36-18 15</inkml:trace>
  <inkml:trace contextRef="#ctx0" brushRef="#br0">9190 10495 0,'18'0'15,"34"0"0,-16 0 16,70 0 0,-36-17 16,54-1 15,-54 0 0,18 18 16,-52 0 0,17 0 15,-36 18 0</inkml:trace>
  <inkml:trace contextRef="#ctx0" brushRef="#br0">9419 10213 0,'-35'0'15,"17"18"0,-17 17 16,0 0 0,-1 18 16,1-18 15,0 18 0,17-35 16,18 17 0,0 18 15,0-18 0,53 1 16,-18-1 0,1-35 16,-1 18 0,18-1 0,-18-17 15,0 0 0,1 18 0</inkml:trace>
  <inkml:trace contextRef="#ctx0" brushRef="#br0">9013 11959 0,'18'0'15,"0"0"16,17 0 0,0 0 15,36-17 0,-36 17 16,0 0 0,18-18 0,0 18 16,-35 0 15,17 0 0,-17 0 16,-18 18 16,-18-18 0</inkml:trace>
  <inkml:trace contextRef="#ctx0" brushRef="#br0">9031 11853 0,'0'0'0,"-18"0"15,-17 18 16,35 0 0,-35 17 15,17 0 0,18-17 16,0-1 0,0 19 0,18-1 16,0-17 0,52-1 15,-35 1 0,18 0 16,-17-1 0,-1 18 16</inkml:trace>
  <inkml:trace contextRef="#ctx0" brushRef="#br0">8908 13476 0,'0'0'16,"53"18"0,-18-18 15,0 17 0,0-17 0,18-17 16,53 17 0,-71 0 16,36-18 0,-53 18 15,-1 0 16</inkml:trace>
  <inkml:trace contextRef="#ctx0" brushRef="#br0">9013 13353 0,'-52'35'0,"104"-70"0,-140 88 15,71-36 0,-19 36 16,36-35 0,0 17 0,0-17 16,53 35 15,-35-36 0,17 1 0,18 0 16,18 17 0,-36-18 15,36 19 0,-54-19 16</inkml:trace>
  <inkml:trace contextRef="#ctx0" brushRef="#br0">8925 15028 0,'18'18'0,"-36"-36"0,71 36 16,18 0 16,-18-18 0,53 0 15,-54 0 0,37 17 16,-54-17 0,0 0 16</inkml:trace>
  <inkml:trace contextRef="#ctx0" brushRef="#br0">9084 14905 0,'0'0'16,"-35"18"0,17-1 0,-17 36 15,17-18 0,1-17 16,17 17 0,0 1 0,0-1 15,0 0 0,17-17 0,1-1 16,17 36 0,0-35 16,18 0 0,0-18 15,-17 17 0,-1-17 16,0 0 0,-17 0 0</inkml:trace>
  <inkml:trace contextRef="#ctx0" brushRef="#br0">8925 16439 0,'0'0'15,"53"18"0,-18-18 0,54 0 16,-36 0 0,0 0 15,70 0 16,-52 18 16,-54-18 0</inkml:trace>
  <inkml:trace contextRef="#ctx0" brushRef="#br0">9102 16228 0,'-53'35'15,"106"-70"0,-142 88 0,19 0 16,52-36 0,1 54 16,-1-54 0,36 54 15,17-36 0,35 18 16,-17-35 0,53-1 15,-35 1 0,-18 0 16,0-18 0</inkml:trace>
  <inkml:trace contextRef="#ctx0" brushRef="#br0">24606 13335 0,'0'0'16,"36"-53"0,-19 35 0,-17-17 16,-17 35 15,-36 18 0,17 35 16,-69 88 0,69-53 15,-52 141 16,53-105 0,17-18 0,0-1 16,18 1 0,36 53 15,-1-88 0,89 17 16,-54-71 0,18 1 16,-17-18 0,70-35 15,-71 17 0,1-52 0,-71 17 16,-35-35 15,-18 35 0,-18 0 0,1 17 16,-89 1 0,88 35 16,-70 35 0,88 1 15,18-19 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4-18T12:23:24"/>
    </inkml:context>
    <inkml:brush xml:id="br0">
      <inkml:brushProperty name="width" value="0.05292" units="cm"/>
      <inkml:brushProperty name="height" value="0.05292" units="cm"/>
      <inkml:brushProperty name="color" value="#0070c0"/>
    </inkml:brush>
  </inkml:definitions>
  <inkml:trace contextRef="#ctx0" brushRef="#br0">1076 11994 0,'0'0'0,"0"71"0,35 105 16,-17-52 16,0 17 31,-1 18 31,1-1 31,17 125 47,-17-177 47,-1 35 63,1-88 63,-18-18 63,0-18 78,0-34 94,-18-1 94,-17-35 109,-18-70 109,36 52 125,-19-105 125,1 70 141,0-123 156,17 88 156,0 0 156,18 17 172,36-35 172,-1 89 188,18 34 188,0 19 188,0-1 203,35 18 203,-35 18 219,53 88 234,-71-53 234,0 17 234,1 71 250,-36-88 250,0 0 266,-18 0 266,-17-18 266,-36 36 281,18-36 281,-35 0 297,35-17 297,-18-18 313,36-18 313,18-17 328,17 0 344</inkml:trace>
  <inkml:trace contextRef="#ctx0" brushRef="#br0">1976 12577 0,'0'35'16,"0"18"31,0-18 31,-18 36 47,18-36 47,0 0 63,-18 18 63,18-18 63,0 18 78,0-17 78</inkml:trace>
  <inkml:trace contextRef="#ctx0" brushRef="#br0">2575 12206 0,'-17'0'16,"34"0"32,19 0 47,-1 18 47,35-18 63,-34 0 63,52 17 79,-53-17 79,36 18 94,-54 0 94,19-1 110,-36 1 110</inkml:trace>
  <inkml:trace contextRef="#ctx0" brushRef="#br0">2734 12435 0,'18'0'0,"-36"0"0,71 18 15,0-18 15,-18-18 31,18 18 31,-18 0 31,1-17 46</inkml:trace>
  <inkml:trace contextRef="#ctx0" brushRef="#br0">6332 9984 0,'0'-18'31,"0"0"47,0 1 62,0-19 62,0 19 78,0-18 94,0-1 94,0-17 109,0 18 109,0 0 125,18 17 125,-18-17 125,0 0 140,0 17 156,0 36 172,-18-18 187,18 17 187,-53 1 203,18-1 203,-53 1 219,35 0 219,0-18 234,-17 17 234,-1-17 234,-17 18 250,-89 0 265,89-1 265,-123 1 281,105 0 281,18-1 297,-18 1 297,18 0 297,17-1 312,-70 18 312,70-17 328,18 0 328,18-1 328,-35 1 344,52 0 344,0-1 359,36 1 390,0-18 390,-1 18 406,18-18 406,-17 17 422,17 1 422,1-1 422,52 36 437,-35-35 437,0 0 453,0-1 453,70 1 469,-70 0 469,53-1 484,-71-17 484,-17 18 500,-18 35 515,-36-18 515,-34 18 531,-1-18 547,1-17 562,35 0 562,-54 34 578,36-34 578,18 0 578,-35 35 594,34-36 594,19 1 609,17 0 609,0-1 609,0 1 625,0-1 625,17 1 640,1 0 640,0-1 656,-1 1 656,-17 0 672,36 17 672,-1-35 687,35 35 687,-34-35 703,17 18 703,17-18 703,18 17 719,106 1 734,-88 0 734,35-18 734,-17 0 750,140 17 750,-123-17 765,89-35 765,-142 17 781,0 1 781,-35-1 781,35-17 797,-70 17 797,-18-17 812,0 17 812,-18 1 828,-17-19 828,0 19 844,-1-1 844,-17 1 844,-35 17 859,53 0 859,0 0 859</inkml:trace>
  <inkml:trace contextRef="#ctx0" brushRef="#br0">4286 11465 0,'0'-17'0,"0"-1"15,-17 18 31,-1 0 47,18 35 62,-18-17 62,18 17 62,18 53 78,-18-35 78,35 18 93,-17-53 93,35 17 109,-36-18 109,1-17 125,35-17 140,-35-1 140,-1-17 156,-17 0 156,0-1 156,-17-17 172,17 18 172,0 17 187,0 36 203,17 0 218,-17 17 218,18 18 234,0-35 234,-1 17 250,-17-17 250,18-1 250,-18 1 265,0-36 281,0-35 297,0 36 297,17-54 312,1 36 328,-18 17 328,18 0 328,17 1 343,-17 34 359,-1 36 359,1-17 375,-18-1 375,18 0 390,-18 1 390,0-19 390,17 18 406,1-17 406,0 17 422,-1-35 422,18 0 437,-17 0 437,-18-17 437</inkml:trace>
  <inkml:trace contextRef="#ctx0" brushRef="#br0">4868 11606 0,'0'18'16,"0"0"16,0 17 32,18-17 32,0 17 47,-1-17 47,1-1 63,-18 1 63,18 17 78,-18-17 78</inkml:trace>
  <inkml:trace contextRef="#ctx0" brushRef="#br0">4851 11483 0,'0'0'15,"17"0"31</inkml:trace>
  <inkml:trace contextRef="#ctx0" brushRef="#br0">5203 11606 0,'0'0'16,"-52"0"16,34 0 16,0 18 32,-17 0 32,0 17 47,35-17 47,-18 17 63,18-17 63,0-1 63,0 18 63,18-35 78,17 18 94,-17 0 94,17-18 110,0-18 110,-17 0 125,-1 18 125,-17-35 141,18 35 141,-18 18 172,18 35 172,-18-18 188,17 0 188,-17 18 203,18-18 203,0 36 203,-18-18 219,0-35 235,-18-1 235,0 1 235,-17-1 250,17-17 250,-34-17 266,16-1 266,19 1 282,-19-36 282,36 17 297,-17 1 297,17 0 313</inkml:trace>
  <inkml:trace contextRef="#ctx0" brushRef="#br0">5433 11836 0,'0'17'0,"-18"-17"16,1-17 31,-1-1 31,0-17 47,1 17 63,17 1 63,0-19 78,0 19 78,0-1 78,17 0 94,1 1 94,0 17 110,-1 0 110,18 0 125,1 0 141,-19 0 156,1 0 156,0 0 156,-1 0 172,1-18 188,-18 36 219,-18-18 235,18 17 235,0 1 250,-17-18 250,17 18 250,0-1 266,0 1 266,17 0 281,1-1 281,17-17 297,-17 0 313,17-17 328,-35-1 328,0 0 344,0 1 344,0-1 344,0 0 360,-18 1 360,1-1 375,17 36 406,17 17 422,1-17 422,0 17 438,-1-35 438,-17 18 438,18-1 453,-36-17 485,1 0 500,17-17 500,0-1 516,0-17 516,17 17 531,19 0 547,-19 18 563,1 0 578,0 0 578,-18 18 594,17-18 625,-17-18 641,0 1 641,18 17 656,-18-18 656,35 18 672,-17 0 672,-1 18 688,1-18 688,0 35 703,-18-17 703,17 17 719,1-17 719,-18-1 735,0 1 735,0-1 750</inkml:trace>
  <inkml:trace contextRef="#ctx0" brushRef="#br0">6227 11589 0,'-36'0'15,"36"-18"15,-17 18 31,-19 18 31,19-18 47,-1 17 47,0-17 47,1 18 62,-1 0 62,36 17 78,-1-17 93,1 17 109,0-35 109,-1 18 109,1-18 125,-18 17 140,0 1 156,-35-1 156,-1-17 172,19 18 172,-1-18 187,-17 18 187,17-1 203</inkml:trace>
  <inkml:trace contextRef="#ctx0" brushRef="#br0">6703 11465 0,'-18'0'0,"1"-17"16,-1 17 16,-17 0 31,17 0 31,-17 17 47,17 19 63,-17 34 63,35-35 78,17 36 78,1-36 94,35 1 94,-35-19 109,70 1 109,-71-18 125,54 0 141,-36-35 141,-17 35 156</inkml:trace>
  <inkml:trace contextRef="#ctx0" brushRef="#br0">6615 11642 0,'0'17'16,"17"-17"16,19 0 32,-1 0 32,0-17 47,0 17 47,-17 0 47,17-18 63</inkml:trace>
  <inkml:trace contextRef="#ctx0" brushRef="#br0">7250 11483 0,'-18'0'15,"18"35"47,18 18 62,-18-18 62,35 18 78,-17-17 78,34-1 93,-16-17 93,17-18 109,-18 0 109,0-53 125,0 35 125,-17-53 140,-18 36 156,0-35 156,0 34 172,0 19 172,0-1 187,0 36 187,0 17 203,0 53 203,0-17 218,0-18 218,18 17 234,-18 1 234,17 52 250,1-70 250,-18 71 265,-18-89 265,1 53 281,17-70 281,-36 17 297,19-35 297,-18 0 312,17-18 312,-35-17 328,35 17 328,-35-35 343,18 18 343,-18-18 359,18 36 359,17-19 375,1 19 375</inkml:trace>
  <inkml:trace contextRef="#ctx0" brushRef="#br0">7179 11218 0,'0'-17'31,"18"-1"31,-18 0 47,35-17 47,-17 18 63,-1-19 78,1 1 78,0 17 78,-1-17 94,18 0 94,-17 35 125,0 53 125,-1-36 141,19 54 156,-19-36 156,1 0 156,17-17 172,-17 17 172,17 18 188</inkml:trace>
  <inkml:trace contextRef="#ctx0" brushRef="#br0">25382 7161 0,'0'0'16,"-70"0"16,52 0 16,-17 18 31,17 17 31,1 54 47,17-37 47,17 19 63,1 0 63,17 52 63,0-70 78,-17 0 78,17 0 94,1-18 94,-1 18 94,0-35 110,18 17 110,35-17 125,-52-18 125,-1 0 141</inkml:trace>
  <inkml:trace contextRef="#ctx0" brushRef="#br0">25876 7497 0,'-17'88'16,"34"-176"16,-34 229 31,17-36 31,17-52 47,36 53 47,-35-70 62,-1-1 62,19 0 78,-19-17 78,1-1 78,0-17 94,-1 0 94,1 0 94,-18-35 109,0 0 125,0 0 125,-18-36 141,18 36 141,0-1 156,0 19 156,0-1 156,18 36 172,0-1 172,17 72 187,-35-36 203,17 52 203,1-34 219,0 52 219,-18-70 234,17 35 234,-17-35 250,0-35 250,0 0 250,-17-1 266,-1 1 281,0-18 281,-17-35 297,0 17 297,0-35 312,-1 35 312,19-17 328,-19 0 328,19 0 328,-18-36 344,35 36 344</inkml:trace>
  <inkml:trace contextRef="#ctx0" brushRef="#br0">25806 7373 0,'17'-35'16,"-34"70"16,34-88 16,19 36 31,-36-1 31,17 0 47,1 18 47,-18-17 47,18-1 62,-18 0 62,17-17 78,1 17 78,-18 1 94,35-36 109,-17 18 125,-18 17 125,17 0 141,19 54 172,-19-19 172,-17 18 172,53 18 187,-35-17 187,-1-1 203,19-17 203,-1 35 219,0-36 219,1-17 234</inkml:trace>
  <inkml:trace contextRef="#ctx0" brushRef="#br0">26494 7020 0,'0'0'16,"35"53"16,-17-18 16,17 89 32,-18-53 32,19 87 47,-19-87 47,-17 88 63,0-107 63,0 19 78,-17-18 78,-1 0 94,0-18 94,1 0 94,-1 1 110,-17-19 110</inkml:trace>
  <inkml:trace contextRef="#ctx0" brushRef="#br0">26106 7620 0,'0'18'62,"0"35"78,0-36 78,0 71 93,0-52 93,0 17 109,0-18 109,17 0 109,-17 0 125,0-17 125</inkml:trace>
  <inkml:trace contextRef="#ctx0" brushRef="#br0">9507 9772 0,'0'0'0,"-17"-18"0,-19 18 16,19-17 16,-18-1 16,-54 18 31,36 18 31,-52 35 47,16 35 62,36-18 62,36 1 62,-36 70 78,53-53 78,0 71 94,35-88 94,-17-1 109,70 54 109,-53-54 125,18-17 125,35 18 141,-35-36 141,-17-18 156,17 1 156,-1-18 156</inkml:trace>
  <inkml:trace contextRef="#ctx0" brushRef="#br0">9666 10548 0,'0'0'0,"-18"53"15,1-35 15,17 35 15,0-18 31,35 18 46,-17-36 46,52 1 62,-17-18 62,-17 0 62,16-18 78,19-17 78,-36 0 93,18-18 109,-53 18 109,0-1 109,0 19 125,-17-19 125,-36-16 140,-18 16 140,36 19 156,0 17 156,-1 0 156,19 0 171,-19 17 171,36 1 187</inkml:trace>
  <inkml:trace contextRef="#ctx0" brushRef="#br0">10142 10601 0,'0'0'0,"0"18"0,0 35 16,0-36 16,18 18 32,0-17 32,17 17 47,-17-35 47,17 0 63,-18 0 63,1-17 79,-18-1 94,18-17 94,-18 17 110,0-17 110,0 17 125,17 36 141,-17 0 157,36 34 172,-36-34 172,35 17 188,-17-35 188,-1 18 204,-17-36 219,0 1 235,0-1 235,0 0 235,18-17 235,0 0 250,-1 17 266,1 1 266,17 17 282,-17 0 282,-1 0 297,1 17 297,0 1 297,17 0 313,-35-1 313,35 1 329,-35-1 344,18-17 344,-1 0 360</inkml:trace>
  <inkml:trace contextRef="#ctx0" brushRef="#br0">10795 10566 0,'35'0'16,"-70"0"16,88 0 16,-18 0 31,-17 0 31,17 0 31,18-18 47,-35 18 47,17-18 62,-17 18 78,-36-17 78</inkml:trace>
  <inkml:trace contextRef="#ctx0" brushRef="#br0">10866 10283 0,'0'0'0,"0"142"0,17-72 15,1 71 15,-18-70 31,17-18 31,1 0 47,-18-18 47,18 0 47,-18 0 62,0-17 62,0 0 62</inkml:trace>
  <inkml:trace contextRef="#ctx0" brushRef="#br0">11342 10742 0,'0'0'0,"-18"0"0,18-18 15,-17 1 15,-1-1 31,0 18 31,1 0 47,-1 18 47,0-18 62,1 35 62,17 0 62,-18 36 78,36-36 94,17 36 94,-17-36 109,17-17 109,18-1 109,-18 1 125,0-18 125,18 0 140,-17-18 140,52 1 156,-53-1 156</inkml:trace>
  <inkml:trace contextRef="#ctx0" brushRef="#br0">11642 10848 0,'0'53'16,"17"-36"16,-17 19 31,18-19 31,-18 19 31,18-19 47,-1 1 47,-17 0 47,36 17 63,-19-35 78</inkml:trace>
  <inkml:trace contextRef="#ctx0" brushRef="#br0">11677 10672 0</inkml:trace>
  <inkml:trace contextRef="#ctx0" brushRef="#br0">11624 10689 0,'0'-17'16,"0"34"62,0 18 78,0 1 78,0 17 94,18-18 94,-18 18 109,0-18 109,17-17 125,-17 17 125,0-17 125,18-1 141,0 1 141,-1 0 141</inkml:trace>
  <inkml:trace contextRef="#ctx0" brushRef="#br0">11871 10918 0,'0'18'0,"0"-36"0,18 54 15,-1-19 15,-17 1 31,36-18 46,-19 18 46,1-18 62</inkml:trace>
  <inkml:trace contextRef="#ctx0" brushRef="#br0">11906 10795 0,'0'-18'16,"18"1"47</inkml:trace>
  <inkml:trace contextRef="#ctx0" brushRef="#br0">12065 11113 0,'18'88'15,"-36"-176"15,53 193 15,-17-52 31,0-35 31,-18 0 47,0-36 62,0-35 78,-18 18 94,18-36 94,0 36 109,18-53 109,-1 52 125,1-17 125,17 36 140,0 17 156,-17 0 156,0 35 172,-18-17 172,0 17 172,-18-17 187,0 17 187,1-17 203,-19-1 203,19-17 219,-18 0 219,17 0 234</inkml:trace>
  <inkml:trace contextRef="#ctx0" brushRef="#br0">12541 9631 0,'-35'17'16,"70"-34"16,-105 34 16,52 19 16,-35 52 31,53-35 31,-17 17 31,17 19 47,0 122 63,17-87 63,36 70 78,-18-106 78,54 35 94,-54-70 94,53 36 110,-35-72 110,-18 1 125,0-1 125,1-17 125</inkml:trace>
  <inkml:trace contextRef="#ctx0" brushRef="#br0">12876 10372 0,'18'70'16,"-36"-140"16,36 176 16,0-54 16,-1-16 16,1 17 31,0-18 31,-1 0 31,36 0 47,-35-17 63,17-18 63,0 18 78,-17-36 78,0-17 94,-18 17 94,0-17 110,0 0 110,-18-18 125,18 17 125,-18 1 125,18 0 141,0 53 156,18 17 172,-18 0 188,18-17 188,17 35 203,0 0 203,-17-18 219,17 18 219</inkml:trace>
  <inkml:trace contextRef="#ctx0" brushRef="#br0">13370 10619 0,'18'53'0,"-36"-106"0,36 123 16,0-52 16,-18-36 63,0-35 63,0 0 78,0 18 78,0 17 94,0-17 94,17 18 94,1-1 109,-1 18 125,19 18 125,-36-1 141,17 1 141,1 35 156,0-18 156,-18 0 172,17-17 172,-17 0 188,0-1 188,18-17 203</inkml:trace>
  <inkml:trace contextRef="#ctx0" brushRef="#br0">13653 10566 0,'17'17'0,"-34"-34"0,34 52 16,1 0 32,-18-17 32,17-18 47</inkml:trace>
  <inkml:trace contextRef="#ctx0" brushRef="#br0">13952 10548 0,'-35'18'0,"17"-18"15,-17 17 15,18-17 31,17 18 31,-18 0 31,18-1 31,0 1 46,0 17 62,18-17 62,-1-1 78,1-17 78,17 0 93,-35-17 109,0-1 109,18 18 140,-18 35 140,0 1 156,17-1 156,-17 18 171,0 0 171,18 0 171,0 53 187,-18-71 187,0 0 203,0 0 203,0-17 203,0 0 218,-18-18 234,18-18 234,-18 0 234,-17-34 250,35 16 250,-35-52 265,35 53 265,-18-89 281</inkml:trace>
  <inkml:trace contextRef="#ctx0" brushRef="#br0">14093 10760 0,'0'-18'0,"0"0"16,0 1 16,0-1 32,0 1 32,0-36 47,18 35 47,0-17 63,-1 17 63,19 18 79,-19 0 79,19 0 94,-19 0 94,19 0 110,-19 0 125,1 0 125,-18 18 141,0-1 157,0 1 157,0 17 172,-18 1 188,36-1 188,-1-35 204,-17 17 204,36-34 219,-19-1 235,1 1 250,-18-1 250,0 0 250,0 1 250,-18-19 266,18 19 282,0 34 297,0 1 313,18 17 313,-18-17 329,18 17 329,-18-17 344,17-1 360,1-17 375,-18-17 391,0-1 391,18 1 407,-18-1 407,17 18 407,-17-18 422,18 18 438,-1-17 438,1 17 454,0 0 469,-1-18 469,1 18 485,0 0 500,-1 0 516,1 0 516,0 0 532,-1 18 547,1-18 547,-1 0 563,-17 17 579,18-17 579,-18 18 594</inkml:trace>
  <inkml:trace contextRef="#ctx0" brushRef="#br0">14605 9631 0,'0'-53'16,"0"106"16,18-141 16,-18 52 31,0 19 31,17 17 47,1 17 62,17 19 78,-17-1 78,35 35 94,-18-17 94,0-17 109,124 140 125,-53-35 125,-71-70 141,0 17 141,18 71 156,-53-1 156,0-87 172,-17-18 172,-19 53 187,-16-36 203,16-34 203,-34 16 219,52-34 219,0 0 219</inkml:trace>
  <inkml:trace contextRef="#ctx0" brushRef="#br0">14676 10654 0,'17'0'15,"-17"18"31,18-36 62,-1 0 78,-17 1 93,18-1 93,0 0 93,-18 1 109,17-1 109,1 0 125,0 18 125,-1-17 140,1 34 156,0 1 156,-18 17 172,17-17 172,-17 35 187,18-35 203,-18 17 203,18-35 203,-18 17 218,17-17 250</inkml:trace>
  <inkml:trace contextRef="#ctx0" brushRef="#br0">4057 12629 0,'0'0'16,"18"0"47,17 0 63,-17 0 63,17 0 63,-18 0 78,19 0 78,-1 0 94,36 0 94,-19 0 94,1 0 109,18 0 109,-18 0 109,35 0 125,71 0 141,-53-17 141,105 17 156,-87-18 156,-1 18 156,18-17 172,0-1 172,159 18 188,-141-18 188,159 18 203,-160 0 203,177 0 219,-158 18 219,193-18 234,-176 18 234,212-18 250,-194 0 250,-1 0 266,19 17 266,-19-17 266,248 0 281,-212 0 281,247 0 297,-247-17 297,282 17 313,-265 0 328,1 0 328,-18 0 328,18 0 344,-1 0 344,230 0 359,-247-18 359,229 18 375,-246 0 375,-1 0 391,0 0 391,177 18 406,-212-1 406,159 1 422,-177-18 422,-35 17 438,-17-17 438,-1 18 438,-17-18 438,53 0 453,-106 0 453,-18 0 469,-70 0 484</inkml:trace>
  <inkml:trace contextRef="#ctx0" brushRef="#br0">6526 13688 0,'0'-18'31,"0"1"47,0-19 62,18 1 78,-18 0 78,18 17 78,-1-53 93,1 54 93,0-1 93,-1-35 109,1 53 125,-18-17 125,18 17 125,-36 0 156,-17 0 172,-36 17 187,18 1 187,-88 0 203,70-1 203,-17-17 203,0 18 218,-18-18 218,0 17 218,-105 1 234,87 0 234,-105 17 250,105-17 250,-105 52 265,123-34 265,18-1 281,0 18 281,0-18 297,17 0 297,-35 53 312,71-70 312,17 35 328,36-35 328,0-1 328,17-17 343,71 18 359,-36 0 359,107-18 375,-89 17 375,0-17 390,0 18 390,18-1 390,-18-17 390,106 36 406,-123-19 406,0 1 422,34 17 437,-87-17 437,-18 17 453,0-17 453,-35 17 453,-18 18 453,-18-18 468,-70 71 468,-18-18 484,89-35 484,-36 35 500,53-52 500,0 52 515,53-53 531,18 36 531,17-54 547,89 54 547,-54-53 562,107 17 562,-72-17 578,107-1 593,-106-17 593,123-17 593,-123-1 609,106-35 625,-124 0 625,71-17 640,-124 52 640,0-35 656,-35 35 656,-17-35 672,-1 36 672,-70-19 687,52 36 687,-17-17 703</inkml:trace>
  <inkml:trace contextRef="#ctx0" brushRef="#br0">4657 15593 0,'-18'17'0,"18"19"15,0-1 15,0 18 15,0 17 31,18 54 31,-1-71 46,19 35 62,-19-70 62,19-1 78,-19 1 78,1-18 78,35-18 93,-36 1 93,19-54 109,-19 36 109,-17-53 125,0 52 125,0-34 140,0 35 140,0 17 156,0 0 156,0 36 171,0 17 187,0 0 187,0 1 203,0-1 203,18 18 203,-18-35 203,0 17 218,35 18 234,-35-36 234,35 1 250,-17-18 250</inkml:trace>
  <inkml:trace contextRef="#ctx0" brushRef="#br0">5115 15893 0,'0'0'15,"18"53"15,0-36 15,17 36 31,-18-35 31,-17-1 47,0-34 62,-17-19 78,-1 19 78,18-36 94,0 18 94,0 17 109,18-17 109,-18 17 109,17 18 125,36-18 140,-35 18 140,0 36 156,-1-19 156,1 36 172,-18-35 172,0 0 187,0 17 187,0-18 187,0 1 203,18-18 203,-18-18 219</inkml:trace>
  <inkml:trace contextRef="#ctx0" brushRef="#br0">5450 15893 0,'0'53'15,"0"-106"15,18 123 15,0-35 31,-1-35 31,-17 18 47</inkml:trace>
  <inkml:trace contextRef="#ctx0" brushRef="#br0">5450 15681 0,'0'18'16,"18"-1"31</inkml:trace>
  <inkml:trace contextRef="#ctx0" brushRef="#br0">5644 15910 0,'0'-17'15,"0"34"15,-17-34 15,17-1 31,-18 18 31,1 35 62,-1-17 62,18 0 62,-18 17 78,18-18 78,0 1 94,0 0 94,18-1 109,0-34 125,-1-1 140,1 0 140,-18 1 156,0-1 172,17 18 172,1 18 187,0 17 187,-1 53 203,1-35 203,0 0 219,-1-18 219,1 18 219,-18-17 234,0-1 234,0 0 250,0-17 250,-18-1 265,18 1 265,-17-18 265,-1 0 281,0 0 281,-17-35 297,35 17 297,-18-17 312,1 0 312,17-1 312,-18-34 328,18 17 328</inkml:trace>
  <inkml:trace contextRef="#ctx0" brushRef="#br0">5821 16087 0,'0'0'0,"-18"-53"16,18 35 16,-17 0 31,17-17 31,0 18 31,0-1 47,17 0 47,18 1 47,-35-1 63,36 18 63,-19 0 78,1 0 94,0 0 94,-1 0 110,1 0 110,-18 18 156,-18-1 172,18 1 172,0 17 188,0-17 188,0-1 203,0 1 203,18-18 219,0 0 219,-1 0 235,1-18 250,-18 1 250,18-1 266,-18-17 281,0 17 297,0 1 297,0-1 313,0 36 328,17-1 360,-17 1 360,0 0 375,18-1 375,-18 1 391,17-1 406,-17-34 469,0-1 469,0 1 485,18-1 485,0 18 516,-1 0 531,-17 18 547,18-18 547,-18 17 563,18-34 610,-18-1 625,17 0 625,1 1 641,0 17 656,-1 0 672,1 17 688,-18 1 688,17 0 703,-17-1 703,18-17 766</inkml:trace>
  <inkml:trace contextRef="#ctx0" brushRef="#br0">6262 15910 0,'0'18'16,"17"-18"63,1-18 78,-18 1 78,18-1 94,-1 0 109,1 18 125,0 0 125,-1 0 141,-17 18 141,18 17 156,-18-17 156,18 17 172,-18-17 172,17-1 188,-17 1 188,18 0 203</inkml:trace>
  <inkml:trace contextRef="#ctx0" brushRef="#br0">6791 15628 0,'-18'0'0,"1"0"0,-19 0 16,19 18 16,-1-1 31,1 1 31,-19 17 47,36-17 47,-17 17 47,17 53 62,17-52 62,19 17 78,-1-18 78,0-18 78,18 1 94,-18-18 109,-17 0 109,0 0 125,-1 0 125,1 0 125,-18-18 125,0 1 141</inkml:trace>
  <inkml:trace contextRef="#ctx0" brushRef="#br0">6738 15822 0,'35'18'16,"1"-18"16,-1 0 31,-17 0 31,34 0 47</inkml:trace>
  <inkml:trace contextRef="#ctx0" brushRef="#br0">7267 15804 0,'0'36'0,"0"-72"0,0 107 15,36-36 31,-36-17 31,17-18 31,1 0 47,-1 18 47,19-36 62,-19 18 62,19-35 78,-36 17 78,17 0 93,-17 1 93,0-19 109,18 19 109,0 17 125,-1 53 140,1-18 140,-18 18 156,17-18 156,1 18 156,0 35 172,-18-52 172,0 17 187,-18-18 203,18-18 203,-35 1 218,17 0 218,-17-18 218,-18 0 234,35-18 234,-52-17 250,52 17 250,-17 1 265,0-1 265,17-17 281,0-18 281</inkml:trace>
  <inkml:trace contextRef="#ctx0" brushRef="#br0">7179 15540 0,'0'0'0,"0"-18"0,18 1 16,-18-19 16,17 19 31,1-1 47,0 18 47,-1 0 63,1 0 78,-18 18 78,18-18 94,-1 17 94,-17 1 94,18 0 94,-1-1 110,19 1 125,-19 0 125</inkml:trace>
  <inkml:trace contextRef="#ctx0" brushRef="#br0">9507 13670 0,'-70'-35'15,"35"35"15,-18 0 15,0 35 31,0 0 31,-18 36 46,18 0 46,18 17 46,-18 18 62,18-1 62,0-16 62,17 105 78,18-124 78,53 71 93,-18-88 93,0 0 109,89 18 109,-71-54 125,0 1 125,17-18 125,36 18 140</inkml:trace>
  <inkml:trace contextRef="#ctx0" brushRef="#br0">9631 14640 0,'0'0'0,"0"36"0,-18 34 15,18-35 15,35 18 31,1-17 31,34-19 46,-34-17 46,-1 0 62,0-17 62,0-1 62,1 0 78,-19 1 78,1-54 93,-18 53 93,-35-52 109,17 35 109,-17 17 109,-18-35 125,18 53 125,17-18 140,0 18 140,1 18 156,-1 0 156,36-1 171,-18 1 171</inkml:trace>
  <inkml:trace contextRef="#ctx0" brushRef="#br0">10107 14623 0,'0'17'16,"0"19"16,0-19 16,18 1 31,-1-1 31,1 19 47,0-19 47,17 1 47,18 17 63,-36-35 63,19 0 78,-19 0 78,1 0 78,0-17 94,-18-1 94,0-17 110,0 17 110,0-17 125,-18 0 141,18 17 141,18 18 156,-18 18 156,17 34 172,-17-34 172,18 35 188,0-35 188,-18 17 203,17-17 203,1-1 219,0-17 235,-18-35 250,0 17 250,17-35 266,1 36 266,-18-1 266,17 0 281,19-17 297,-19 35 297,1 0 313,0 0 313,17 35 328,-35-17 328,35 35 344,-35-35 344,18 17 360,-1-17 360,1-1 375</inkml:trace>
  <inkml:trace contextRef="#ctx0" brushRef="#br0">10866 14658 0,'52'18'15,"-16"-18"15,-1 0 15,36 0 31,-36-18 46,0 18 46,0-18 62,-17 18 62,0 0 62,-18-17 78,-18-1 78</inkml:trace>
  <inkml:trace contextRef="#ctx0" brushRef="#br0">10971 14340 0,'18'142'15,"-36"-284"15,54 460 15,-36-230 31,35 71 31,-35-89 47,35 54 47,-17-89 62,-18 0 62</inkml:trace>
  <inkml:trace contextRef="#ctx0" brushRef="#br0">11906 13776 0,'0'0'0,"-17"-18"0,-1 18 16,-17 36 16,17 17 32,0 88 47,18-53 47,0 124 63,0-107 63,0 1 63,18-18 78,0 1 78,17-1 78,36 35 94,-36-70 94,18-18 110,35 1 125</inkml:trace>
  <inkml:trace contextRef="#ctx0" brushRef="#br0">12259 14499 0,'0'88'0,"0"-176"0,18 229 16,-18-105 16,70 52 32,-52-53 32,35 0 47,-36-17 47,19-18 47,-1 0 63,18 0 63,-35-18 78,-1 1 78,-17-54 94,0 36 94,0 17 94,-17-52 110,-1 34 125,0-17 125,1 36 141,17 34 157,0 19 157,17-1 172,1 36 172,0-54 188,17 36 203,0-35 203,0 17 219,-17-35 219,0 0 235,-1 0 235,-17-35 250,18 35 250,-18-53 266,0 35 266,0-17 282,0 17 297,0 36 313,0 0 328,0-1 328,18-17 360,-1-17 375,1-19 391,-1 19 391,-17-1 391,18 0 407,0 1 407,-1-1 407,19 0 422,-19 18 438,1 18 438,0 35 453,-18-35 453,0 17 469,17 18 469,-17-18 485,18-17 485,-18-1 485,18-17 500,-1 0 500,1 0 516,-18-17 516,17-1 532</inkml:trace>
  <inkml:trace contextRef="#ctx0" brushRef="#br0">13123 14640 0,'0'0'16,"18"36"16,-18-1 16,18 18 31,-1-36 31,1 1 47,0 0 47,-1-1 63</inkml:trace>
  <inkml:trace contextRef="#ctx0" brushRef="#br0">13159 14464 0,'0'0'16,"0"-18"16,-18 18 32,36 18 32,-18 0 47</inkml:trace>
  <inkml:trace contextRef="#ctx0" brushRef="#br0">13423 14552 0,'-17'-35'0,"34"70"0,-52-88 15,0 53 31,17 0 31,-17 35 46,17-17 46,18 17 62,-18 1 62,18 34 78,18-52 78,-18 17 78,18-17 78,-1-1 93,1-17 93,0 18 93,17-18 109,0-18 125,-17 18 125,-1-17 125,-17-1 140,0 0 140,0-17 156,0 18 156,0 34 171,18 54 187,-18-18 187,35 70 203,-17-70 218,17 71 218,-17-72 234,17 37 234,-35-36 250,0-18 250,-17-18 265,17 1 265,-36 17 281,19-35 281,-19-17 296,19-1 296,-1-17 312,0 0 312,1-1 312,17-17 328,-18-52 328,1 34 328,17 0 343</inkml:trace>
  <inkml:trace contextRef="#ctx0" brushRef="#br0">13617 14781 0,'36'36'16,"-72"-72"16</inkml:trace>
  <inkml:trace contextRef="#ctx0" brushRef="#br0">13617 14781 0,'53'89'0,"-53"-107"0,-53-53 0,89 142 15,-54-89 31,18-17 31,0 17 47,0 1 47,-18-36 62,18 35 62,0 1 78,0-1 78,18 0 93,0 18 93,-1 0 109,1 0 109,-1 0 109,19 0 125,-19 0 125,19 0 140,17-17 156,-18 17 172,-53 17 187,1 36 203,-1-35 203,18 35 218,-18-36 218,36 1 234,-18 0 250,18-1 250,17-17 265,-18 0 265,19-17 281,-19-1 281,1 0 297,0-35 312,-36 18 312,18 0 328,-18 17 328,1-17 343,17 17 343,0 1 359,0 34 375,17 1 390,1 0 390,-18-1 406,18 1 406,-1 0 406,19 17 422,-36-18 422,35 19 437,-35-19 437,17-17 453,-17 18 453,0-36 468,0 1 484,-17 17 500,17-36 500,0 19 515,17-18 531,1 17 547,0 18 562,-1 0 593,1 0 609,0 0 625,-1 0 640,1-18 640,0 18 656,-1-17 672,-17-1 672,18 0 672,-18 1 687,18-19 687,-1 36 703,1 0 703,-18-17 703,17 17 718,1 17 734,0 1 734,-1 0 750,1-1 750,0-17 750,-18 18 765,17-18 765,-17 18 781,0-1 781,18-17 797,-18 18 797</inkml:trace>
  <inkml:trace contextRef="#ctx0" brushRef="#br0">14217 14658 0,'0'0'0,"0"-18"32,0 36 63,0 17 63,0-17 78,-18 17 78,18-17 78,0-1 94,0 36 94,18-35 110,-18 0 125,0-36 141,18 0 141,-18-35 157,0 18 157,17 0 172,-17 0 172,0-1 172,18 1 188,0 17 188,-18 1 203,17-1 203,1 0 203,-1 18 219,1 0 219,0 0 219,-1 18 235,1 35 235,-18-18 250,18 18 250,-1-18 266,-17 18 282,0-35 282,18-18 282,-18 18 297,0-1 297,-18-17 313,18-17 328,0-1 328,0-17 344,18 17 344,-18-17 360,18-18 360,-18 35 375,17-17 375,1 17 375,-1 1 391,1 17 391,17 0 407,-17 17 407,17 1 422,-17 0 422,0 35 438,-1-18 438,-17 18 453,18-36 453,-18 1 469,0 17 469,0-17 485</inkml:trace>
  <inkml:trace contextRef="#ctx0" brushRef="#br0">14711 13688 0,'0'0'15,"0"-35"15,17 52 46,36 54 62,-17-18 62,-1 0 62,53 88 78,-35-71 78,-18 1 93,1-1 93,-1 19 109,-17-1 109,17 70 125,-35-69 125,0 69 140,-18-105 140,-35 71 156,0-71 156,-35 53 171</inkml:trace>
  <inkml:trace contextRef="#ctx0" brushRef="#br0">18397 8749 0,'-17'0'15,"17"18"31,-18 34 31,18-34 46,0 17 46,0 1 46,18 34 62,-18-35 78,0 18 78,0 0 78,0 18 78,17 88 93,-17-54 109,-17 1 109,17 0 109,0 159 125,0-124 125,0 0 140,0 18 140,-18 158 156,18-140 156,0 175 171,0-175 171,0 17 187,0 0 187,0 17 187,0-17 203,0 36 203,0-19 203,18 248 218,-18-230 218,0 248 234,0-248 234,17 230 250,-17-230 265,0 194 265,0-229 281,0 159 281,0-194 296,0-1 296,0-16 296,18-19 312,0 89 312,-1-142 328,-17 89 343,18-106 343,-18 0 359</inkml:trace>
  <inkml:trace contextRef="#ctx0" brushRef="#br0">1905 13758 0,'0'18'63,"0"35"78,0 0 78,18 70 94,-18-35 94,17 124 110,1-88 110,-18 34 125,0-17 125,0 18 141,-18 123 141,18-158 157,-17 105 157,17-123 172,0 53 172,0-106 188,0-18 188,17 0 188,1-17 203,-18-53 219</inkml:trace>
  <inkml:trace contextRef="#ctx0" brushRef="#br0">1640 14041 0,'0'-18'16,"0"0"16,0 1 16,18-1 31,17-35 47,-17 35 47,0 1 62,35-36 62,-36 18 78,18 17 78,-17 0 94,0 18 94,35 18 109,-36 17 125,19 1 141,-1 16 156,-18-34 156</inkml:trace>
  <inkml:trace contextRef="#ctx0" brushRef="#br0">1023 16528 0,'0'17'0,"0"1"16,0 52 16,18-17 31,-18-17 31,17 17 47,1 0 47,17 17 63,-17-35 63,17-17 78,0 0 78,-17-18 78,0-18 94,17-17 94,-17-1 109,-18-16 109,0 16 125,0 1 125,0 17 125,-18-35 141,0 36 156,18-1 156,0 36 172,0 17 188,0 0 188,18 1 203,-18 17 203,0-18 203,18 0 219,-1 0 219,-17-17 234,18 0 234,0-1 250,-18-34 266,0-36 281,0 35 281,0 0 297,-18-34 313,18 34 313,18 0 313,-18 1 328,17 34 359,-17 1 375,0 0 375,0-1 391,18-17 391,-1-17 406,-17-19 422,18 19 422,0-1 438,-18 0 438,17 1 438,1-1 453,0 0 453,-1 18 469,1 36 484,0-1 500,-1-17 500,-17 17 516,18-17 516,0-1 516,-1 1 531,1-1 547,-1-17 547</inkml:trace>
  <inkml:trace contextRef="#ctx0" brushRef="#br0">1729 16739 0,'0'0'16,"17"36"16,-17-1 16,36 0 32,-36-17 32,17-1 47,18 1 63,-17-18 63</inkml:trace>
  <inkml:trace contextRef="#ctx0" brushRef="#br0">1693 16598 0,'0'0'0,"0"18"16,36-18 31,-19 17 31</inkml:trace>
  <inkml:trace contextRef="#ctx0" brushRef="#br0">1905 16686 0,'0'0'0,"-18"18"0,1-18 15,-1 53 15,18-35 31,0 17 31,0-17 31,18 17 47,-18-18 47,17 1 47,19 17 62,-19-35 62,19 0 78,-19-17 94,-17-19 94,0 19 109,0-18 125,-17 17 125,17 0 140,-18 18 140,18 36 156,18-19 156,17 54 172,-18-18 172,1 0 187,35 17 187,-35-35 203,-1 1 203,1-19 203,-18 19 219,0-1 219,-18-18 234,1-17 250,-1 0 250,0-17 265,-17-18 265,17 17 281,1-17 281,-1 17 281,1-35 297,-1 18 297</inkml:trace>
  <inkml:trace contextRef="#ctx0" brushRef="#br0">2152 16916 0,'0'0'0,"0"17"0,-18-17 15,1 0 31,-1-17 31,18-1 31,-18-17 47,1 17 47,17-35 62,0 36 78,17-1 78,-17 0 78,18 18 93,0 0 93,-18-17 109,17 17 109,1 0 109,17 0 125,-17 0 125,0 0 140,-1 0 156</inkml:trace>
  <inkml:trace contextRef="#ctx0" brushRef="#br0">2275 16722 0,'0'0'16,"0"17"16,0 1 32,0 17 32,18 1 47,0-19 63,-1 1 63,1-1 78,0-17 78,-1 0 94,-17-17 94,0-1 110,0 1 110,0-1 125,0 0 125,-17 1 125,-1-19 141,0 36 141,18-35 157,18 53 188,0 17 203,-18-17 203,17 17 219,1-17 235,-18-1 250,0-34 266,0-1 282,0 0 297,0 1 297,18 17 313,-18-18 328,17 18 344,-17 18 344,18-18 391,-1-18 407,-17 0 407,18-17 422,0 53 453,-18-1 469,17-17 485,-17 18 485,18-18 500,0 0 547,-1 0 563,-17-18 563,18 18 578,0-17 578,-1-1 594,-17 36 625,18-1 625,-18 1 641,17-18 657</inkml:trace>
  <inkml:trace contextRef="#ctx0" brushRef="#br0">2522 16810 0,'0'53'0,"0"-106"0,0 123 16,0-52 31,0 0 31,0-1 31,0 1 47,0-36 62,0-17 78,0 0 94,0 17 94,0 1 109,0-19 109,0 19 109,0-1 125,18 18 125,-18-18 125,18 18 141,-1 0 156,1 18 172,0 0 172,-18-1 172,17 19 187,-17-19 187,18 1 203,-18-1 203,0 1 219,17 0 219,-17-36 250,0-17 266,0 17 266,0 1 281,18-36 281,0 35 297,-18-17 297,17 35 312,1 0 328,0 17 328,-1 36 344,1-35 359,0 17 359,-1-17 375,1 17 375,-18-17 391,0-1 391</inkml:trace>
  <inkml:trace contextRef="#ctx0" brushRef="#br0">19756 11501 0,'0'0'0,"-18"0"16,36 35 32,-1 71 47,1-18 47,-1 0 63,1 18 63,0 123 79,-18-105 79,17 123 94,-17-142 94,0 72 110,-17-107 110,17 19 125,0-54 125,0-17 141,-18-18 141,18-36 157,0-52 172,0 17 172,0-87 188,0 70 188,-18-1 204,18-16 204,-17-125 219,-1 107 219,1-1 219,-1-105 235,0 123 235,18-53 250,18 124 250,70 0 266,-35 35 282,0 0 282,0 35 297,0 0 297,0 18 297,70 53 313,-70-53 313,35 53 329,-52-53 329,-19 35 344,-34-35 344,-36 17 360,0-34 360,-53-1 375,53-17 375,-53-1 391,53-17 391,-17 18 407</inkml:trace>
  <inkml:trace contextRef="#ctx0" brushRef="#br0">20514 12206 0,'0'35'16,"0"-17"16,0 0 16,0 52 32,0-52 32,0 17 47,0 0 47,0-17 63,0 0 63,0-1 78,0-34 110,0-19 110,0 19 125,0-18 125,0 17 141,35-17 141,-17 35 157,17-36 172,-17 36 172,0-17 172,-1 17 188,1 0 188,-1 0 203,-17 17 203,0 1 219,0 0 219,18-1 235,-18 1 235,0 0 250,0 34 266,0-16 266,18-1 282,-1 0 282,-17-17 297,18 17 297,0-35 313,-1 18 313,1-18 328,0 17 344,-1-17 344,1 0 360,-1 0 360,1-17 375,0 17 375</inkml:trace>
  <inkml:trace contextRef="#ctx0" brushRef="#br0">20285 8802 0,'0'17'16,"17"54"31,-17-18 31,0 0 31,18 0 47,-18 70 47,0-87 63,-18 16 63,18 1 78,-17-35 78,17 0 94,0-36 109,0 0 109,0 1 109,17-107 125,19 36 141,-19 35 141,19 18 156,16-36 156,-16 36 172,-19 17 188,36 36 203,-53 0 203,18 52 219,-18-52 219,18 17 234,-18 0 234,0 1 234,-18 52 250,18-70 250,0 17 266,0 0 266,35 18 281,-17-35 281,35 17 297,-36-35 297,19 18 297,-1-18 313,0 0 313</inkml:trace>
  <inkml:trace contextRef="#ctx0" brushRef="#br0">20973 9137 0,'17'0'15,"-34"0"15,52 0 31,0 0 31,0 0 31,-17-18 46,17 18 46,1 0 62,-19 0 62</inkml:trace>
  <inkml:trace contextRef="#ctx0" brushRef="#br0">21837 8978 0,'0'0'16,"-18"-35"16,18 17 16,-53 1 31,36 17 31,-19 0 47,1 17 47,0 1 63,0 17 63,-36 36 78,53-36 78,1 0 94,17 1 94,0-19 94,35 36 109,-17-53 109,52 18 125,-34-18 125,-1-18 141,0 18 141,0-17 141,18-36 156,-53 35 156,18-35 172,-18 35 172,0 1 188,-18 17 203,18 53 219,0-18 219,0 36 219,18-19 234,0 1 234,-1 18 234,1-18 250,0 17 250,-1 19 266,-17-54 266,-17 35 281,-1-52 281,0-18 297,1 18 297,-1-18 297,-53-18 313,36-17 313,-18-18 328,18 18 328,17-1 344,-35-105 359,53 53 375,53 17 375</inkml:trace>
  <inkml:trace contextRef="#ctx0" brushRef="#br0">22137 9313 0,'0'0'0,"-18"0"16,18-35 32,-17 17 32,-1-34 47,0 16 63,1 19 63,17-19 63,0 19 79,0-1 79,0-17 94,0 17 94,35 0 110,-17 18 110,34 0 125,-16 0 125,-1 0 141,0 0 141,1 0 141,-1 0 157,18 18 157,-36-18 172,1 0 172,0 0 172,-36 0 204,0 0 219,1 0 219,-1 18 235,0 17 250,1 0 250,17 1 266,0-1 266,17 0 282,1-17 282,0-1 297,-1-17 297,36 0 313,-35 0 313,17-35 329,-17 18 329,0-19 344,-18 1 344,-18 0 360,18 17 360,-35-35 375,35 35 375,-18 1 391,36 34 407,-1 54 422,1-53 422,0 52 438,-1-52 438,1 35 454,-1-36 454,-17-34 485,0-18 500,0 17 516,0-35 516,0 35 532,18 1 532,0 17 547,-18 17 563,17 1 563,-17 0 579,0-1 579,0 19 594,0-19 610,18-17 625,-18-17 625,18-1 641,-18 0 657,17 1 657,1-1 672,0 0 672,-1 1 688,1 17 688,-1-18 688,1 18 704,0 0 704,-1 18 719,-17-1 735,18-17 735,0 18 750,-1-18 750,1-18 766,17 1 766,-17-1 782,17 0 782,-17 1 797,-1 17 797,1 0 797,0 17 813,-18 1 829,17 17 829,-17 1 829,18-19 844,-18 19 844,35 16 860,-17-34 860</inkml:trace>
  <inkml:trace contextRef="#ctx0" brushRef="#br0">20249 9737 0,'-17'17'16,"17"1"16,17-18 16,1 18 31,35-18 31,35 17 31,106-17 47,-70 0 47,17 18 63,0-18 63,35 0 63,159 35 78,-141-17 94,177-1 94,-195-17 109,177 18 109,-194-18 125,17-18 125,-35 1 125,-35 17 141,53-18 156,-141 18 156,-1 0 156</inkml:trace>
  <inkml:trace contextRef="#ctx0" brushRef="#br0">21661 12188 0,'0'-17'0,"17"17"47,1 17 62,-1-17 62,19 18 78,-1-18 78,36 0 93,-36 0 93,0 0 109,36 0 109,-36 0 125,0 0 125,-17 0 140</inkml:trace>
  <inkml:trace contextRef="#ctx0" brushRef="#br0">21784 12383 0,'35'17'15,"-17"-17"15,35 0 31,-35 0 31,52 18 47,-52-18 47,-1 17 62</inkml:trace>
  <inkml:trace contextRef="#ctx0" brushRef="#br0">25135 10971 0,'18'0'0,"-18"-17"31,0-1 47,0 0 47,0-34 63,0 34 63,-18-35 78,18 18 78,0-1 78,0-16 94,36 16 110,-36 19 110,17-1 125,19 0 125,17 1 141,-36 17 141,36 0 156,-35 0 156,-1 0 156,-17 17 172,18-17 172,-36 0 188,-35 18 203,1 0 203,-19-1 203,0-17 219,1 18 219,-18 0 219,-1-1 235,1-17 235,0 18 250,-18-1 250,18-17 250,-71 36 266,71-36 266,18 17 281,-72 1 297,90 0 297,-37-1 297,72 1 313,-1 0 313,18-1 313,0 1 328,18-1 328,17 1 328,0 17 344,18-17 344,0 0 344,53 17 360,-36-17 375,-17-1 375,71 1 391,-71 0 391,17 17 406,-70-18 406,0 19 422,-17-1 422,-19-17 438,1 17 438,-18 0 438,0 0 453,-35 36 453,53-36 469,0 18 469,35-18 485,52 36 500,1-36 500,0 18 500,36 0 516,-1-18 516,0 18 516,124 18 531,-124-53 531,106-1 547,-124-17 547,1 0 563,35-17 563,-53-1 578,-36 0 578,1-17 578,-18 0 594,-18-1 594,-17-16 610,17 34 625,-17 0 625,17 1 641,-17 34 641,18-17 656</inkml:trace>
  <inkml:trace contextRef="#ctx0" brushRef="#br0">23742 12471 0,'0'70'15,"0"-140"15,0 158 31,0-53 31,18 0 47,-18 1 47,0-19 47,0 1 62,0 0 78,-18-36 93,18 0 93,0 1 93,0-54 109,0 36 109,18 0 125,-18-1 125,17 1 125,1 17 140,0-17 140,-1 18 140,36-1 156,-18 18 156,-17 18 172,0-1 172,-1 18 172,1 18 187,-18-17 203,18-1 203,-18 0 203,0 0 218,0-17 218,0 17 234,0-17 234,17 0 250,1-18 250</inkml:trace>
  <inkml:trace contextRef="#ctx0" brushRef="#br0">24201 12559 0,'17'0'15,"18"0"31,-17 0 46,17 0 62</inkml:trace>
  <inkml:trace contextRef="#ctx0" brushRef="#br0">24606 12541 0,'0'-17'0,"0"34"0,0-52 15,-17 35 31,-1 0 31,0 0 47,1 0 47,-19 18 62,19-1 62,-1 19 78,18-19 78,0 1 78,0 17 94,18-35 94,-1 18 109,1-18 109,0 0 109,-1 0 125,1-18 125,0 0 140,-18 1 156,17 34 187,1 36 187,-18-17 203,35 52 203,-17-53 219,17 36 234,-35-54 234,0 19 250,0-19 250,-18 1 265,-17-18 265,18 0 281,-1-18 281,0 1 281,1-1 297,-19 0 297,19 1 312,-1-19 312,0 19 312,1-19 328,17-16 328,0 16 344</inkml:trace>
  <inkml:trace contextRef="#ctx0" brushRef="#br0">24783 12682 0,'-18'0'0,"0"-17"16,1-1 31,-1 0 31,18-34 47,-18 34 47,18 0 63,18-17 78,0 35 78,-1-18 94,1 18 94,0 0 94,17 0 110,-17 18 125</inkml:trace>
  <inkml:trace contextRef="#ctx0" brushRef="#br0">24994 12541 0,'0'0'16,"-17"0"16,-1 0 16,-17 18 31,35 0 31,0 17 47,0-18 47,0 1 63,0 0 63,17-1 78,1 1 78,0-18 78,-1 0 94,1 0 94,0 0 110,-18-18 110,17 18 125,-17-35 125,0 17 141,-17-17 156,17 18 156,0-1 172,0 0 172,0 36 188,0 0 188,0-1 203,0 1 203,17-1 203,-17 1 219,18 17 235,-18-17 235,18 0 250,-18-36 281,0 0 281,0 1 297,0-1 313,17 0 313,1 18 328,-1 18 344,-17 0 360,18-18 360,-18 17 375,0-34 406,18 17 422,-18-18 422,17 0 438,1 1 438,0 17 453,-1-18 469,1 18 469,0 0 485,17 0 500,-18 18 500,1-1 500,-18 1 516,18 0 516,-18 17 531,0-17 547,17-18 547,-17 17 563</inkml:trace>
  <inkml:trace contextRef="#ctx0" brushRef="#br0">25541 12541 0,'0'0'0,"-18"0"0,1 0 16,-1 18 16,1 0 31,17-1 31,0 18 47,0-17 47,17-18 62,1 18 62,17-1 62,-17-17 78,-1 18 78,-17 0 94,-35-1 109,17-17 109,-17 18 125,18-18 125,-1 18 141,-17-18 156,17 17 156</inkml:trace>
  <inkml:trace contextRef="#ctx0" brushRef="#br0">25964 12488 0,'0'0'16,"-17"0"16,-1 0 32,-17 18 47,17 0 47,1 35 63,-1-18 63,18 18 78,18-36 78,-1 1 78,54 17 94,-36-17 110,0-18 110,18 0 125,-35 0 125,0-18 141,-18 1 141,-18 17 141</inkml:trace>
  <inkml:trace contextRef="#ctx0" brushRef="#br0">25929 12647 0,'18'18'0,"-36"-36"0,36 18 31,17 0 31,0 0 47,36 0 62,-36 0 62,0 0 62,-17 0 62</inkml:trace>
  <inkml:trace contextRef="#ctx0" brushRef="#br0">26300 12541 0,'0'0'16,"0"53"16,0-35 16,17 17 32,1-17 32,17-1 47,-17 1 63,17-18 63,-17 0 78,-1-18 78,-17 1 94,18-1 94,-18-17 110,0 17 110,0 1 125,0-1 141,0 53 141,18 36 157,-1-36 157,1 71 172,0-36 172,-18-17 188,17 36 203,-17-54 203,0-18 203,0 19 219,-17-36 219,-1 17 219,0-17 235,1 0 235,-1 0 235,-35-35 250,35 17 250,-34-34 266,16 16 266,19 1 282,-1-53 297,0 52 297,18-16 297</inkml:trace>
  <inkml:trace contextRef="#ctx0" brushRef="#br0">26247 12277 0,'0'-18'16,"17"0"16,1 1 16,17-36 32,1 35 32,-19 1 47,18-1 47,-17 0 47,0-17 63,-18 53 79,17 35 94,-17-18 94,36 35 110,-19-17 110,1-17 125,17 17 125,-17-36 141</inkml:trace>
  <inkml:trace contextRef="#ctx0" brushRef="#br0">27887 10777 0,'0'0'0,"-18"0"15,-52-17 15,17 17 31,-53 35 31,53 0 47,-35 53 47,53-17 62,-18 53 78,53-72 78,0 19 78,35 52 94,0-52 94,1-18 109,-1-18 109,88 36 125,-70-36 125,71 0 140,-89-17 140,18-18 156,-18 0 156,18-18 172,-35 18 172</inkml:trace>
  <inkml:trace contextRef="#ctx0" brushRef="#br0">28028 11501 0,'0'0'0,"-17"0"0,17 17 16,-18 18 16,18 18 31,18-35 31,-1 17 31,18-17 47,36 17 47,0-35 63,-36 0 63,0 0 78,0-17 94,-17-1 94,-18-17 94,0 17 110,-18-35 110,1 18 125,-18-18 125,-1 35 141,1 1 141,0 17 156,17 0 156,18 17 172,0 1 188</inkml:trace>
  <inkml:trace contextRef="#ctx0" brushRef="#br0">28434 11536 0,'0'-18'16,"18"18"16,-18 18 31,0-1 47,17 19 47,-17-19 63,18 19 63,-1-19 78,19 19 78,-19-36 94,19 0 94,-19 0 109,1-36 125,-18 19 125,0-1 141,0-17 141,0 17 156,0 0 156,0 36 188,0 17 188,0 1 203,18-19 203,-1 1 219,1 17 219,-1-17 234,1-18 250,-18-18 266,0 1 266,0-1 281,18-17 297,-1 17 297,-17 0 313,36 18 313,-19 18 328,1 0 344,0-1 344,-18 1 344,17 0 344,1 17 359,-18-17 375,18-1 391,-1-17 406</inkml:trace>
  <inkml:trace contextRef="#ctx0" brushRef="#br0">29016 11606 0,'0'0'16,"35"0"16,-17 0 16,0 0 16,34-17 31,-34-1 47,35 0 47,-35 18 63,-36-17 78</inkml:trace>
  <inkml:trace contextRef="#ctx0" brushRef="#br0">29051 11412 0,'18'53'16,"-18"-17"16,35 69 32,-17-69 47,-1 17 47,-17-18 47,36 53 63,-36-53 63,17-17 78</inkml:trace>
  <inkml:trace contextRef="#ctx0" brushRef="#br0">29580 11730 0,'0'-18'0,"0"36"0,0-53 16,0 17 16,-17 18 31,-1 0 31,1 18 47,-1-1 47,0 19 63,18 16 63,-17-16 78,34 34 78,19-52 94,16 17 94,1-17 109,18-18 109,-18 0 125,0-18 125,-18 1 141,-17-1 141,-18 0 156,17 1 156</inkml:trace>
  <inkml:trace contextRef="#ctx0" brushRef="#br0">29898 11853 0,'0'18'16,"0"0"16,18 35 32,-18-36 32,17 1 47,1 35 63,-1-36 63,19 19 63,-36-19 79,17-17 79,-17 18 94,18-18 94</inkml:trace>
  <inkml:trace contextRef="#ctx0" brushRef="#br0">29916 11783 0,'0'-18'16,"0"1"63,0 34 109,17 18 109,-17 1 125,18 17 141,-1-36 141,-17 19 141,36-1 156,-36-18 156,17 1 172,-17 0 172</inkml:trace>
  <inkml:trace contextRef="#ctx0" brushRef="#br0">30145 12012 0,'18'35'0,"-36"-70"0,53 88 15,-17-53 31,-1 0 31,1 0 46</inkml:trace>
  <inkml:trace contextRef="#ctx0" brushRef="#br0">30198 11783 0,'-18'0'15</inkml:trace>
  <inkml:trace contextRef="#ctx0" brushRef="#br0">30321 12312 0,'0'0'0,"0"18"16,-17-36 31,17 0 31,-18-17 47,18 0 47,0-1 63,0 19 63,0-71 78,18 52 78,-1-34 94,1 52 94,35 1 110,-36 17 110,1 0 125,0 0 125,-1 17 125,-17 1 141,18-1 141,-36 19 156,18-19 156,-35-17 172,17 18 172,1-18 188,-18 0 188,17-18 203</inkml:trace>
  <inkml:trace contextRef="#ctx0" brushRef="#br0">30762 10760 0,'-53'17'16,"106"-34"16,-123 52 16,52-17 31,0 35 31,1 88 47,17-53 47,17 106 63,1-106 63,17 0 78,36 71 78,-18-106 94,-18 0 94,53 35 109,-52-53 109,34 1 125,-35-19 125</inkml:trace>
  <inkml:trace contextRef="#ctx0" brushRef="#br0">31168 11624 0,'18'106'16,"-36"-212"16,53 247 16,-35-106 16,18 1 31,-1-19 47,-17-34 63,0-36 78,0-18 94,0 36 94,0 0 109,18-18 109,-18 17 109,18 1 125,-18 0 125,17 17 125,1 1 141,0 17 141,-1 53 156,1-36 156,-18 36 172,18 18 172,-18-36 188,0 0 188,17-17 188,1 35 203,-18-36 203,18 1 219,-1-18 234,1-18 234</inkml:trace>
  <inkml:trace contextRef="#ctx0" brushRef="#br0">31538 11712 0,'18'0'16,"0"0"16,-1-17 31,19 17 31,-19-18 47,1 18 47,-1 0 63,1 0 63</inkml:trace>
  <inkml:trace contextRef="#ctx0" brushRef="#br0">32085 11606 0,'0'0'0,"-17"0"0,-1-17 16,0 17 16,-17 0 31,17 0 31,-17 17 47,17 1 47,-17 35 63,35-35 78,0 17 78,0 0 94,35-17 110,1-18 110,-19 0 110,36-35 125,-17-1 141,-36 19 141,0-19 156,0 19 156,0-1 172,0 36 188,0 70 188,0-35 203,17 0 203,-17 0 203,18 0 219,-18 17 219,17-35 235,-17 18 235,18 18 250,-18-36 250,-18 0 266,1-35 266,-1 0 281,1-17 281,-19-36 297,19 18 297,-1-36 313,18 36 313,-18-1 328,18-16 328,0-1 328,0 17 344</inkml:trace>
  <inkml:trace contextRef="#ctx0" brushRef="#br0">32314 11818 0,'-17'-35'15,"-1"17"15,1-17 31,17 17 31,0 1 46,-18-19 46,18 19 46,18-19 62,-1 36 62,1-17 78,-1 17 78,19 0 93,-19 17 109,1 1 125,17-18 125,-17 0 125,-18 18 140,35-18 156,-17 0 156,-1-18 171,-34 36 187,-1-1 203,1 1 218,17 17 218,0-17 234,0 0 250,17-1 250,1-17 265,-1 18 265,1-36 281,0 18 296,-18-35 296,0 0 312,0-1 328,0 19 343,17 17 359,-17 17 375,18 19 375,-18-19 390,18 1 406,-1 0 406,-17-1 421,0-34 453,18-1 468,-18 0 468,18 1 484,-1 17 484,-17-18 500,0 36 515,0-1 531,0 1 546,18-18 562,-18-18 578,18 18 593,-1-17 593,1 17 593,-1-18 609,1 18 625,0 0 640,-1 18 656,1-1 671,0-17 687,-1 0 687,1 0 703,-18-17 718,18 17 765,-18 17 765,17-17 781,1 36 781,-1-19 796</inkml:trace>
  <inkml:trace contextRef="#ctx0" brushRef="#br0">32967 10777 0,'0'18'16,"35"0"16,-17 17 31,70 71 47,-53-53 47,18 35 47,0 0 63,53 88 63,-71-87 78,18 69 78,-35-87 94,-18 0 94,0-19 94,0 1 109,-18-17 109,-17-1 125,17-17 125,-17 17 125,-53 0 141,35-17 141</inkml:trace>
  <inkml:trace contextRef="#ctx0" brushRef="#br0">23583 13635 0,'-88'18'16,"176"-36"16,-194 36 16,71-18 31,70 0 47,54-18 63,-19 18 63,107 0 78,-72 0 78,19 0 94,35 0 94,193 0 109,-158 0 109,53 0 125,0 0 125,318 0 141,-230-18 141,335 18 156,-317 0 156,352 0 172,-334 0 172,334 18 188,-334-18 188,-18 18 203,-18-18 203,18 0 203,282 17 219,-353-17 219,247-17 234,-317 17 234,-36 0 250,-53-18 250,-17 18 250,-18-35 266</inkml:trace>
  <inkml:trace contextRef="#ctx0" brushRef="#br0">25612 14587 0,'0'-17'16,"17"-1"32,-17 0 32,18 18 32,0-35 47,-1 35 47,19-17 63,-54 17 94,-53 0 110,18 0 110,-70 17 125,52-17 125,-17 0 141,18 0 141,-19 18 141,1-18 157,0 0 157,-18 17 157,-70 19 172,105-19 172,-52 19 188,105-1 188,1-17 203,17 17 203,35 0 219,0-17 219,36-1 235,-1 1 235,18-18 235,-17 18 235,17-1 250,-17-17 250,-1 18 250,54 0 266,-89-1 266,-17 19 282,-36-19 297,-35 18 297,-53 36 313,18-36 313,-71 53 328,71-35 328,35-17 344,0 17 344,18 17 360,35-35 360,71 36 375,17-53 375,106 35 391,-88-53 391,17 17 407,-17-17 407,17 0 407,1 0 422,-1-17 422,1-1 422,52-35 438,-105 35 438,-18-35 453,-53 36 453,0-1 469,-89-17 469,37 17 485,-90 18 485</inkml:trace>
  <inkml:trace contextRef="#ctx0" brushRef="#br0">24271 16263 0,'0'106'16,"0"-212"16,0 247 16,0-106 32,18 1 32,-18-1 47,17-17 47,1-36 63,-18-35 79,18 18 79,-18 0 94,0-1 94,17-34 110,1 52 110,0-17 125,-1 17 125,1 18 141,17 35 141,-17 1 157,-1 34 157,-17-34 172,0-19 172,18 18 188,0 1 188,-18-19 188,35 1 204</inkml:trace>
  <inkml:trace contextRef="#ctx0" brushRef="#br0">24783 16369 0,'0'0'0,"17"0"16,1 0 16,0-18 16,17 18 32,-18 0 32,1-17 32,0 17 47,17 0 47</inkml:trace>
  <inkml:trace contextRef="#ctx0" brushRef="#br0">25206 16281 0,'0'-18'16,"-18"0"16,1 18 16,-1 18 31,-17 0 47,35-1 47,-18 19 62,18-19 62,0 19 78,18-19 94,17-17 109,-35-17 109,18-1 109,-1-17 125,-17 17 125,18 18 141,-18-18 141,0 1 156,0 34 156,0 1 172,18 53 172,-1-36 187,1 18 187,-18 0 203,35 35 203,-17-53 219,-1 36 219,-17-54 234,-17 19 234,-1-36 250,-17 0 266,17 0 266,1-18 266,-19-17 281,19-1 281,-19-17 297,19 18 297,-18-53 312,35 53 312,0-36 328</inkml:trace>
  <inkml:trace contextRef="#ctx0" brushRef="#br0">25488 16351 0,'0'18'0,"0"0"16,-17-18 31,-1-18 47,0 0 63,18 1 63,0-19 78,0 19 78,0-19 94,18 36 94,-18-17 109,18-1 109,17 18 125,-18-17 125,19 17 141,-19 0 141,-17 17 141,18-17 156,17 18 172,-35-1 172,18-17 188</inkml:trace>
  <inkml:trace contextRef="#ctx0" brushRef="#br0">25700 16245 0,'0'18'31,"-18"0"47,18-1 47,0 19 62,18-19 62,17-17 78,-17 0 78,-1 0 93,1-17 93,0-1 109,-18-17 109,0 17 125,0-17 140,0 17 140,-18 1 156,0 17 172,18 35 187,18-18 187,-18 1 203,18 17 203,-18-17 203,17 0 218,-17-1 218,18 1 234,-18 0 234,18-18 250,-18-18 250,-18 0 265,18 1 265,0-1 281,0 0 297,18 1 297,-1 17 312,1 17 328,-18 1 343,18 0 343,-18-36 390,17 0 406,-17 1 406,18 17 422,-18 17 437,17 1 453,1 0 453,0-1 468,-1-17 468,1 18 484,0 0 484,-18-1 500,-18-17 515</inkml:trace>
  <inkml:trace contextRef="#ctx0" brushRef="#br0">26194 16281 0,'0'-18'16,"0"0"16,-18 18 31,18-17 47,-18 17 47,1 17 62,-1-17 62,1 36 78,-1-36 78,18 17 78,18 19 94,-18-19 94,35 19 109,-35-19 125,17-17 125,-17 18 141,-17-18 156,-1 0 172,1 0 187</inkml:trace>
  <inkml:trace contextRef="#ctx0" brushRef="#br0">26441 16140 0,'-53'17'16,"106"-34"16,-124 52 16,54-17 32,-1 17 32,0-18 32,18 1 47,0 35 47,18-35 63,35 17 79,-36-17 79,54-18 94,-53 0 94,-1 0 94,1 0 110</inkml:trace>
  <inkml:trace contextRef="#ctx0" brushRef="#br0">26423 16298 0,'35'0'16,"-17"0"16,17 0 31,-17 0 31,17 0 47,-17 0 47,-1 0 62</inkml:trace>
  <inkml:trace contextRef="#ctx0" brushRef="#br0">26758 16245 0,'0'36'15,"0"-72"15,0 89 15,0-35 15,18 0 31,-1-1 31,19-17 47,-19 0 47,1 0 47,35-17 62,-35 17 62,-1-36 78,1 19 94,-18-1 94,18 0 109,-18 1 109,0 34 125,17 36 140,-17 0 140,18 53 156,-18-53 156,17 0 172,-17-18 172,0 18 172,18 18 187,-36-54 187,1 1 203,17 0 203,-18-18 219,-35-18 219,18-17 234,0 17 234,-1-35 250,1 35 250,17-17 265,1 0 265,-1 17 281</inkml:trace>
  <inkml:trace contextRef="#ctx0" brushRef="#br0">26793 16087 0,'-17'0'16,"17"-18"31,0 0 31,17 1 47,1-36 63,0 18 63,-1-1 78,1 1 78,-18 17 94,18 1 94,-1 34 109,1 19 125,0-1 125,35 18 141,-18-36 156,0 1 156,0 0 156,18-18 172</inkml:trace>
  <inkml:trace contextRef="#ctx0" brushRef="#br0">27887 14958 0,'-53'0'15,"106"0"15,-141 17 15,53 19 31,-1-1 31,-17 88 47,36-52 47,-1 0 62,18-1 62,0 1 62,18-1 78,52 71 78,-17-105 94,53 52 94,-35-71 109,52 19 125,1-36 125,-71 0 140,-18 0 140,0-18 140,18-17 156,-35 17 156,-1-17 172</inkml:trace>
  <inkml:trace contextRef="#ctx0" brushRef="#br0">28416 15681 0,'-17'-18'0,"-36"18"16,35 0 32,106 18 32,-194-36 32,71 71 47,35-35 47,0 35 63,18-18 63,-1-17 78,19-1 78,34 1 94,-17-18 94,18 0 110,-36-18 110,-17 18 110,-1-17 125,1-19 125,0 19 141,-18-36 141,0 35 141,-18 1 157,0-19 157,-17-17 172,0 36 172,-18-1 188,18 1 188,17 17 203,0 0 203,1 0 203,17 17 219,0 1 219</inkml:trace>
  <inkml:trace contextRef="#ctx0" brushRef="#br0">28751 15646 0,'-17'53'0,"34"-106"0,-34 141 15,17-70 15,0 17 31,17-18 31,19 1 31,-19 0 31,19-1 47,34 1 47,1-18 62,-54-18 62,19-17 78,-36 17 93,0-17 93,0 0 109,0 17 109,0 1 109,-18-1 125,0 18 125,1 0 140,17 18 140,0-1 156,0 19 156,0-19 172,35 36 172,-17-35 187,-1-1 187,19-17 187,-19 18 203,1-18 203,-1 0 218,-17-35 218,0-1 234,0 1 250,0 18 265,0-1 265,18 18 281,17 18 297,-17-18 297,0 52 312,-1-34 312,1 0 328,0-1 328,17 1 343,-18 0 343,19-18 359,-36-18 359</inkml:trace>
  <inkml:trace contextRef="#ctx0" brushRef="#br0">29386 15699 0,'36'0'15,"-72"0"15,107 0 15,-36 0 15,53-18 31,-35 0 47,36-17 47,-37 17 62,-34 18 62,-53 0 94</inkml:trace>
  <inkml:trace contextRef="#ctx0" brushRef="#br0">29563 15346 0,'0'0'0,"0"88"0,0-17 16,0-18 16,0-1 16,17 37 31,-17-36 31,18 17 47,0-35 47,-18-17 62,0 0 62</inkml:trace>
  <inkml:trace contextRef="#ctx0" brushRef="#br0">30145 14640 0,'0'0'0,"-18"18"0,-17 52 16,0 1 16,-18 88 31,53-71 47,-18 106 47,36-106 62,17 53 62,0-70 78,1-18 78,17-18 78,-1 18 94,1-35 94,18-1 109,-18 1 109,-18-18 125,18 0 125</inkml:trace>
  <inkml:trace contextRef="#ctx0" brushRef="#br0">30533 15469 0,'0'89'0,"0"-178"0,0 213 15,0-71 15,0 17 31,18-34 31,-1-19 31,-17 1 47,18-1 62,-1-17 62,-17-17 78,18-18 78,0-1 93,-1-52 93,1 53 109,0-53 109,-1 52 125,1-17 140,0 53 140,-1 0 140,1 36 156,-18 34 172,0-17 172,0 0 187,0 35 203,0-52 203,18-1 203,-1-18 218,18 36 218,-17-53 234,0 0 234,-1 0 234</inkml:trace>
  <inkml:trace contextRef="#ctx0" brushRef="#br0">31027 15610 0,'17'0'16,"36"-17"16,-17 17 32,17-18 47,-18 18 47,-18 0 63,19 0 63,-19 0 63,1 0 79</inkml:trace>
  <inkml:trace contextRef="#ctx0" brushRef="#br0">31679 15558 0,'0'0'0,"-17"-18"15,-1 0 15,-17 18 15,17-17 31,-35 17 47,18 0 47,17 17 47,-17-17 62,-18 53 62,18-35 78,35 35 78,0-36 94,18 19 94,-1-19 94,19 1 109,34-18 109,-35 0 125,1 0 125,-1 0 140,0-18 140,-17 1 156,17-1 156,-35 0 156,18 1 156,-18-1 172,0-17 172,-18 35 187,0 53 203,18 0 203,0 52 219,0-52 219,18 0 234,-18 0 234,35 53 250,-35-71 250,18 36 265,-18-53 265,-18-18 281,1 0 281,-1-18 297,-35-35 312,36 35 312,-19-52 328,36 34 328,-17-69 344,17 52 344,0 17 359,-18-16 359</inkml:trace>
  <inkml:trace contextRef="#ctx0" brushRef="#br0">31997 15787 0,'0'17'16,"0"-34"16,-18 34 16,1-17 31,17-17 31,-36-1 47,36-17 47,-17 17 62,17-17 62,-18 17 62,18-35 78,0 18 94,0 18 94,0-1 94,18 0 109,-1 1 109,1 17 125,0 0 125,17 0 141,-17 0 141,35 17 156,-36 1 156,18-18 172,-17 0 172,0 18 172,17-18 187,-35 17 187,0 1 203,-18-18 203,1 35 219,-1 0 219,0 1 234,18-19 234,0 19 250,0-1 266,18-35 266,17 17 281,-17-17 281,35 0 297,-18-17 297,-35-1 312,18 1 312,-18-19 312,0 19 328,-18-36 344,18 35 344,-17-35 359,-1 36 359,0 17 375,18 17 391,0 1 391,0 17 391,18-17 406,-18 17 406,18-17 406,17 35 422,-18-36 437,-17 1 437,18-18 453,-18-18 469,0 1 469,0-1 484,0-17 500,0-18 500,18 35 516,-1 0 516,1 18 531,-18 18 547,18 17 562,-18-17 562,0 0 578,17-18 578,1 0 609,-18-36 609,18 19 625,-1-1 625,1 0 641,-1 1 656,19 17 672,-19 17 672,1-17 687,0 18 687,-1 0 703,1-1 719,0-17 719,-18 18 734,17-18 750,1 0 766,0 18 781,-1-18 781,1 17 781,17 1 797,-35 0 797,0-1 812</inkml:trace>
  <inkml:trace contextRef="#ctx0" brushRef="#br0">32667 14534 0,'71'36'15,"-142"-72"15,195 107 15,-71 0 15,88 123 31,-88-89 31,17 19 47,-35-18 47,54 105 62,-72-122 62,1-1 62,-18 0 78,0-17 78,0-1 78,-35-17 93,-36 35 109,18-53 109,18-17 125</inkml:trace>
  <inkml:trace contextRef="#ctx0" brushRef="#br0">32791 15787 0,'0'0'0,"17"0"15,1 0 31,-18-18 47,18 18 62,-18-17 62,0-1 78,0 0 93,17-17 93,-17 17 109,36-17 125,-19 17 125,1 1 140,-1 17 140,1 17 156,0-17 156,17 36 172,-17-19 172,-1 19 187,-17-19 187,18 36 203,-18-18 203,0 1 218,0-19 218,0 1 234,0 0 234,-18-18 250</inkml:trace>
  <inkml:trace contextRef="#ctx0" brushRef="#br0">32614 15699 0,'0'-18'16,"-17"18"16,17 18 47,0-1 63,-18 1 63,18 35 79,-18-36 79,18 19 94,0-19 94,18 19 110,0-36 110,-1 0 125</inkml:trace>
  <inkml:trace contextRef="#ctx0" brushRef="#br0">1164 17480 0,'18'0'0,"-1"0"15,19 0 31,-1 0 31,-17 0 46,17 0 46,18 0 46,0 0 62,-18 0 62,18-17 62,88-1 78,-53 0 78,89 1 93,-72 17 109,72-18 109,-89 18 125,-17 0 125,-1 0 125,71 18 140,-88-18 140,35 17 156</inkml:trace>
  <inkml:trace contextRef="#ctx0" brushRef="#br0">20620 13317 0,'0'0'0,"0"18"16,0 35 31,0 0 31,18 53 47,-1-53 47,-17 17 63,18 18 63,-18 71 78,0-88 78,0 70 94,0-88 94,-18 35 109,18-53 109,0-17 125,18-36 141,-18 1 141,0-1 156</inkml:trace>
  <inkml:trace contextRef="#ctx0" brushRef="#br0">20320 13723 0,'0'0'16,"18"0"31,17-18 31,-17-17 47,17 18 47,0-19 47,18-34 62,-35 34 78,17 1 78,0-35 94,-17 52 94,-18 0 94,18 1 109,-1 34 125,1 19 141,17-1 141,-17 0 156,35 18 156,-36-35 172,19-1 172,16 36 187,-34-35 187</inkml:trace>
  <inkml:trace contextRef="#ctx0" brushRef="#br0">12206 8396 0,'-18'0'16,"1"-18"31,34 18 78,1 18 94,0-18 94,-1 0 109,36 0 109,-35 0 125,17 0 125,1-18 125,-19 18 141,54 0 156,-36 0 156,-17 0 156,17 0 172,0 0 172,36 0 188,-36 0 188,0 0 188,1 0 203,16 0 203,37 0 219,-36 0 219,52-17 234,-52 17 234,18 0 250,-18-18 250,17 18 250,1 0 266,70-17 266,-53 17 281,71-18 297,-88 18 297,17 0 297,0 0 297,106-18 313,-106 18 328,18 0 328,-18-17 328,18 17 344,123 0 344,-123-18 359,0 18 359,0 0 359,0 0 375,88-18 375,-88 18 391,-1 0 391,1 0 406,0 0 406,88 0 422,-106 0 422,18 0 422,0 0 438,88-17 438,35-1 453,-123 18 453,0 0 469,0-18 469,88 1 484,-88 17 484,-1-18 500,89 1 500,-88 17 516,-18 0 516,18-18 516,0 18 531,106-18 531,-106 1 547,88-1 563,-88 18 563,-18-18 563,106 1 578,-106 17 578,18 0 594,-18 0 594,0-18 594,0 18 609,89 0 609,-89 0 625,0 0 625,0 0 641,1 0 641,105 0 656,-106 0 656,0 0 656,18 0 672,-18 0 672,88 0 688,-87 0 688,16 0 688,-16 0 703,-1 0 703,106 0 719,-106 0 719,18 0 734,0 0 734,-18 0 734,124 0 750,-124 0 750,106 18 766,-88-18 766,-18 0 781,123 17 781,-122-17 797,16 18 797,89 0 813,-88-18 813,0 0 828,88 17 828,-88-17 844,0 0 844,0 0 859,0 0 859,-1 0 859,1 0 859,106 0 875,-124 0 891,0 0 891,-17 0 891,-1 18 906,36-18 906</inkml:trace>
  <inkml:trace contextRef="#ctx0" brushRef="#br0">12700 6421 0,'-18'0'16,"1"0"32,-1 0 47,0 0 47,1 0 63,34 0 78,1 0 94,0 0 110,-1 17 110,1-17 110,17 0 125,1 0 125,-1 18 125,53-18 141,-35 0 141,0 0 157,0 17 157,70-17 172,-52 0 172,88 0 188,-71 0 188,0 0 188,106 0 203,18 0 219,-89 0 219,-17 0 235,17 0 235,124 0 250,-106 18 250,-17-18 266,35 0 266,-18 0 266,141 0 282,-123 0 282,0 18 297,-1-18 297,177 0 313,-158 0 313,-1 17 313,-17-17 328,17 0 328,1 18 328,17-18 344,159 18 360,-177-18 360,194 17 375,-176-17 375,177 18 391,-195 0 391,195-1 407,-195-17 407,0 18 407,195 0 422,-195-18 422,212 35 438,0-18 453,-194-17 453,0 18 469,0-18 469,194 18 485,-194-18 485,-17 17 485,-18-17 500,-1 0 500,142 18 516,-176-18 516,-1 18 532,-17-18 532,-18 17 532,71-17 547,-106 0 547,-18 0 563,-35-17 563,-35 17 578</inkml:trace>
  <inkml:trace contextRef="#ctx0" brushRef="#br0">12771 4498 0,'0'18'16,"0"-36"16,0 53 16,-18-17 31,0-18 47,1 17 63,-1-17 63,0 0 78,1 0 94,34 18 109,19-18 125,-1 0 125,53 0 141,-35 0 141,18 0 156,-1 18 156,18-18 172,1 0 172,-1 0 172,141 17 188,-105-17 188,17 0 188,158 0 203,-140 0 219,0 0 219,17 0 219,18 0 234,0 0 234,0 0 250,18 0 250,0 0 250,-1 0 250,19 0 266,246 0 266,-247 0 281,18 0 281,0 0 281,0 0 297,282 0 313,-264 0 313,-1 0 313,19 0 328,281 0 328,-282 0 344,265 18 344,-282-18 359,246 18 359,-281-18 375,175 0 391,-228 17 391,87-17 406,-176 0 406,-35 0 422</inkml:trace>
  <inkml:trace contextRef="#ctx0" brushRef="#br0">5345 7708 0,'-18'0'16,"36"0"16,-18 0 31,53 0 47,-1 18 47,54-18 63,-35-18 78,-1 18 78,1-17 78,52 17 94,-87-18 94,17 18 109,-36 0 109,36 0 125,-53 18 125</inkml:trace>
  <inkml:trace contextRef="#ctx0" brushRef="#br0">5838 7479 0,'0'0'0,"36"0"16,-19 18 16,1-18 31,53 0 31,-18 17 47,35 1 63,-35-1 63,17 19 78,-35-19 78,-17 1 78,0 17 94,-18-17 94,0 17 94,-36 36 109,1-36 109,-18 0 125,-53 36 125,54-36 141,-1 18 141,0-18 156</inkml:trace>
  <inkml:trace contextRef="#ctx0" brushRef="#br0">27517 4586 0,'17'159'16,"-34"-318"16,34 388 16,-17-52 31,0-89 31,-17 71 47,17-106 47,0 35 63,0-53 63,0-17 78,0-36 94,-18 1 94,18-19 94,-18-17 110,-17-70 125,35 70 125,-18-18 125,1-17 141,17-88 156,0 70 156,17-106 156,19 106 172,17-35 188,0 106 188,-18 0 203,18 35 203,17-18 203,-17 18 203,18 18 219,52 35 219,-87-18 235,-1 71 235,-35-53 250,-18 53 266,-17-54 266,-18 1 266,0-17 281,0-1 281,-88 18 297,71-35 297,17-18 297,17 17 313,-34-17 313,52-17 328</inkml:trace>
  <inkml:trace contextRef="#ctx0" brushRef="#br0">28328 4745 0,'18'18'16,"-18"17"31,0 0 47,0 18 47,-18-35 62,18 35 62,0-36 78,18 1 78,-18-1 94</inkml:trace>
  <inkml:trace contextRef="#ctx0" brushRef="#br0">29139 4833 0,'0'18'16,"-17"-18"16,-18 35 31,17-17 31,0-1 47,1 1 47,-1 0 47,18-1 63</inkml:trace>
  <inkml:trace contextRef="#ctx0" brushRef="#br0">29598 4568 0,'0'0'16,"0"159"16,0-88 16,0 105 31,18-88 31,-18-17 31,17-1 47,1 36 47,-18-70 62,0-19 62,0 1 62,0-36 78,-18-52 94,18 17 109,-17-71 109,-1 54 125,18-1 125,0 1 125,0-19 141,18 1 141,-1 0 141,19-18 156,17-53 156,-1 107 172,-16 16 172,17 36 187,0 0 187,35 36 203,-53-1 203,0-18 219,-35 36 219,0 18 219,-17-36 234,-54 36 234,36-36 250,-53 18 266,52-35 266,1-1 266,0-17 281,-18 18 281,35 0 297</inkml:trace>
  <inkml:trace contextRef="#ctx0" brushRef="#br0">30145 4763 0,'18'-18'15,"-36"36"15,53-36 15,-17 18 31,-1 0 31,1 0 31,0 0 47,-18 18 62,-18-1 62,18 1 62,-18-1 78,1 1 78,17 0 93,0-1 93,0 1 109,17 0 125,19-18 140,-19 17 140,36-17 156,-35 0 156</inkml:trace>
  <inkml:trace contextRef="#ctx0" brushRef="#br0">30727 4939 0,'-18'0'47,"1"18"62,-1-1 62</inkml:trace>
  <inkml:trace contextRef="#ctx0" brushRef="#br0">31415 4498 0,'53'0'16,"-36"0"16,54 0 31,-53 0 31,52 0 47,-52 0 63</inkml:trace>
  <inkml:trace contextRef="#ctx0" brushRef="#br0">31521 4657 0,'53'0'16,"-106"0"16,141-18 16,-53 18 32,0-18 32,1 1 32</inkml:trace>
  <inkml:trace contextRef="#ctx0" brushRef="#br0">32456 4110 0,'-18'0'15,"0"0"31,18 18 47,0-1 47,0 54 62,18-18 62,0 70 78,-1-52 94,1-1 94,-18 1 94,17-1 109,-17 1 109,18 35 125,0-71 125,-18 36 140,0-54 140,0 1 156</inkml:trace>
  <inkml:trace contextRef="#ctx0" brushRef="#br0">32914 4586 0,'-17'0'15,"17"35"15,-18-35 31,18 18 31,0 0 31,0-1 46,0 1 62,0 0 62,18-18 78,-1 0 93</inkml:trace>
  <inkml:trace contextRef="#ctx0" brushRef="#br0">33232 4427 0,'17'0'0,"-34"0"0,34-17 15,-34 17 31,17 17 31,-18 1 46,0 17 46,1 1 46,17 16 62,0-16 62,0 70 78,0-53 78,17-18 78,19 0 93,-19 0 93,36 1 109,-17-19 109,34-17 125,-35 0 125,1-17 140,-1-19 140,-17 1 140,-1 0 156,-17 0 156,0-54 171,-53-17 171,18 54 187,0-1 187,-18 17 187,18 1 203,-36 0 203,18 35 218,18 0 234</inkml:trace>
  <inkml:trace contextRef="#ctx0" brushRef="#br0">32420 5327 0,'-17'0'16,"-1"0"16,0 0 32,36 0 63,53 0 79,-1 0 79,-17 0 94,35 0 94,89 0 110,-89 0 110,123 0 125,-122 0 125,-1 0 125,-18 0 141,-17 0 141,-17 0 157,-19 0 157,-17 18 157</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4-18T11:59:54"/>
    </inkml:context>
    <inkml:brush xml:id="br0">
      <inkml:brushProperty name="width" value="0.05292" units="cm"/>
      <inkml:brushProperty name="height" value="0.05292" units="cm"/>
      <inkml:brushProperty name="color" value="#0070c0"/>
    </inkml:brush>
  </inkml:definitions>
  <inkml:trace contextRef="#ctx0" brushRef="#br0">24112 3687 0,'0'-36'0,"0"19"16,18 34 0,-18 1 16,35 105 0,-17-52 15,17 123 16,-17-88 0,-18 105 15,17-105 0,-17 53 16,18-88 0,-18-36 16,0-17 0,0-1 0,-18-17 15,18-17 0,-52-72 16,34 36 0,-17-105 16,17 69 0,0-105 15,18 89 0,0-125 16,18 124 0,0 18 15,-1 0 0,19 53 0,69-18 16,-69 53 16,52 35 0,-53 0 15,-17 1 0,-1-1 0,1 18 16,-18-18 0,0 18 0,-18-18 16,18 1 0,-52 17 15,34-18 0,0-18 16,-35 19 15,36-19 0,17 1 16</inkml:trace>
  <inkml:trace contextRef="#ctx0" brushRef="#br0">24800 3969 0,'0'17'15,"0"19"0,18-1 16,-18 0 0,0-17 15,0 0 0,0-1 0,18 1 0,-18-1 16</inkml:trace>
  <inkml:trace contextRef="#ctx0" brushRef="#br0">25365 4057 0,'0'18'16,"-18"-1"15,18 1 0,-18 0 16,-17 34 0,18-34 16,-1 17 0,0-35 15</inkml:trace>
  <inkml:trace contextRef="#ctx0" brushRef="#br0">25947 3863 0,'0'0'16,"35"106"0,-35-53 0,18 0 16,17 70 0,-35-70 15,35 18 0,-35-36 16,18 0 16,-36-35 15,1-18 0,-19-17 16,19 0 0,-1-18 0,0 18 15,1-18 0,-1-18 0,18-52 16,0 35 0,18 17 16,-1-52 15,36 34 0,-17 72 16,-1 17 0,53-18 16,0 36 15,-52-1 0,-1 1 0,-17 0 0,-1 35 16,-17-36 0,-35 36 15,17-35 16,-52 17 0,17 0 16,35-17 0,18 0 15,0-1 0,0 1 16</inkml:trace>
  <inkml:trace contextRef="#ctx0" brushRef="#br0">26582 3845 0,'17'0'0,"19"0"15,-19 0 16,1 0 0,0 0 0,-1 18 15,-17 0 0,0-1 0,0 1 16,-17 17 16,17-17 0,-18 17 15,0-17 0,18-1 16,0 1 0,18 0 16,17-18 15,-17 17 0,0-17 0,17 0 16</inkml:trace>
  <inkml:trace contextRef="#ctx0" brushRef="#br0">27076 4057 0,'0'0'16,"-18"35"0,0-17 0,-17 17 15,18-17 0,-19 17 16,19-17 0,-1 17 0,18-17 16,-18-1 0</inkml:trace>
  <inkml:trace contextRef="#ctx0" brushRef="#br0">27623 3898 0,'17'124'16,"-34"-248"0,52 318 0,-35-123 15,17-1 0,-17 1 0,36 35 16,-36-53 0,17-36 16,-17 1 0,18 0 0,-36-18 15,1-36 16,-1 19 16,0-54 0,18 36 15,-17-18 0,17 0 0,-35-88 16</inkml:trace>
  <inkml:trace contextRef="#ctx0" brushRef="#br0">27605 3598 0,'18'-17'16,"-36"34"0,36-52 0,17 17 16,-18 18 0,54-17 15,-36 17 16,53 0 0,-35 0 15,18 35 0,-53 0 16,17 36 0,-35-53 16,-18 17 0,1 0 0,-19 18 15,1-35 0,0-1 16,-1 1 0,1 0 16,-18-18 0,18 17 0,-18-17 15,53 18 0,-18-18 16,36 0 0</inkml:trace>
  <inkml:trace contextRef="#ctx0" brushRef="#br0">28169 3810 0,'18'0'16,"-36"0"0,54 0 0,-1 0 16,0 0 0,-17 18 15,-1-18 0,-17 17 16,0 19 15,-17-19 0,-1 18 16,1-17 0,17 0 16,0-1 0,0 1 0,0 0 15,17-1 16,-17 1 0,18 0 0,-1-1 0,-17 1 16,0 0 0,-17-1 15,-1-17 16,-35 18 15,36-18 0,-1 0 0,0 0 16,1 0 0</inkml:trace>
  <inkml:trace contextRef="#ctx0" brushRef="#br0">28769 4004 0,'0'0'16,"-53"18"0,35-1 0,-17 1 0,18 0 15,-19 17 0,19-17 16,-1-1 0,18 1 16</inkml:trace>
  <inkml:trace contextRef="#ctx0" brushRef="#br0">29122 3775 0,'17'53'0,"-34"-106"0,34 141 16,1 18 0,-18-36 16,0 1 0,0-18 15,18 0 0,-18 53 16,0-54 0,0-16 16,0-54 15,-18-52 16,0-19 15,18-34 0,18-89 16,35 18 16,35 18 15,-53 105 0,36 18 16,-36 53 0,18 53 16,-35-17 0,0 16 15,-36 37 0,-17-36 16,-18 35 0,17-53 15,1-17 0,0 17 0,0-35 16,-1 18 0,19-1 16,-1-17 0</inkml:trace>
  <inkml:trace contextRef="#ctx0" brushRef="#br0">29774 3634 0,'-17'35'15,"17"-17"0,-18 34 16,18-34 0,0 35 16,18-35 15,35 17 0,-18-17 16,36-18 0,-36 0 15,18 0 0,-36 0 16,19-18 16,-36 0 0,0 1 0</inkml:trace>
  <inkml:trace contextRef="#ctx0" brushRef="#br0">29986 3845 0,'0'0'0,"-18"88"0,1-52 16,17 17 0,-18-18 0,18 18 16,0-35 0,0-1 15,0 1 0,0-1 0</inkml:trace>
  <inkml:trace contextRef="#ctx0" brushRef="#br0">19509 5468 0,'17'0'16,"1"0"0,0 0 15,-1 0 16,1 0 15,-1 0 16,-34 0 31,17-18 0,-18 18 0,-17 0 16,-53 0 0,-36 18 16,-35 17 15,-17 1 16,0 17 0,88-18 15,-71 35 16,106-34 0,-18-19 0,1 36 16,52-53 0,18 18 15,0-1 0,71 19 16,-18-19 0,70 1 16,-52 0 0,52 17 15,-70-35 0,53 35 16,-71-35 0,0 18 15,-35 0 16,-17-1 0,-19 1 0,-16 17 16,-54 18 0,53-18 15,-35 18 0,52-35 16,36-1 0,18 1 0,0 0 16,105-1 15,-52 1 0,87 0 16,-69-18 0,69-18 15,-87 18 0,17-18 16,-53 18 0,-35 18 16,-35-18 0,0 18 15</inkml:trace>
  <inkml:trace contextRef="#ctx0" brushRef="#br0">18697 6685 0,'0'35'16,"0"1"0,0-19 15,0 1 0,0 0 0,0-1 16,0 1 16,0 0 0,0-36 31,0-17 0,0 17 16,0-35 0,0 18 15,18 0 0,0 17 16,-1-17 15,1 17 0,-1 18 0,1 18 16,0-1 0,-18 1 16,17 17 0,-17-17 15,0 17 0,18-17 16,-18-1 0,18 1 16,-18 0 0,17-18 15,1-18 16</inkml:trace>
  <inkml:trace contextRef="#ctx0" brushRef="#br0">18997 6615 0,'35'0'15,"18"0"16,-17 0 0,-19 17 16</inkml:trace>
  <inkml:trace contextRef="#ctx0" brushRef="#br0">19068 6720 0,'35'18'16,"-17"-18"0,-1 0 0,18 0 15,-17 0 0,0 0 16</inkml:trace>
  <inkml:trace contextRef="#ctx0" brushRef="#br0">19438 6650 0,'18'53'0,"-36"-106"0,36 141 15,-18-35 0,0-35 16,17 17 0,-17-17 0,0-1 15,18-17 16</inkml:trace>
  <inkml:trace contextRef="#ctx0" brushRef="#br0">18856 5045 0,'0'17'31,"-18"1"16,18 0 0,0-1 0,-17 1 16,17 0 0,17 17 15,1-18 0,17 1 16,1-18 0,-1 0 16,-18 0 0,36 0 15,-35-18 0,17 1 16,-17-1 15</inkml:trace>
  <inkml:trace contextRef="#ctx0" brushRef="#br0">19032 5133 0,'0'0'0,"0"18"0,0-1 16,0 36 15,0-18 0,0 1 16,0-1 0,0-17 0,18-1 16,-18 1 0,18-18 0</inkml:trace>
  <inkml:trace contextRef="#ctx0" brushRef="#br0">20144 5997 0,'17'106'16,"-34"-212"0,34 265 0,-17-88 0,18 70 16,-18-88 0,0-1 15,0-16 0,0 34 16,0-52 0,-18-18 15,-17-71 16,17 36 16,-17-71 0,17 36 15,1-89 0,17 71 16,0-71 0,17 88 16,36-34 15,-17 52 0,17 35 0,-1 0 0,1 18 16,-17 0 0,17 0 15,-18 36 0,-18-1 0,19 53 16,-36-35 0,-36 35 16,19-52 0,-54 17 15,36-36 0,0 1 16,17-1 0,-17-17 0,17 0 16,1 0 0,-1-17 15,18-1 0,0 1 16</inkml:trace>
  <inkml:trace contextRef="#ctx0" brushRef="#br0">20673 5997 0,'0'53'0,"0"-106"0,0 141 15,-18-52 0,18-1 16,0 0 0,-17-17 0,17 0 16,17-18 31,1-36 0,-1 19 15,36-36 16,-35 35 0,0 0 0,-1 18 16,1 0 0,0 18 15,-18 17 0,0-17 0,17 17 16,-17 18 0,0-35 16,0-1 0,0 1 15,-17-18 0,17 18 16</inkml:trace>
  <inkml:trace contextRef="#ctx0" brushRef="#br0">17868 5186 0,'0'17'15,"-17"54"16,-1-18 0,18 0 16,0 70 0,18-70 15,-18 0 0,35 35 16,-18-52 0,-17-19 16,36 19 0,-36-19 0,17 1 15</inkml:trace>
  <inkml:trace contextRef="#ctx0" brushRef="#br0">17692 5927 0,'0'0'0,"35"0"0,36 0 15,-18 0 0,52-18 16,-34 0 15,-18 18 0,-18 0 0,0 0 16,18 0 0,-35 18 16</inkml:trace>
  <inkml:trace contextRef="#ctx0" brushRef="#br0">17815 6121 0,'-17'17'31,"17"1"16,17 0 0,-17-1 15,18 1 16,0 0 0,-1-1 16,1-17 0,35 18 15,-36-18 0,36 0 16,-35 0 0,53-18 15,-54 1 0,18 17 16,-17-18 0,0 18 0,-1 0 16,-17-18 0,-17 18 31</inkml:trace>
  <inkml:trace contextRef="#ctx0" brushRef="#br0">18045 6156 0,'0'0'0,"0"35"0,0 1 15,0-1 0,0 53 16,0-53 0,17 53 15,1-52 0,-18-1 16,0 0 0,0 1 0</inkml:trace>
  <inkml:trace contextRef="#ctx0" brushRef="#br0">15981 6244 0,'0'18'0,"0"-1"16,17 1 15,19-36 16,-1 18 0,-17-17 15,-1-18 0,1 17 0,0-17 16,-1-36 0,-34 53 16,-1-34 0,-17 34 15,-18 18 0,17 0 16,-34 18 0,52-1 16,-17 36 15,35-35 0,0 52 16,18-34 0,-1-19 15,19 18 0,-1-17 0,53 17 16,-53-17 0,54-18 16,-54 18 0,0-18 15,0 0 0,-17-18 0,17 18 16,-35-18 0,18 1 16,-36-1 15</inkml:trace>
  <inkml:trace contextRef="#ctx0" brushRef="#br0">16281 6156 0,'0'0'15,"53"35"0,-18-17 0,-17 0 16,17-1 0,0-17 16,-17 18 0,17-1 0,0 1 15,-17-18 0,0 18 16</inkml:trace>
  <inkml:trace contextRef="#ctx0" brushRef="#br0">16492 6103 0,'0'0'16,"-35"35"0,17-17 0,1 35 15,-1-35 16,18 52 0,-17-35 16,17-17 0,0 17 0,0-17 15,17 0 0</inkml:trace>
  <inkml:trace contextRef="#ctx0" brushRef="#br0">16828 6332 0,'17'124'15,"-34"-248"0,34 318 0,-17-123 16,18 0 0,-18-1 15,17-17 0,-17-18 0,18 18 16,-18-35 0,-18-1 16,1-34 15,-18-36 0,17 0 16,0-35 16,1 17 0,17-88 15,0 89 0,0-18 16,17 0 0,1 17 0,35 0 15,-18 54 0,18 17 16,-18 0 0,-17 17 16,0 19 0,-18-1 0,0 0 15,-36 36 0,19-36 16,-36 0 0,17-17 16,-16 0 0,34-18 15,0 0 16</inkml:trace>
  <inkml:trace contextRef="#ctx0" brushRef="#br0">17357 5168 0,'0'0'16,"-18"0"0,0 18 16,18 17 0,-17 0 15,-1 54 0,18-19 16,-18 18 0,18 1 15,0 34 0,0-17 0,0 17 16,0-17 0,18 0 0,35 70 16,-35-87 0,52 34 15,-34-70 0,34 18 16,-35-36 0,1-18 16</inkml:trace>
  <inkml:trace contextRef="#ctx0" brushRef="#br0">21061 5027 0,'-18'-18'16,"36"36"0,-36-53 15,18 52 32,18 36 15,-1-35 0,1 17 0,-18 1 16,35 69 16,1-52 0,-19 18 0,19-1 0,17 89 15,-36-71 16,36 89 0,-35-89 15,-1 71 0,-17-71 16,-17 0 0,-1-17 0,0-1 16,-34 54 15,16-71 0,-34 52 16,-1-34 0</inkml:trace>
  <inkml:trace contextRef="#ctx0" brushRef="#br0">14552 5644 0,'0'18'31,"18"17"16,-18 1 0,17-1 0,1 71 15,-18-53 0,0 17 16,18-17 0,-18 53 16,0-53 0,0-18 0,17 18 15,1 0 16,-18-35 15,18-18 16,-18-18 0,0-17 16</inkml:trace>
  <inkml:trace contextRef="#ctx0" brushRef="#br0">14552 5715 0,'0'0'16,"0"-18"0,0 1 0,18-1 15,35 0 16,-18 18 0,0 0 16,36 0 15,-1 18 0,-34 0 0,-19 35 16,1-18 16,-18 0 0,-18-17 0,-17 52 15,17-52 0,-17 35 16,17-35 0,1-1 15,17 1 0,17 0 16,19 17 16,-1-18 0,18 1 15,-18 0 0,0-1 0,1 19 16,-36-19 16,0 1 0,-18 0 15,-17-1 0,-36 1 16,18-1 0,18-17 15,-18 18 0,18-18 0,-36 0 16,54 0 0</inkml:trace>
  <inkml:trace contextRef="#ctx0" brushRef="#br0">15134 5821 0,'0'35'16,"18"36"0,-18-18 16,17 35 0,1-35 15,0-18 0,-1 36 16,1-36 15,-18-18 0,18-17 16,-36 0 0,0-17 16,1-18 0,-1 17 15,0-17 0,1-54 16,-1 54 0,18-18 16,-17-106 0,52 89 15,18 35 16,-18 35 0,18 0 15,-18 17 0,-17 1 16,-1 0 0,-17 17 16,0-18 0,0 19 0,-17-1 15,-1-17 0,-35 17 16,18-35 0,0 18 16,-1-18 0,19 0 0,-1 0 15,1 0 0,17-18 16</inkml:trace>
  <inkml:trace contextRef="#ctx0" brushRef="#br0">3052 8396 0,'0'18'16,"17"70"15,-17-17 0,18 70 16,-1-53 0,1 88 16,0-105 0,-1 52 15,1-87 0,0 16 16,-18-34 0,17 0 15,-17-36 16,-17-52 16,-1 34 0,-17-52 15,17 35 0,0 0 0,-17-70 16,18 52 0,-36-52 16,35 70 0,0 0 15,1 18 16,17 17 0,17 0 0,19 1 15,17-1 0,-18 0 16,18 18 0,0 0 0,35 18 16,-53 0 0,0-1 15,1 36 16,-19 18 16,-34-36 0,17 0 0,-53 36 15,0-18 16,35-18 0,18-17 0,0-1 15,0 1 0,71 0 16,-36-1 0,36 19 16,-36-19 0,35 36 15,-52-35 0,-18-1 16,0 1 0,0 17 0,-18-17 16,-52 17 0,35-17 15,-54 0 16,36-1 0,-35-17 15,35 0 0,36 0 16</inkml:trace>
  <inkml:trace contextRef="#ctx0" brushRef="#br0">3722 8802 0,'35'106'0,"-70"-212"0,88 265 15,-18-89 0,-35-35 16,18 1 0,-18-19 0,-18 19 16,0-36 15,-17-36 16,17 19 0,-34-54 15,34 18 0,0 0 16,18 0 0,-17-17 0,17-1 0,0-70 16,0 88 0,53-53 15,-18 71 16,18 17 0,17 18 16,-34 18 0,-19 17 0,-17 1 15,0 52 0,-35 0 16,0-53 0,-1 1 15,1-19 16,0 1 0,17-18 16,36-35 15</inkml:trace>
  <inkml:trace contextRef="#ctx0" brushRef="#br0">4145 8731 0,'18'0'0,"17"0"16,-17 18 0,-1-18 16,19 0 0,-19 0 15,-17 18 0,-17-18 0</inkml:trace>
  <inkml:trace contextRef="#ctx0" brushRef="#br0">4233 8943 0,'0'0'16,"36"0"0,-1-18 16,-17 18 0,17-17 15</inkml:trace>
  <inkml:trace contextRef="#ctx0" brushRef="#br0">4780 8255 0,'0'35'16,"18"1"0,-18 16 16,17 19 0,1-18 0,0 18 15,-1-1 0,19 1 16,-19-1 0,1 18 16,0-70 0,-18 17 15,0-17 0,-18-18 16,18-18 0,-18 1 15,18-19 0,0 1 0,36-18 16,16 0 16,-16 36 0,34 17 15,-34 17 0,16 36 16,-34-18 0,-18 1 16,0 34 15,-18-34 0,1-19 0,-18 1 16,17-1 0,-17 1 0,-18-18 15,17-18 0,36 1 16,-17-1 0</inkml:trace>
  <inkml:trace contextRef="#ctx0" brushRef="#br0">5362 8961 0,'0'0'16,"0"35"0,-17-53 31,17-17 0,0 17 16,-18-35 0,18 18 16,-18 0 0,18 17 0,0-17 15,0 17 0,0 1 16,18 17 15,-18 17 0,18 1 16,-1 0 0,1-18 0</inkml:trace>
  <inkml:trace contextRef="#ctx0" brushRef="#br0">5503 8925 0,'0'0'16,"36"0"0,-19 0 0,19-35 16,-19 17 0,1 1 15,-1-19 0,-17 1 16,-17 0 0,-1 35 16,-17-18 0,17 18 15,1 0 0,-19 18 16,19 35 15,17-36 0,17 36 16,-17-35 0,18 0 0,53 35 16,-36-53 15,0 0 16,-35-18 0,18 0 16,-1-17 15,-17 17 0,18-17 0,-18 17 16,18 1 0,-18-1 0,17 36 15,1-1 16,0 1 16,-1 0 0,36 17 15,-18-17 16,-17-18 16,-18-18 15,-18-17 0,18-18 16,-17 35 0,17 1 15,0-1 0,0 0 16,17 18 16,1 18 0,0 0 15,-1-1 16,1 1 0,0-18 16,-1 0 15,-17 17 0,18-17 16,-18 18 15,0-36 32,0 1 15,0-18 0,0 17 16,-18 0 0</inkml:trace>
  <inkml:trace contextRef="#ctx0" brushRef="#br0">5980 8661 0,'17'17'0,"1"-17"16,0 0 0,-1 18 0,1-18 16,-1 0 0,1 0 15,-18-18 16,0 1 31,-18-1 0,36 18 47,-18 18 16,18-18 0,-1 0 15,-17-18 16,18 0 16,0 1 0,-18 34 15,17 1 16,1 35 0,0 0 15,-1 53 0,1-53 16,-18 0 0,17-1 0,-17 1 16,-17 36 0,17-54 15,-35 18 16,-1-36 0,19 1 0,-1-18 16,0 0 0,-17-35 15,35 17 0,18-70 16,-1 35 0,54-35 15,-36 53 0,36-36 16,-36 53 0,36-17 16,-54 17 0,1 18 15</inkml:trace>
  <inkml:trace contextRef="#ctx0" brushRef="#br0">7197 8802 0,'0'0'15,"17"141"0,19 18 16,-36-89 0,17 54 16,-17-89 0,0 18 15,-17-53 16,-19-71 15,19 18 0,17 1 0,-18-19 16,0-70 0,18-18 16,0 71 0,18-53 15,17 88 0,-17 18 16,17 17 0,1 0 0,-1 18 16,0 36 15,-17-19 0,-18 36 0,0 18 16,-36 17 15,19-70 0,-1 17 16,1-35 0,-1 17 0,0-17 16</inkml:trace>
  <inkml:trace contextRef="#ctx0" brushRef="#br0">7444 8678 0,'0'0'0,"17"18"0,1-18 16,0 0 0,-1 0 16,1 0 0,-1-18 0,19-17 15,-19 17 0,-17-34 16,0 34 0,-17 0 16,-1 18 0,0-17 15,-17 17 0,18 17 16,-1 19 0,18-1 15,0-18 0,0 19 0,0-19 16,18 1 0,17 0 16,-18-1 0,54 1 15,-53-18 0,17 0 16,-17 0 0,-1-18 16,-17 1 0,0-1 15,0 36 16,0-1 15,0 1 0,0 0 16,0-36 31,0 0 16,0-17 0,0 17 16,18 1 0,17-1 15,-17 18 0,-1 0 16,1 0 0,17 35 15,-17-17 0,17 35 16,-17-35 0,0-1 0</inkml:trace>
  <inkml:trace contextRef="#ctx0" brushRef="#br0">7955 8678 0,'-17'-17'15,"34"34"0,-34-17 0,-1 18 16,18 0 0,0-1 0,0 1 16,0 0 0,18-1 15,17-17 16,-18 0 0,1 0 16,-18-17 0,18-1 15,-18 0 0,0 1 16,0-1 0,0 0 15,0 1 16,17 34 16,1 1 15,0-18 16,-1-18 0,1 18 16,0-17 0,-1-1 15,1 0 0,-1-34 16,-17 34 0,0-35 15,-17 18 0,17-1 16,-18-34 0,18 52 16,-35-52 0,35 34 15,-18 1 0,1 35 16,17 18 16,0 17 0,0 0 0,17 53 15,-17-35 0,36 53 16,-19-70 0,1-1 15,-1-18 0,1 19 0,17-19 16,1-17 16,-19 18 0,1-18 0,0-18 15</inkml:trace>
  <inkml:trace contextRef="#ctx0" brushRef="#br0">8343 8537 0,'18'0'31,"-18"-17"110,17 17 15,-17 17 47,18-17 16,0 0 15,-1 0 0,1-17 16,0 17 16,-1 0 15,1 0 16,0 0 0,-1 0 15,1 0 0,0-18 16,-1 18 16,-17-18 15</inkml:trace>
  <inkml:trace contextRef="#ctx0" brushRef="#br0">8449 8273 0,'0'0'15,"0"70"0,0-35 0,18 54 16,-18-54 0,0 18 15,0-18 0,17-17 16,-17 17 0,18 0 16,0-35 0,-18 18 15,17-18 0,1-18 0</inkml:trace>
  <inkml:trace contextRef="#ctx0" brushRef="#br0">8608 8573 0,'0'0'16,"17"35"0,-17-18 0,0 1 15,18 17 16,0-35 0,-1 18 0,1-18 16,0-18 15,-1 18 0,-17-17 16,18-36 15,0 35 0,-1 53 32,1-17 0,-18 53 15,17-18 0,-17 35 16,0-53 0,-17 36 16,17-36 0,-35 0 15,17-17 0,0-1 16,1-17 0,-19 0 0,19 0 15,-36-17 0,35-1 16,18-35 0,0 18 16,18 0 0,52-54 15,-17 54 0,-17-18 16,69-17 0,-52 34 16,0 1 0,-18 18 0,1-1 15,-19 0 0,1 18 0</inkml:trace>
  <inkml:trace contextRef="#ctx0" brushRef="#br0">27623 3616 0,'0'-18'0,"0"1"16,0-1 15,0 53 63,0 18 0,0-17 15,0-1 0,0 18 0,0-18 16</inkml:trace>
  <inkml:trace contextRef="#ctx0" brushRef="#br0">14111 11412 0,'18'0'15,"-18"-17"0,17 17 16,1 0 0,-18-18 0,35 18 16,-17 0 15,0-18 0,17 18 16,-17-17 0,-1 17 0,36 0 15,-18-18 0,18 18 16,-35 0 0,35 18 16,-18-18 0,0 0 15,1 17 0,-19-17 0,71 18 16,-52-18 0,34 18 16,-34-18 0,-1 17 15,53-17 16,-53 0 0,1 0 0,52 0 15,-53 0 0,18 0 16,-18 0 0,53 0 16,-52-17 0,17 17 0,70 17 15,-35-17 16,1 18 16,-54 0 0,53-1 15,-35-17 0,0 18 16,0-18 0,-18 18 15,18-18 0,0 0 0,0 17 0,35-17 16,-35 0 0,53 0 16,-71 0 15,71 0 0,-53 0 16,35 0 0,-35 0 16,-18 0 0,18 0 0,-18 0 15,18 18 0,0-18 0,35 0 16,-35 0 0,0 0 15,18 0 0,-18 0 16,70 0 0,-70 0 16,71-18 0,-54 18 15,71-17 0,-70 17 16,88-18 16,-89 18 0,106-18 15,-105 1 0,17-1 16,0 18 0,-17-18 0,0 1 0,70 17 15,-71 0 0,1 0 16,52 0 16,-52 0 0,70 0 15,-71 0 0,72 0 16,-72 0 0,71 0 16,-70 0 0,-1 0 0,1 0 15,88-18 0,-89 18 16,18 0 0,89-18 15,-89 18 0,71 0 16,-71-17 0,53 17 16,-70 0 0,-1-18 15,1 18 0,-18 0 0,-18 0 16,18 0 0,-36 0 16,-34 0 15</inkml:trace>
  <inkml:trace contextRef="#ctx0" brushRef="#br0">22525 11307 0,'0'-18'31,"-18"18"16,18-18 16,-17 18 15,17 18 16,0 0 16,0-1 15,17-17 16,1 0 15,0 0 16,-1 0 0,1 0 0,-1 0 16,1 0 0,35 0 15,-35 0 0,17-17 0,0 17 16,-17 0 0,52 17 16,-34-17 0,-1 0 15,0 0 0,0 18 0,1-18 16,-1 0 0,36 0 15,-36 17 0,0-17 0,36 0 16,-36 0 16,0 0 0,18-17 0,-18 17 15,1 0 0,52-18 16,-35 18 0,17 0 16,-17 0 0,36 0 15,-54 0 0,18 0 0,-18 0 16,53 0 15,-35 0 0,-18 0 0,18 0 16,35 0 0,-52 0 16,17 0 0,-18 0 0,0 18 15,1-18 0,-1 0 0,53 17 16,-53 1 16,53-18 0,-52 0 15,17 0 0,0 0 0,-18 0 16,18 0 0,0 0 15,0 0 0,-18-18 0,18 18 0,17 0 16,-34 0 16,34 0 0,-35 0 15,-17 0 0,17 0 16,1 18 0,-1-18 0,18 18 16,-18-18 0,0 0 15,1 0 0,17 0 0,-18 17 16,0-17 0,0 0 0,36 0 15,-18 0 0,35 0 16,-35 0 0,0 0 16,53 0 15,-36 0 0,-17 0 0,0 0 16,0 0 0,53 0 16,-53 18 0,0-36 0,0 36 15,0-18 0,52 0 16,19 0 0,-54 0 15,1 0 0,0 0 16,-1 0 0,1 18 0,87-18 16,-87 0 0,88-18 15,-71 18 0,-18 0 16,19 0 0,87 0 16,-88 0 0,124 0 15,-106 0 0,105 0 16,-105 0 0,106 0 15,-106-18 0,0 18 16,88 0 0,0 0 16,-106 0 0,18 0 15,88 18 16,0-18 0,-88 0 16,-18 0 0,18 0 0,105 0 15,-105 0 0,-18 0 16,18 0 0,-18 18 0,0-18 15,89 17 0,-89 1 16,53 17 16,-70-17 0,35-1 15,-71-17 0,0 0 16,-17 0 0</inkml:trace>
  <inkml:trace contextRef="#ctx0" brushRef="#br0">26441 18309 0,'0'0'0,"0"18"16,-18-18 0,36-18 31,-1-17 15,19 0 0,-1-18 0,53-53 16,-17 35 0,70-87 16,-53 69 0,0 1 15,18 0 0,0-18 0,-18 36 16,124-89 16,-142 88 0,54-17 15,-89 53 0,0-36 16,-17 71 0,-36-17 15,1 17 0,-1 17 0,-17 1 16</inkml:trace>
  <inkml:trace contextRef="#ctx0" brushRef="#br0">26617 17745 0,'-35'53'16,"17"-36"0,-35 54 16,18-18 15,17 0 0,-17-18 0,0 53 16,17-35 0,18 18 15,18-36 0,52 0 16,-34-17 0,17-18 16,52 17 0,-52-17 15,53-17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27361B-9EE3-994B-868D-94E57ECC4CDF}"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3389FE-FF97-1F48-937B-066F4523CFC6}"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456513CB-B5C6-794C-B9FC-914286F7D4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7227A-95DB-DE4A-82CE-83A3DDE0C86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56513CB-B5C6-794C-B9FC-914286F7D4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7227A-95DB-DE4A-82CE-83A3DDE0C86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56513CB-B5C6-794C-B9FC-914286F7D4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7227A-95DB-DE4A-82CE-83A3DDE0C86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7804" y="95617"/>
            <a:ext cx="10515600" cy="1325563"/>
          </a:xfrm>
        </p:spPr>
        <p:txBody>
          <a:bodyPr/>
          <a:lstStyle>
            <a:lvl1pPr>
              <a:defRPr>
                <a:latin typeface="Century Schoolbook" charset="0"/>
                <a:ea typeface="Century Schoolbook" charset="0"/>
                <a:cs typeface="Century Schoolbook" charset="0"/>
              </a:defRPr>
            </a:lvl1pPr>
          </a:lstStyle>
          <a:p>
            <a:r>
              <a:rPr lang="en-US" dirty="0"/>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56513CB-B5C6-794C-B9FC-914286F7D4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7227A-95DB-DE4A-82CE-83A3DDE0C863}" type="slidenum">
              <a:rPr lang="en-US" smtClean="0"/>
            </a:fld>
            <a:endParaRPr lang="en-US"/>
          </a:p>
        </p:txBody>
      </p:sp>
      <p:sp>
        <p:nvSpPr>
          <p:cNvPr id="7" name="TextBox 6"/>
          <p:cNvSpPr txBox="1"/>
          <p:nvPr userDrawn="1"/>
        </p:nvSpPr>
        <p:spPr>
          <a:xfrm>
            <a:off x="10849517" y="6457890"/>
            <a:ext cx="1342483" cy="400110"/>
          </a:xfrm>
          <a:prstGeom prst="rect">
            <a:avLst/>
          </a:prstGeom>
          <a:noFill/>
        </p:spPr>
        <p:txBody>
          <a:bodyPr wrap="none" rtlCol="0">
            <a:spAutoFit/>
          </a:bodyPr>
          <a:lstStyle/>
          <a:p>
            <a:r>
              <a:rPr lang="en-US" sz="2000"/>
              <a:t>Andrew Ng</a:t>
            </a:r>
            <a:endParaRPr lang="en-US" sz="20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56513CB-B5C6-794C-B9FC-914286F7D4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7227A-95DB-DE4A-82CE-83A3DDE0C86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456513CB-B5C6-794C-B9FC-914286F7D4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97227A-95DB-DE4A-82CE-83A3DDE0C86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456513CB-B5C6-794C-B9FC-914286F7D4D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97227A-95DB-DE4A-82CE-83A3DDE0C86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456513CB-B5C6-794C-B9FC-914286F7D4D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97227A-95DB-DE4A-82CE-83A3DDE0C86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6513CB-B5C6-794C-B9FC-914286F7D4D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97227A-95DB-DE4A-82CE-83A3DDE0C86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56513CB-B5C6-794C-B9FC-914286F7D4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97227A-95DB-DE4A-82CE-83A3DDE0C86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56513CB-B5C6-794C-B9FC-914286F7D4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97227A-95DB-DE4A-82CE-83A3DDE0C86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6513CB-B5C6-794C-B9FC-914286F7D4D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97227A-95DB-DE4A-82CE-83A3DDE0C86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customXml" Target="../ink/ink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customXml" Target="../ink/ink2.xml"/></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customXml" Target="../ink/ink3.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customXml" Target="../ink/ink4.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347220" y="1431358"/>
            <a:ext cx="4467022" cy="4056916"/>
            <a:chOff x="349372" y="1061869"/>
            <a:chExt cx="4467022" cy="4056916"/>
          </a:xfrm>
        </p:grpSpPr>
        <p:pic>
          <p:nvPicPr>
            <p:cNvPr id="13" name="Picture 12"/>
            <p:cNvPicPr>
              <a:picLocks noChangeAspect="1"/>
            </p:cNvPicPr>
            <p:nvPr/>
          </p:nvPicPr>
          <p:blipFill>
            <a:blip r:embed="rId1"/>
            <a:stretch>
              <a:fillRect/>
            </a:stretch>
          </p:blipFill>
          <p:spPr>
            <a:xfrm>
              <a:off x="662643" y="1061869"/>
              <a:ext cx="3840480" cy="3718639"/>
            </a:xfrm>
            <a:prstGeom prst="rect">
              <a:avLst/>
            </a:prstGeom>
          </p:spPr>
        </p:pic>
        <p:sp>
          <p:nvSpPr>
            <p:cNvPr id="14" name="Title 1"/>
            <p:cNvSpPr txBox="1"/>
            <p:nvPr/>
          </p:nvSpPr>
          <p:spPr>
            <a:xfrm>
              <a:off x="349372" y="4313121"/>
              <a:ext cx="4467022" cy="80566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t>deeplearning.ai</a:t>
              </a:r>
              <a:endParaRPr lang="en-US" sz="3600" b="1" dirty="0"/>
            </a:p>
          </p:txBody>
        </p:sp>
      </p:grpSp>
      <p:sp>
        <p:nvSpPr>
          <p:cNvPr id="2" name="Title 1"/>
          <p:cNvSpPr>
            <a:spLocks noGrp="1"/>
          </p:cNvSpPr>
          <p:nvPr>
            <p:ph type="ctrTitle"/>
          </p:nvPr>
        </p:nvSpPr>
        <p:spPr>
          <a:xfrm>
            <a:off x="5170616" y="985378"/>
            <a:ext cx="6239800" cy="1827004"/>
          </a:xfrm>
        </p:spPr>
        <p:txBody>
          <a:bodyPr>
            <a:noAutofit/>
          </a:bodyPr>
          <a:lstStyle/>
          <a:p>
            <a:r>
              <a:rPr lang="en-US" sz="6600" dirty="0"/>
              <a:t>Sequence to sequence models</a:t>
            </a:r>
            <a:endParaRPr lang="en-US" sz="6600" dirty="0"/>
          </a:p>
        </p:txBody>
      </p:sp>
      <p:sp>
        <p:nvSpPr>
          <p:cNvPr id="4" name="TextBox 3"/>
          <p:cNvSpPr txBox="1"/>
          <p:nvPr/>
        </p:nvSpPr>
        <p:spPr>
          <a:xfrm>
            <a:off x="4872193" y="4026189"/>
            <a:ext cx="6836646" cy="2123658"/>
          </a:xfrm>
          <a:prstGeom prst="rect">
            <a:avLst/>
          </a:prstGeom>
          <a:noFill/>
        </p:spPr>
        <p:txBody>
          <a:bodyPr wrap="square" rtlCol="0">
            <a:spAutoFit/>
          </a:bodyPr>
          <a:lstStyle/>
          <a:p>
            <a:pPr algn="ctr"/>
            <a:r>
              <a:rPr lang="en-US" sz="6600" dirty="0"/>
              <a:t>Bleu score</a:t>
            </a:r>
            <a:endParaRPr lang="en-US" sz="6600" dirty="0"/>
          </a:p>
          <a:p>
            <a:pPr algn="ctr"/>
            <a:r>
              <a:rPr lang="en-US" sz="6600" dirty="0"/>
              <a:t>(optional)</a:t>
            </a:r>
            <a:endParaRPr lang="en-US" sz="6600" dirty="0"/>
          </a:p>
        </p:txBody>
      </p:sp>
      <p:sp>
        <p:nvSpPr>
          <p:cNvPr id="7" name="TextBox 6"/>
          <p:cNvSpPr txBox="1"/>
          <p:nvPr/>
        </p:nvSpPr>
        <p:spPr>
          <a:xfrm>
            <a:off x="1092530" y="1187097"/>
            <a:ext cx="2980706" cy="3088019"/>
          </a:xfrm>
          <a:prstGeom prst="rect">
            <a:avLst/>
          </a:prstGeom>
          <a:noFill/>
        </p:spPr>
        <p:txBody>
          <a:bodyPr wrap="square" rtlCol="0">
            <a:spAutoFit/>
          </a:bodyPr>
          <a:lstStyle/>
          <a:p>
            <a:endParaRPr lang="en-US"/>
          </a:p>
        </p:txBody>
      </p:sp>
      <p:cxnSp>
        <p:nvCxnSpPr>
          <p:cNvPr id="10" name="Straight Connector 9"/>
          <p:cNvCxnSpPr/>
          <p:nvPr/>
        </p:nvCxnSpPr>
        <p:spPr>
          <a:xfrm>
            <a:off x="4836353" y="3410417"/>
            <a:ext cx="6908326" cy="17737"/>
          </a:xfrm>
          <a:prstGeom prst="line">
            <a:avLst/>
          </a:prstGeom>
          <a:ln w="19050" cmpd="sng">
            <a:solidFill>
              <a:schemeClr val="tx1">
                <a:lumMod val="75000"/>
                <a:lumOff val="25000"/>
              </a:schemeClr>
            </a:solidFill>
            <a:miter lim="800000"/>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2114196" cy="1325563"/>
          </a:xfrm>
        </p:spPr>
        <p:txBody>
          <a:bodyPr anchor="t"/>
          <a:lstStyle/>
          <a:p>
            <a:r>
              <a:rPr lang="en-US" dirty="0"/>
              <a:t>Evaluating machine translation</a:t>
            </a:r>
            <a:endParaRPr lang="en-US" dirty="0"/>
          </a:p>
        </p:txBody>
      </p:sp>
      <p:sp>
        <p:nvSpPr>
          <p:cNvPr id="3" name="TextBox 2"/>
          <p:cNvSpPr txBox="1"/>
          <p:nvPr/>
        </p:nvSpPr>
        <p:spPr>
          <a:xfrm>
            <a:off x="-9435830" y="-3929974"/>
            <a:ext cx="184731" cy="369332"/>
          </a:xfrm>
          <a:prstGeom prst="rect">
            <a:avLst/>
          </a:prstGeom>
          <a:noFill/>
        </p:spPr>
        <p:txBody>
          <a:bodyPr wrap="none" rtlCol="0">
            <a:spAutoFit/>
          </a:bodyPr>
          <a:lstStyle/>
          <a:p>
            <a:endParaRPr lang="en-US" dirty="0"/>
          </a:p>
        </p:txBody>
      </p:sp>
      <p:sp>
        <p:nvSpPr>
          <p:cNvPr id="89" name="TextBox 88"/>
          <p:cNvSpPr txBox="1"/>
          <p:nvPr/>
        </p:nvSpPr>
        <p:spPr>
          <a:xfrm>
            <a:off x="588771" y="1246833"/>
            <a:ext cx="5591312" cy="523220"/>
          </a:xfrm>
          <a:prstGeom prst="rect">
            <a:avLst/>
          </a:prstGeom>
          <a:noFill/>
        </p:spPr>
        <p:txBody>
          <a:bodyPr wrap="square" rtlCol="0">
            <a:spAutoFit/>
          </a:bodyPr>
          <a:lstStyle/>
          <a:p>
            <a:r>
              <a:rPr lang="en-US" sz="2800" dirty="0">
                <a:latin typeface="Century Schoolbook" charset="0"/>
                <a:ea typeface="Century Schoolbook" charset="0"/>
                <a:cs typeface="Century Schoolbook" charset="0"/>
              </a:rPr>
              <a:t>French: Le chat est sur le tapis.</a:t>
            </a:r>
            <a:endParaRPr lang="en-US" sz="2800" dirty="0">
              <a:latin typeface="Century Schoolbook" charset="0"/>
              <a:ea typeface="Century Schoolbook" charset="0"/>
              <a:cs typeface="Century Schoolbook" charset="0"/>
            </a:endParaRPr>
          </a:p>
        </p:txBody>
      </p:sp>
      <p:sp>
        <p:nvSpPr>
          <p:cNvPr id="8" name="TextBox 7"/>
          <p:cNvSpPr txBox="1"/>
          <p:nvPr/>
        </p:nvSpPr>
        <p:spPr>
          <a:xfrm>
            <a:off x="588772" y="2218905"/>
            <a:ext cx="6048451" cy="523220"/>
          </a:xfrm>
          <a:prstGeom prst="rect">
            <a:avLst/>
          </a:prstGeom>
          <a:noFill/>
        </p:spPr>
        <p:txBody>
          <a:bodyPr wrap="none" rtlCol="0">
            <a:spAutoFit/>
          </a:bodyPr>
          <a:lstStyle/>
          <a:p>
            <a:r>
              <a:rPr lang="en-US" sz="2800" dirty="0">
                <a:latin typeface="Century Schoolbook" charset="0"/>
                <a:ea typeface="Century Schoolbook" charset="0"/>
                <a:cs typeface="Century Schoolbook" charset="0"/>
              </a:rPr>
              <a:t>Reference 1: The cat is on the mat.</a:t>
            </a:r>
            <a:endParaRPr lang="en-US" sz="2800" dirty="0">
              <a:latin typeface="Century Schoolbook" charset="0"/>
              <a:ea typeface="Century Schoolbook" charset="0"/>
              <a:cs typeface="Century Schoolbook" charset="0"/>
            </a:endParaRPr>
          </a:p>
        </p:txBody>
      </p:sp>
      <p:sp>
        <p:nvSpPr>
          <p:cNvPr id="9" name="TextBox 8"/>
          <p:cNvSpPr txBox="1"/>
          <p:nvPr/>
        </p:nvSpPr>
        <p:spPr>
          <a:xfrm>
            <a:off x="588772" y="3041689"/>
            <a:ext cx="6686446" cy="523220"/>
          </a:xfrm>
          <a:prstGeom prst="rect">
            <a:avLst/>
          </a:prstGeom>
          <a:noFill/>
        </p:spPr>
        <p:txBody>
          <a:bodyPr wrap="none" rtlCol="0">
            <a:spAutoFit/>
          </a:bodyPr>
          <a:lstStyle/>
          <a:p>
            <a:r>
              <a:rPr lang="en-US" sz="2800" dirty="0">
                <a:latin typeface="Century Schoolbook" charset="0"/>
                <a:ea typeface="Century Schoolbook" charset="0"/>
                <a:cs typeface="Century Schoolbook" charset="0"/>
              </a:rPr>
              <a:t>Reference 2: There is a cat on the mat.</a:t>
            </a:r>
            <a:endParaRPr lang="en-US" sz="2800" dirty="0">
              <a:latin typeface="Century Schoolbook" charset="0"/>
              <a:ea typeface="Century Schoolbook" charset="0"/>
              <a:cs typeface="Century Schoolbook" charset="0"/>
            </a:endParaRPr>
          </a:p>
        </p:txBody>
      </p:sp>
      <p:sp>
        <p:nvSpPr>
          <p:cNvPr id="41" name="TextBox 40"/>
          <p:cNvSpPr txBox="1"/>
          <p:nvPr/>
        </p:nvSpPr>
        <p:spPr>
          <a:xfrm>
            <a:off x="588772" y="3864473"/>
            <a:ext cx="6630341" cy="523220"/>
          </a:xfrm>
          <a:prstGeom prst="rect">
            <a:avLst/>
          </a:prstGeom>
          <a:noFill/>
        </p:spPr>
        <p:txBody>
          <a:bodyPr wrap="none" rtlCol="0">
            <a:spAutoFit/>
          </a:bodyPr>
          <a:lstStyle/>
          <a:p>
            <a:r>
              <a:rPr lang="en-US" sz="2800" dirty="0">
                <a:latin typeface="Century Schoolbook" charset="0"/>
                <a:ea typeface="Century Schoolbook" charset="0"/>
                <a:cs typeface="Century Schoolbook" charset="0"/>
              </a:rPr>
              <a:t>MT output: the the the the the the the.</a:t>
            </a:r>
            <a:endParaRPr lang="en-US" sz="2800" dirty="0">
              <a:latin typeface="Century Schoolbook" charset="0"/>
              <a:ea typeface="Century Schoolbook" charset="0"/>
              <a:cs typeface="Century Schoolbook" charset="0"/>
            </a:endParaRPr>
          </a:p>
        </p:txBody>
      </p:sp>
      <p:sp>
        <p:nvSpPr>
          <p:cNvPr id="42" name="TextBox 41"/>
          <p:cNvSpPr txBox="1"/>
          <p:nvPr/>
        </p:nvSpPr>
        <p:spPr>
          <a:xfrm>
            <a:off x="652906" y="4577035"/>
            <a:ext cx="1912703" cy="523220"/>
          </a:xfrm>
          <a:prstGeom prst="rect">
            <a:avLst/>
          </a:prstGeom>
          <a:noFill/>
        </p:spPr>
        <p:txBody>
          <a:bodyPr wrap="none" rtlCol="0">
            <a:spAutoFit/>
          </a:bodyPr>
          <a:lstStyle/>
          <a:p>
            <a:r>
              <a:rPr lang="en-US" sz="2800" dirty="0">
                <a:latin typeface="Century Schoolbook" charset="0"/>
                <a:ea typeface="Century Schoolbook" charset="0"/>
                <a:cs typeface="Century Schoolbook" charset="0"/>
              </a:rPr>
              <a:t>Precision: </a:t>
            </a:r>
            <a:endParaRPr lang="en-US" sz="2800" dirty="0">
              <a:latin typeface="Century Schoolbook" charset="0"/>
              <a:ea typeface="Century Schoolbook" charset="0"/>
              <a:cs typeface="Century Schoolbook" charset="0"/>
            </a:endParaRPr>
          </a:p>
        </p:txBody>
      </p:sp>
      <p:sp>
        <p:nvSpPr>
          <p:cNvPr id="43" name="TextBox 42"/>
          <p:cNvSpPr txBox="1"/>
          <p:nvPr/>
        </p:nvSpPr>
        <p:spPr>
          <a:xfrm>
            <a:off x="5419844" y="4577035"/>
            <a:ext cx="3438762" cy="523220"/>
          </a:xfrm>
          <a:prstGeom prst="rect">
            <a:avLst/>
          </a:prstGeom>
          <a:noFill/>
        </p:spPr>
        <p:txBody>
          <a:bodyPr wrap="none" rtlCol="0">
            <a:spAutoFit/>
          </a:bodyPr>
          <a:lstStyle/>
          <a:p>
            <a:r>
              <a:rPr lang="en-US" sz="2800" dirty="0">
                <a:latin typeface="Century Schoolbook" charset="0"/>
                <a:ea typeface="Century Schoolbook" charset="0"/>
                <a:cs typeface="Century Schoolbook" charset="0"/>
              </a:rPr>
              <a:t>Modified precision: </a:t>
            </a:r>
            <a:endParaRPr lang="en-US" sz="2800" dirty="0">
              <a:latin typeface="Century Schoolbook" charset="0"/>
              <a:ea typeface="Century Schoolbook" charset="0"/>
              <a:cs typeface="Century Schoolbook" charset="0"/>
            </a:endParaRPr>
          </a:p>
        </p:txBody>
      </p:sp>
      <mc:AlternateContent xmlns:mc="http://schemas.openxmlformats.org/markup-compatibility/2006" xmlns:p14="http://schemas.microsoft.com/office/powerpoint/2010/main">
        <mc:Choice Requires="p14">
          <p:contentPart r:id="rId1" p14:bwMode="auto">
            <p14:nvContentPartPr>
              <p14:cNvPr id="4" name="Ink 3"/>
              <p14:cNvContentPartPr/>
              <p14:nvPr/>
            </p14:nvContentPartPr>
            <p14:xfrm>
              <a:off x="6508800" y="1136520"/>
              <a:ext cx="5213520" cy="5563080"/>
            </p14:xfrm>
          </p:contentPart>
        </mc:Choice>
        <mc:Fallback xmlns="">
          <p:pic>
            <p:nvPicPr>
              <p:cNvPr id="4" name="Ink 3"/>
            </p:nvPicPr>
            <p:blipFill>
              <a:blip r:embed="rId2"/>
            </p:blipFill>
            <p:spPr>
              <a:xfrm>
                <a:off x="6508800" y="1136520"/>
                <a:ext cx="5213520" cy="5563080"/>
              </a:xfrm>
              <a:prstGeom prst="rect"/>
            </p:spPr>
          </p:pic>
        </mc:Fallback>
      </mc:AlternateContent>
      <p:sp>
        <p:nvSpPr>
          <p:cNvPr id="6" name="Rectangle 5"/>
          <p:cNvSpPr/>
          <p:nvPr/>
        </p:nvSpPr>
        <p:spPr>
          <a:xfrm>
            <a:off x="8794152" y="6238044"/>
            <a:ext cx="778475" cy="5830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6488668"/>
            <a:ext cx="9546203" cy="369332"/>
          </a:xfrm>
          <a:prstGeom prst="rect">
            <a:avLst/>
          </a:prstGeom>
          <a:noFill/>
        </p:spPr>
        <p:txBody>
          <a:bodyPr wrap="none" rtlCol="0">
            <a:spAutoFit/>
          </a:bodyPr>
          <a:lstStyle/>
          <a:p>
            <a:r>
              <a:rPr lang="en-US" dirty="0">
                <a:latin typeface="Century Schoolbook" charset="0"/>
                <a:ea typeface="Century Schoolbook" charset="0"/>
                <a:cs typeface="Century Schoolbook" charset="0"/>
              </a:rPr>
              <a:t>[Papineni et. al., 2002. Bleu: A method for automatic evaluation of machine translation]</a:t>
            </a:r>
            <a:endParaRPr lang="en-US" dirty="0">
              <a:latin typeface="Century Schoolbook" charset="0"/>
              <a:ea typeface="Century Schoolbook" charset="0"/>
              <a:cs typeface="Century Schoolbook" charset="0"/>
            </a:endParaRPr>
          </a:p>
        </p:txBody>
      </p:sp>
      <p:sp>
        <p:nvSpPr>
          <p:cNvPr id="7" name="Text Box 6"/>
          <p:cNvSpPr txBox="1"/>
          <p:nvPr/>
        </p:nvSpPr>
        <p:spPr>
          <a:xfrm>
            <a:off x="7383145" y="4019550"/>
            <a:ext cx="2465705" cy="368300"/>
          </a:xfrm>
          <a:prstGeom prst="rect">
            <a:avLst/>
          </a:prstGeom>
          <a:noFill/>
          <a:ln>
            <a:solidFill>
              <a:srgbClr val="FF0000"/>
            </a:solidFill>
          </a:ln>
        </p:spPr>
        <p:txBody>
          <a:bodyPr wrap="none" rtlCol="0">
            <a:spAutoFit/>
          </a:bodyPr>
          <a:p>
            <a:r>
              <a:rPr lang="en-US"/>
              <a:t>MT: Machine Translation</a:t>
            </a:r>
            <a:endParaRPr lang="en-US"/>
          </a:p>
        </p:txBody>
      </p:sp>
      <p:sp>
        <p:nvSpPr>
          <p:cNvPr id="10" name="Text Box 9"/>
          <p:cNvSpPr txBox="1"/>
          <p:nvPr/>
        </p:nvSpPr>
        <p:spPr>
          <a:xfrm>
            <a:off x="64135" y="5039360"/>
            <a:ext cx="4761230" cy="1198880"/>
          </a:xfrm>
          <a:prstGeom prst="rect">
            <a:avLst/>
          </a:prstGeom>
          <a:solidFill>
            <a:schemeClr val="bg1"/>
          </a:solidFill>
          <a:ln>
            <a:solidFill>
              <a:srgbClr val="FF0000"/>
            </a:solidFill>
          </a:ln>
        </p:spPr>
        <p:txBody>
          <a:bodyPr wrap="square" rtlCol="0">
            <a:spAutoFit/>
          </a:bodyPr>
          <a:p>
            <a:r>
              <a:rPr lang="en-US"/>
              <a:t>Basically to check whether the word predicted by MT output appears in Reference 1 or 2. </a:t>
            </a:r>
            <a:endParaRPr lang="en-US"/>
          </a:p>
          <a:p>
            <a:r>
              <a:rPr lang="en-US"/>
              <a:t>Apparently, the precision = 7/7, which seems like a good translation but actually is terrible. </a:t>
            </a:r>
            <a:endParaRPr lang="en-US"/>
          </a:p>
        </p:txBody>
      </p:sp>
      <p:sp>
        <p:nvSpPr>
          <p:cNvPr id="11" name="Text Box 10"/>
          <p:cNvSpPr txBox="1"/>
          <p:nvPr/>
        </p:nvSpPr>
        <p:spPr>
          <a:xfrm>
            <a:off x="5038725" y="5039360"/>
            <a:ext cx="7153910" cy="1476375"/>
          </a:xfrm>
          <a:prstGeom prst="rect">
            <a:avLst/>
          </a:prstGeom>
          <a:noFill/>
          <a:ln>
            <a:solidFill>
              <a:srgbClr val="FF0000"/>
            </a:solidFill>
          </a:ln>
        </p:spPr>
        <p:txBody>
          <a:bodyPr wrap="square" rtlCol="0" anchor="t">
            <a:spAutoFit/>
          </a:bodyPr>
          <a:p>
            <a:r>
              <a:rPr lang="en-US"/>
              <a:t>Weare looking for the reference with the maximum number of a particular word and set the maximum appearing of this word to this number. </a:t>
            </a:r>
            <a:endParaRPr lang="en-US"/>
          </a:p>
          <a:p>
            <a:r>
              <a:rPr lang="en-US"/>
              <a:t>Ex: “ The “ appears once and twice on Ref 1 and Ref 2. So se set it to be 2. Then the Modified Precision is 2/7. The numerator is </a:t>
            </a:r>
            <a:r>
              <a:rPr lang="en-US"/>
              <a:t>Countclip from Ref, </a:t>
            </a:r>
            <a:endParaRPr lang="en-US"/>
          </a:p>
          <a:p>
            <a:r>
              <a:rPr lang="en-US"/>
              <a:t>The demominator is Cout from MT.</a:t>
            </a:r>
            <a:endParaRPr lang="en-US"/>
          </a:p>
        </p:txBody>
      </p:sp>
      <p:sp>
        <p:nvSpPr>
          <p:cNvPr id="13" name="Text Box 12"/>
          <p:cNvSpPr txBox="1"/>
          <p:nvPr/>
        </p:nvSpPr>
        <p:spPr>
          <a:xfrm>
            <a:off x="8794115" y="4577080"/>
            <a:ext cx="2695575" cy="368300"/>
          </a:xfrm>
          <a:prstGeom prst="rect">
            <a:avLst/>
          </a:prstGeom>
          <a:noFill/>
          <a:ln>
            <a:solidFill>
              <a:srgbClr val="FF0000"/>
            </a:solidFill>
          </a:ln>
        </p:spPr>
        <p:txBody>
          <a:bodyPr wrap="none" rtlCol="0">
            <a:spAutoFit/>
          </a:bodyPr>
          <a:p>
            <a:r>
              <a:rPr lang="en-US"/>
              <a:t>This is also called </a:t>
            </a:r>
            <a:r>
              <a:rPr lang="en-US" b="1"/>
              <a:t>unigrams</a:t>
            </a:r>
            <a:endParaRPr 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8" grpId="0"/>
      <p:bldP spid="9" grpId="0"/>
      <p:bldP spid="41" grpId="0"/>
      <p:bldP spid="42" grpId="0"/>
      <p:bldP spid="4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2114196" cy="1325563"/>
          </a:xfrm>
        </p:spPr>
        <p:txBody>
          <a:bodyPr anchor="t"/>
          <a:lstStyle/>
          <a:p>
            <a:r>
              <a:rPr lang="en-US" dirty="0"/>
              <a:t>Bleu score on bigrams</a:t>
            </a:r>
            <a:endParaRPr lang="en-US" dirty="0"/>
          </a:p>
        </p:txBody>
      </p:sp>
      <p:sp>
        <p:nvSpPr>
          <p:cNvPr id="3" name="TextBox 2"/>
          <p:cNvSpPr txBox="1"/>
          <p:nvPr/>
        </p:nvSpPr>
        <p:spPr>
          <a:xfrm>
            <a:off x="-9435830" y="-3929974"/>
            <a:ext cx="184731" cy="369332"/>
          </a:xfrm>
          <a:prstGeom prst="rect">
            <a:avLst/>
          </a:prstGeom>
          <a:noFill/>
        </p:spPr>
        <p:txBody>
          <a:bodyPr wrap="none" rtlCol="0">
            <a:spAutoFit/>
          </a:bodyPr>
          <a:lstStyle/>
          <a:p>
            <a:endParaRPr lang="en-US" dirty="0"/>
          </a:p>
        </p:txBody>
      </p:sp>
      <p:sp>
        <p:nvSpPr>
          <p:cNvPr id="6" name="TextBox 5"/>
          <p:cNvSpPr txBox="1"/>
          <p:nvPr/>
        </p:nvSpPr>
        <p:spPr>
          <a:xfrm>
            <a:off x="364366" y="1149639"/>
            <a:ext cx="1930966" cy="523220"/>
          </a:xfrm>
          <a:prstGeom prst="rect">
            <a:avLst/>
          </a:prstGeom>
          <a:noFill/>
        </p:spPr>
        <p:txBody>
          <a:bodyPr wrap="square" rtlCol="0">
            <a:spAutoFit/>
          </a:bodyPr>
          <a:lstStyle/>
          <a:p>
            <a:r>
              <a:rPr lang="en-US" sz="2800" dirty="0">
                <a:latin typeface="Century Schoolbook" charset="0"/>
                <a:ea typeface="Century Schoolbook" charset="0"/>
                <a:cs typeface="Century Schoolbook" charset="0"/>
              </a:rPr>
              <a:t>Example:</a:t>
            </a:r>
            <a:endParaRPr lang="en-US" sz="2800" dirty="0"/>
          </a:p>
        </p:txBody>
      </p:sp>
      <p:sp>
        <p:nvSpPr>
          <p:cNvPr id="4" name="Rectangle 3"/>
          <p:cNvSpPr/>
          <p:nvPr/>
        </p:nvSpPr>
        <p:spPr>
          <a:xfrm>
            <a:off x="2295332" y="1149639"/>
            <a:ext cx="5928226" cy="523220"/>
          </a:xfrm>
          <a:prstGeom prst="rect">
            <a:avLst/>
          </a:prstGeom>
        </p:spPr>
        <p:txBody>
          <a:bodyPr wrap="none">
            <a:spAutoFit/>
          </a:bodyPr>
          <a:lstStyle/>
          <a:p>
            <a:r>
              <a:rPr lang="en-US" sz="2800" dirty="0">
                <a:latin typeface="Century Schoolbook" charset="0"/>
                <a:ea typeface="Century Schoolbook" charset="0"/>
                <a:cs typeface="Century Schoolbook" charset="0"/>
              </a:rPr>
              <a:t>Reference 1: The cat is on the mat.</a:t>
            </a:r>
            <a:endParaRPr lang="en-US" sz="2800" dirty="0">
              <a:latin typeface="Century Schoolbook" charset="0"/>
              <a:ea typeface="Century Schoolbook" charset="0"/>
              <a:cs typeface="Century Schoolbook" charset="0"/>
            </a:endParaRPr>
          </a:p>
        </p:txBody>
      </p:sp>
      <p:sp>
        <p:nvSpPr>
          <p:cNvPr id="15" name="Rectangle 14"/>
          <p:cNvSpPr/>
          <p:nvPr/>
        </p:nvSpPr>
        <p:spPr>
          <a:xfrm>
            <a:off x="2295332" y="1805892"/>
            <a:ext cx="6686446" cy="523220"/>
          </a:xfrm>
          <a:prstGeom prst="rect">
            <a:avLst/>
          </a:prstGeom>
        </p:spPr>
        <p:txBody>
          <a:bodyPr wrap="none">
            <a:spAutoFit/>
          </a:bodyPr>
          <a:lstStyle/>
          <a:p>
            <a:r>
              <a:rPr lang="en-US" sz="2800" dirty="0">
                <a:latin typeface="Century Schoolbook" charset="0"/>
                <a:ea typeface="Century Schoolbook" charset="0"/>
                <a:cs typeface="Century Schoolbook" charset="0"/>
              </a:rPr>
              <a:t>Reference 2: There is a cat on the mat.</a:t>
            </a:r>
            <a:endParaRPr lang="en-US" sz="2800" dirty="0">
              <a:latin typeface="Century Schoolbook" charset="0"/>
              <a:ea typeface="Century Schoolbook" charset="0"/>
              <a:cs typeface="Century Schoolbook" charset="0"/>
            </a:endParaRPr>
          </a:p>
        </p:txBody>
      </p:sp>
      <p:sp>
        <p:nvSpPr>
          <p:cNvPr id="16" name="Rectangle 15"/>
          <p:cNvSpPr/>
          <p:nvPr/>
        </p:nvSpPr>
        <p:spPr>
          <a:xfrm>
            <a:off x="2295332" y="2475202"/>
            <a:ext cx="6630341" cy="523220"/>
          </a:xfrm>
          <a:prstGeom prst="rect">
            <a:avLst/>
          </a:prstGeom>
        </p:spPr>
        <p:txBody>
          <a:bodyPr wrap="none">
            <a:spAutoFit/>
          </a:bodyPr>
          <a:lstStyle/>
          <a:p>
            <a:r>
              <a:rPr lang="en-US" sz="2800" dirty="0">
                <a:latin typeface="Century Schoolbook" charset="0"/>
                <a:ea typeface="Century Schoolbook" charset="0"/>
                <a:cs typeface="Century Schoolbook" charset="0"/>
              </a:rPr>
              <a:t>MT output: The cat the cat on the mat.</a:t>
            </a:r>
            <a:endParaRPr lang="en-US" sz="2800" dirty="0">
              <a:latin typeface="Century Schoolbook" charset="0"/>
              <a:ea typeface="Century Schoolbook" charset="0"/>
              <a:cs typeface="Century Schoolbook" charset="0"/>
            </a:endParaRPr>
          </a:p>
        </p:txBody>
      </p:sp>
      <p:sp>
        <p:nvSpPr>
          <p:cNvPr id="17" name="Rectangle 16"/>
          <p:cNvSpPr/>
          <p:nvPr/>
        </p:nvSpPr>
        <p:spPr>
          <a:xfrm>
            <a:off x="364366" y="3448696"/>
            <a:ext cx="1321196" cy="523220"/>
          </a:xfrm>
          <a:prstGeom prst="rect">
            <a:avLst/>
          </a:prstGeom>
        </p:spPr>
        <p:txBody>
          <a:bodyPr wrap="none">
            <a:spAutoFit/>
          </a:bodyPr>
          <a:lstStyle/>
          <a:p>
            <a:r>
              <a:rPr lang="en-US" sz="2800" dirty="0">
                <a:latin typeface="Century Schoolbook" charset="0"/>
                <a:ea typeface="Century Schoolbook" charset="0"/>
                <a:cs typeface="Century Schoolbook" charset="0"/>
              </a:rPr>
              <a:t>the cat</a:t>
            </a:r>
            <a:endParaRPr lang="en-US" sz="2800" dirty="0">
              <a:latin typeface="Century Schoolbook" charset="0"/>
              <a:ea typeface="Century Schoolbook" charset="0"/>
              <a:cs typeface="Century Schoolbook" charset="0"/>
            </a:endParaRPr>
          </a:p>
        </p:txBody>
      </p:sp>
      <p:sp>
        <p:nvSpPr>
          <p:cNvPr id="18" name="Rectangle 17"/>
          <p:cNvSpPr/>
          <p:nvPr/>
        </p:nvSpPr>
        <p:spPr>
          <a:xfrm>
            <a:off x="364366" y="4037319"/>
            <a:ext cx="1321196" cy="523220"/>
          </a:xfrm>
          <a:prstGeom prst="rect">
            <a:avLst/>
          </a:prstGeom>
        </p:spPr>
        <p:txBody>
          <a:bodyPr wrap="none">
            <a:spAutoFit/>
          </a:bodyPr>
          <a:lstStyle/>
          <a:p>
            <a:r>
              <a:rPr lang="en-US" sz="2800" dirty="0">
                <a:latin typeface="Century Schoolbook" charset="0"/>
                <a:ea typeface="Century Schoolbook" charset="0"/>
                <a:cs typeface="Century Schoolbook" charset="0"/>
              </a:rPr>
              <a:t>cat the</a:t>
            </a:r>
            <a:endParaRPr lang="en-US" sz="2800" dirty="0">
              <a:latin typeface="Century Schoolbook" charset="0"/>
              <a:ea typeface="Century Schoolbook" charset="0"/>
              <a:cs typeface="Century Schoolbook" charset="0"/>
            </a:endParaRPr>
          </a:p>
        </p:txBody>
      </p:sp>
      <p:sp>
        <p:nvSpPr>
          <p:cNvPr id="19" name="Rectangle 18"/>
          <p:cNvSpPr/>
          <p:nvPr/>
        </p:nvSpPr>
        <p:spPr>
          <a:xfrm>
            <a:off x="364366" y="4625942"/>
            <a:ext cx="1181734" cy="523220"/>
          </a:xfrm>
          <a:prstGeom prst="rect">
            <a:avLst/>
          </a:prstGeom>
        </p:spPr>
        <p:txBody>
          <a:bodyPr wrap="none">
            <a:spAutoFit/>
          </a:bodyPr>
          <a:lstStyle/>
          <a:p>
            <a:r>
              <a:rPr lang="en-US" sz="2800" dirty="0">
                <a:latin typeface="Century Schoolbook" charset="0"/>
                <a:ea typeface="Century Schoolbook" charset="0"/>
                <a:cs typeface="Century Schoolbook" charset="0"/>
              </a:rPr>
              <a:t>cat on</a:t>
            </a:r>
            <a:endParaRPr lang="en-US" sz="2800" dirty="0">
              <a:latin typeface="Century Schoolbook" charset="0"/>
              <a:ea typeface="Century Schoolbook" charset="0"/>
              <a:cs typeface="Century Schoolbook" charset="0"/>
            </a:endParaRPr>
          </a:p>
        </p:txBody>
      </p:sp>
      <p:sp>
        <p:nvSpPr>
          <p:cNvPr id="20" name="Rectangle 19"/>
          <p:cNvSpPr/>
          <p:nvPr/>
        </p:nvSpPr>
        <p:spPr>
          <a:xfrm>
            <a:off x="364366" y="5214564"/>
            <a:ext cx="1221809" cy="523220"/>
          </a:xfrm>
          <a:prstGeom prst="rect">
            <a:avLst/>
          </a:prstGeom>
        </p:spPr>
        <p:txBody>
          <a:bodyPr wrap="none">
            <a:spAutoFit/>
          </a:bodyPr>
          <a:lstStyle/>
          <a:p>
            <a:r>
              <a:rPr lang="en-US" sz="2800" dirty="0">
                <a:latin typeface="Century Schoolbook" charset="0"/>
                <a:ea typeface="Century Schoolbook" charset="0"/>
                <a:cs typeface="Century Schoolbook" charset="0"/>
              </a:rPr>
              <a:t>on the</a:t>
            </a:r>
            <a:endParaRPr lang="en-US" sz="2800" dirty="0">
              <a:latin typeface="Century Schoolbook" charset="0"/>
              <a:ea typeface="Century Schoolbook" charset="0"/>
              <a:cs typeface="Century Schoolbook" charset="0"/>
            </a:endParaRPr>
          </a:p>
        </p:txBody>
      </p:sp>
      <p:sp>
        <p:nvSpPr>
          <p:cNvPr id="21" name="Rectangle 20"/>
          <p:cNvSpPr/>
          <p:nvPr/>
        </p:nvSpPr>
        <p:spPr>
          <a:xfrm>
            <a:off x="364366" y="5803186"/>
            <a:ext cx="1481496" cy="523220"/>
          </a:xfrm>
          <a:prstGeom prst="rect">
            <a:avLst/>
          </a:prstGeom>
        </p:spPr>
        <p:txBody>
          <a:bodyPr wrap="none">
            <a:spAutoFit/>
          </a:bodyPr>
          <a:lstStyle/>
          <a:p>
            <a:r>
              <a:rPr lang="en-US" sz="2800" dirty="0">
                <a:latin typeface="Century Schoolbook" charset="0"/>
                <a:ea typeface="Century Schoolbook" charset="0"/>
                <a:cs typeface="Century Schoolbook" charset="0"/>
              </a:rPr>
              <a:t>the mat</a:t>
            </a:r>
            <a:endParaRPr lang="en-US" sz="2800" dirty="0">
              <a:latin typeface="Century Schoolbook" charset="0"/>
              <a:ea typeface="Century Schoolbook" charset="0"/>
              <a:cs typeface="Century Schoolbook" charset="0"/>
            </a:endParaRPr>
          </a:p>
        </p:txBody>
      </p:sp>
      <p:sp>
        <p:nvSpPr>
          <p:cNvPr id="22" name="TextBox 21"/>
          <p:cNvSpPr txBox="1"/>
          <p:nvPr/>
        </p:nvSpPr>
        <p:spPr>
          <a:xfrm>
            <a:off x="0" y="6488668"/>
            <a:ext cx="9546203" cy="369332"/>
          </a:xfrm>
          <a:prstGeom prst="rect">
            <a:avLst/>
          </a:prstGeom>
          <a:noFill/>
        </p:spPr>
        <p:txBody>
          <a:bodyPr wrap="none" rtlCol="0">
            <a:spAutoFit/>
          </a:bodyPr>
          <a:lstStyle/>
          <a:p>
            <a:r>
              <a:rPr lang="en-US" dirty="0">
                <a:latin typeface="Century Schoolbook" charset="0"/>
                <a:ea typeface="Century Schoolbook" charset="0"/>
                <a:cs typeface="Century Schoolbook" charset="0"/>
              </a:rPr>
              <a:t>[Papineni et. al., 2002. Bleu: A method for automatic evaluation of machine translation]</a:t>
            </a:r>
            <a:endParaRPr lang="en-US" dirty="0">
              <a:latin typeface="Century Schoolbook" charset="0"/>
              <a:ea typeface="Century Schoolbook" charset="0"/>
              <a:cs typeface="Century Schoolbook" charset="0"/>
            </a:endParaRPr>
          </a:p>
        </p:txBody>
      </p:sp>
      <mc:AlternateContent xmlns:mc="http://schemas.openxmlformats.org/markup-compatibility/2006" xmlns:p14="http://schemas.microsoft.com/office/powerpoint/2010/main">
        <mc:Choice Requires="p14">
          <p:contentPart r:id="rId1" p14:bwMode="auto">
            <p14:nvContentPartPr>
              <p14:cNvPr id="5" name="Ink 4"/>
              <p14:cNvContentPartPr/>
              <p14:nvPr/>
            </p14:nvContentPartPr>
            <p14:xfrm>
              <a:off x="2730600" y="800280"/>
              <a:ext cx="6674040" cy="5715360"/>
            </p14:xfrm>
          </p:contentPart>
        </mc:Choice>
        <mc:Fallback xmlns="">
          <p:pic>
            <p:nvPicPr>
              <p:cNvPr id="5" name="Ink 4"/>
            </p:nvPicPr>
            <p:blipFill>
              <a:blip r:embed="rId2"/>
            </p:blipFill>
            <p:spPr>
              <a:xfrm>
                <a:off x="2730600" y="800280"/>
                <a:ext cx="6674040" cy="5715360"/>
              </a:xfrm>
              <a:prstGeom prst="rect"/>
            </p:spPr>
          </p:pic>
        </mc:Fallback>
      </mc:AlternateContent>
      <p:sp>
        <p:nvSpPr>
          <p:cNvPr id="7" name="Text Box 6"/>
          <p:cNvSpPr txBox="1"/>
          <p:nvPr/>
        </p:nvSpPr>
        <p:spPr>
          <a:xfrm>
            <a:off x="6193790" y="106680"/>
            <a:ext cx="5718175" cy="1198880"/>
          </a:xfrm>
          <a:prstGeom prst="rect">
            <a:avLst/>
          </a:prstGeom>
          <a:noFill/>
          <a:ln>
            <a:solidFill>
              <a:srgbClr val="FF0000"/>
            </a:solidFill>
          </a:ln>
        </p:spPr>
        <p:txBody>
          <a:bodyPr wrap="square" rtlCol="0">
            <a:spAutoFit/>
          </a:bodyPr>
          <a:p>
            <a:pPr algn="l"/>
            <a:r>
              <a:rPr lang="en-US"/>
              <a:t> so far, we've been looking at words in isolation. In the BLEU score, you don't want to just look at isolated words. You maybe want to look at pairs of words as well.Bigrams means a pair of word appeard next to each other. </a:t>
            </a:r>
            <a:endParaRPr lang="en-US"/>
          </a:p>
        </p:txBody>
      </p:sp>
      <p:sp>
        <p:nvSpPr>
          <p:cNvPr id="8" name="Text Box 7"/>
          <p:cNvSpPr txBox="1"/>
          <p:nvPr/>
        </p:nvSpPr>
        <p:spPr>
          <a:xfrm>
            <a:off x="25400" y="2630170"/>
            <a:ext cx="2270125" cy="368300"/>
          </a:xfrm>
          <a:prstGeom prst="rect">
            <a:avLst/>
          </a:prstGeom>
          <a:noFill/>
          <a:ln>
            <a:solidFill>
              <a:srgbClr val="FF0000"/>
            </a:solidFill>
          </a:ln>
        </p:spPr>
        <p:txBody>
          <a:bodyPr wrap="square" rtlCol="0">
            <a:spAutoFit/>
          </a:bodyPr>
          <a:p>
            <a:pPr algn="l"/>
            <a:r>
              <a:rPr lang="en-US"/>
              <a:t>Bigrams of MT output</a:t>
            </a:r>
            <a:endParaRPr lang="en-US"/>
          </a:p>
        </p:txBody>
      </p:sp>
      <p:cxnSp>
        <p:nvCxnSpPr>
          <p:cNvPr id="9" name="Straight Arrow Connector 8"/>
          <p:cNvCxnSpPr/>
          <p:nvPr/>
        </p:nvCxnSpPr>
        <p:spPr>
          <a:xfrm>
            <a:off x="818515" y="3085465"/>
            <a:ext cx="0" cy="36322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 Box 9"/>
          <p:cNvSpPr txBox="1"/>
          <p:nvPr/>
        </p:nvSpPr>
        <p:spPr>
          <a:xfrm>
            <a:off x="5652770" y="3244850"/>
            <a:ext cx="6259195" cy="368300"/>
          </a:xfrm>
          <a:prstGeom prst="rect">
            <a:avLst/>
          </a:prstGeom>
          <a:noFill/>
          <a:ln>
            <a:solidFill>
              <a:srgbClr val="FF0000"/>
            </a:solidFill>
          </a:ln>
        </p:spPr>
        <p:txBody>
          <a:bodyPr wrap="square" rtlCol="0">
            <a:spAutoFit/>
          </a:bodyPr>
          <a:p>
            <a:pPr algn="l"/>
            <a:r>
              <a:rPr lang="en-US"/>
              <a:t>Clip the Count to the max number that appears in Ref1 or Ref 2</a:t>
            </a:r>
            <a:endParaRPr lang="en-US"/>
          </a:p>
        </p:txBody>
      </p:sp>
      <p:sp>
        <p:nvSpPr>
          <p:cNvPr id="12" name="Text Box 11"/>
          <p:cNvSpPr txBox="1"/>
          <p:nvPr/>
        </p:nvSpPr>
        <p:spPr>
          <a:xfrm>
            <a:off x="5843905" y="4288790"/>
            <a:ext cx="2270125" cy="645160"/>
          </a:xfrm>
          <a:prstGeom prst="rect">
            <a:avLst/>
          </a:prstGeom>
          <a:noFill/>
          <a:ln>
            <a:solidFill>
              <a:srgbClr val="FF0000"/>
            </a:solidFill>
          </a:ln>
        </p:spPr>
        <p:txBody>
          <a:bodyPr wrap="square" rtlCol="0">
            <a:spAutoFit/>
          </a:bodyPr>
          <a:p>
            <a:pPr algn="l"/>
            <a:r>
              <a:rPr lang="en-US"/>
              <a:t>Modifed Precision on the bigrams:</a:t>
            </a:r>
            <a:endParaRPr lang="en-US"/>
          </a:p>
        </p:txBody>
      </p:sp>
      <p:sp>
        <p:nvSpPr>
          <p:cNvPr id="13" name="Text Box 12"/>
          <p:cNvSpPr txBox="1"/>
          <p:nvPr/>
        </p:nvSpPr>
        <p:spPr>
          <a:xfrm>
            <a:off x="9087485" y="3920490"/>
            <a:ext cx="1770380" cy="368300"/>
          </a:xfrm>
          <a:prstGeom prst="rect">
            <a:avLst/>
          </a:prstGeom>
          <a:noFill/>
          <a:ln>
            <a:solidFill>
              <a:srgbClr val="FF0000"/>
            </a:solidFill>
          </a:ln>
        </p:spPr>
        <p:txBody>
          <a:bodyPr wrap="square" rtlCol="0">
            <a:spAutoFit/>
          </a:bodyPr>
          <a:p>
            <a:pPr algn="l"/>
            <a:r>
              <a:rPr lang="en-US"/>
              <a:t>On Ref 1 or Ref 2</a:t>
            </a:r>
            <a:endParaRPr lang="en-US"/>
          </a:p>
        </p:txBody>
      </p:sp>
      <p:sp>
        <p:nvSpPr>
          <p:cNvPr id="14" name="Text Box 13"/>
          <p:cNvSpPr txBox="1"/>
          <p:nvPr/>
        </p:nvSpPr>
        <p:spPr>
          <a:xfrm>
            <a:off x="9203690" y="4780915"/>
            <a:ext cx="856615" cy="368300"/>
          </a:xfrm>
          <a:prstGeom prst="rect">
            <a:avLst/>
          </a:prstGeom>
          <a:noFill/>
          <a:ln>
            <a:solidFill>
              <a:srgbClr val="FF0000"/>
            </a:solidFill>
          </a:ln>
        </p:spPr>
        <p:txBody>
          <a:bodyPr wrap="square" rtlCol="0">
            <a:spAutoFit/>
          </a:bodyPr>
          <a:p>
            <a:pPr algn="l"/>
            <a:r>
              <a:rPr lang="en-US"/>
              <a:t>On MT</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2114196" cy="1325563"/>
          </a:xfrm>
        </p:spPr>
        <p:txBody>
          <a:bodyPr anchor="t"/>
          <a:lstStyle/>
          <a:p>
            <a:r>
              <a:rPr lang="en-US" dirty="0"/>
              <a:t>Bleu score on unigrams</a:t>
            </a:r>
            <a:endParaRPr lang="en-US" dirty="0"/>
          </a:p>
        </p:txBody>
      </p:sp>
      <p:sp>
        <p:nvSpPr>
          <p:cNvPr id="3" name="TextBox 2"/>
          <p:cNvSpPr txBox="1"/>
          <p:nvPr/>
        </p:nvSpPr>
        <p:spPr>
          <a:xfrm>
            <a:off x="-9435830" y="-3929974"/>
            <a:ext cx="184731" cy="369332"/>
          </a:xfrm>
          <a:prstGeom prst="rect">
            <a:avLst/>
          </a:prstGeom>
          <a:noFill/>
        </p:spPr>
        <p:txBody>
          <a:bodyPr wrap="none" rtlCol="0">
            <a:spAutoFit/>
          </a:bodyPr>
          <a:lstStyle/>
          <a:p>
            <a:endParaRPr lang="en-US" dirty="0"/>
          </a:p>
        </p:txBody>
      </p:sp>
      <p:sp>
        <p:nvSpPr>
          <p:cNvPr id="37" name="TextBox 36"/>
          <p:cNvSpPr txBox="1"/>
          <p:nvPr/>
        </p:nvSpPr>
        <p:spPr>
          <a:xfrm>
            <a:off x="364366" y="1149639"/>
            <a:ext cx="1930966" cy="523220"/>
          </a:xfrm>
          <a:prstGeom prst="rect">
            <a:avLst/>
          </a:prstGeom>
          <a:noFill/>
        </p:spPr>
        <p:txBody>
          <a:bodyPr wrap="square" rtlCol="0">
            <a:spAutoFit/>
          </a:bodyPr>
          <a:lstStyle/>
          <a:p>
            <a:r>
              <a:rPr lang="en-US" sz="2800" dirty="0">
                <a:latin typeface="Century Schoolbook" charset="0"/>
                <a:ea typeface="Century Schoolbook" charset="0"/>
                <a:cs typeface="Century Schoolbook" charset="0"/>
              </a:rPr>
              <a:t>Example:</a:t>
            </a:r>
            <a:endParaRPr lang="en-US" sz="2800" dirty="0"/>
          </a:p>
        </p:txBody>
      </p:sp>
      <p:sp>
        <p:nvSpPr>
          <p:cNvPr id="38" name="Rectangle 37"/>
          <p:cNvSpPr/>
          <p:nvPr/>
        </p:nvSpPr>
        <p:spPr>
          <a:xfrm>
            <a:off x="2295332" y="1149639"/>
            <a:ext cx="5928226" cy="523220"/>
          </a:xfrm>
          <a:prstGeom prst="rect">
            <a:avLst/>
          </a:prstGeom>
        </p:spPr>
        <p:txBody>
          <a:bodyPr wrap="none">
            <a:spAutoFit/>
          </a:bodyPr>
          <a:lstStyle/>
          <a:p>
            <a:r>
              <a:rPr lang="en-US" sz="2800" dirty="0">
                <a:latin typeface="Century Schoolbook" charset="0"/>
                <a:ea typeface="Century Schoolbook" charset="0"/>
                <a:cs typeface="Century Schoolbook" charset="0"/>
              </a:rPr>
              <a:t>Reference 1: The cat is on the mat.</a:t>
            </a:r>
            <a:endParaRPr lang="en-US" sz="2800" dirty="0">
              <a:latin typeface="Century Schoolbook" charset="0"/>
              <a:ea typeface="Century Schoolbook" charset="0"/>
              <a:cs typeface="Century Schoolbook" charset="0"/>
            </a:endParaRPr>
          </a:p>
        </p:txBody>
      </p:sp>
      <p:sp>
        <p:nvSpPr>
          <p:cNvPr id="39" name="Rectangle 38"/>
          <p:cNvSpPr/>
          <p:nvPr/>
        </p:nvSpPr>
        <p:spPr>
          <a:xfrm>
            <a:off x="2295332" y="1805892"/>
            <a:ext cx="6686446" cy="523220"/>
          </a:xfrm>
          <a:prstGeom prst="rect">
            <a:avLst/>
          </a:prstGeom>
        </p:spPr>
        <p:txBody>
          <a:bodyPr wrap="none">
            <a:spAutoFit/>
          </a:bodyPr>
          <a:lstStyle/>
          <a:p>
            <a:r>
              <a:rPr lang="en-US" sz="2800" dirty="0">
                <a:latin typeface="Century Schoolbook" charset="0"/>
                <a:ea typeface="Century Schoolbook" charset="0"/>
                <a:cs typeface="Century Schoolbook" charset="0"/>
              </a:rPr>
              <a:t>Reference 2: There is a cat on the mat.</a:t>
            </a:r>
            <a:endParaRPr lang="en-US" sz="2800" dirty="0">
              <a:latin typeface="Century Schoolbook" charset="0"/>
              <a:ea typeface="Century Schoolbook" charset="0"/>
              <a:cs typeface="Century Schoolbook" charset="0"/>
            </a:endParaRPr>
          </a:p>
        </p:txBody>
      </p:sp>
      <p:sp>
        <p:nvSpPr>
          <p:cNvPr id="40" name="Rectangle 39"/>
          <p:cNvSpPr/>
          <p:nvPr/>
        </p:nvSpPr>
        <p:spPr>
          <a:xfrm>
            <a:off x="2295332" y="2475202"/>
            <a:ext cx="6630341" cy="523220"/>
          </a:xfrm>
          <a:prstGeom prst="rect">
            <a:avLst/>
          </a:prstGeom>
        </p:spPr>
        <p:txBody>
          <a:bodyPr wrap="none">
            <a:spAutoFit/>
          </a:bodyPr>
          <a:lstStyle/>
          <a:p>
            <a:r>
              <a:rPr lang="en-US" sz="2800" dirty="0">
                <a:latin typeface="Century Schoolbook" charset="0"/>
                <a:ea typeface="Century Schoolbook" charset="0"/>
                <a:cs typeface="Century Schoolbook" charset="0"/>
              </a:rPr>
              <a:t>MT output: The cat the cat on the mat.</a:t>
            </a:r>
            <a:endParaRPr lang="en-US" sz="2800" dirty="0">
              <a:latin typeface="Century Schoolbook" charset="0"/>
              <a:ea typeface="Century Schoolbook" charset="0"/>
              <a:cs typeface="Century Schoolbook" charset="0"/>
            </a:endParaRPr>
          </a:p>
        </p:txBody>
      </p:sp>
      <p:sp>
        <p:nvSpPr>
          <p:cNvPr id="11" name="TextBox 10"/>
          <p:cNvSpPr txBox="1"/>
          <p:nvPr/>
        </p:nvSpPr>
        <p:spPr>
          <a:xfrm>
            <a:off x="0" y="6488668"/>
            <a:ext cx="9546203" cy="369332"/>
          </a:xfrm>
          <a:prstGeom prst="rect">
            <a:avLst/>
          </a:prstGeom>
          <a:noFill/>
        </p:spPr>
        <p:txBody>
          <a:bodyPr wrap="none" rtlCol="0">
            <a:spAutoFit/>
          </a:bodyPr>
          <a:lstStyle/>
          <a:p>
            <a:r>
              <a:rPr lang="en-US" dirty="0">
                <a:latin typeface="Century Schoolbook" charset="0"/>
                <a:ea typeface="Century Schoolbook" charset="0"/>
                <a:cs typeface="Century Schoolbook" charset="0"/>
              </a:rPr>
              <a:t>[Papineni et. al., 2002. Bleu: A method for automatic evaluation of machine translation]</a:t>
            </a:r>
            <a:endParaRPr lang="en-US" dirty="0">
              <a:latin typeface="Century Schoolbook" charset="0"/>
              <a:ea typeface="Century Schoolbook" charset="0"/>
              <a:cs typeface="Century Schoolbook" charset="0"/>
            </a:endParaRPr>
          </a:p>
        </p:txBody>
      </p:sp>
      <p:grpSp>
        <p:nvGrpSpPr>
          <p:cNvPr id="8" name="Group 7"/>
          <p:cNvGrpSpPr/>
          <p:nvPr/>
        </p:nvGrpSpPr>
        <p:grpSpPr>
          <a:xfrm>
            <a:off x="0" y="3420798"/>
            <a:ext cx="6003912" cy="1976181"/>
            <a:chOff x="-4277605" y="-2414086"/>
            <a:chExt cx="6003912" cy="1976181"/>
          </a:xfrm>
        </p:grpSpPr>
        <mc:AlternateContent xmlns:mc="http://schemas.openxmlformats.org/markup-compatibility/2006">
          <mc:Choice xmlns:a14="http://schemas.microsoft.com/office/drawing/2010/main" Requires="a14">
            <p:sp>
              <p:nvSpPr>
                <p:cNvPr id="12" name="TextBox 11"/>
                <p:cNvSpPr txBox="1"/>
                <p:nvPr/>
              </p:nvSpPr>
              <p:spPr>
                <a:xfrm>
                  <a:off x="-4277605" y="-1660293"/>
                  <a:ext cx="6003912" cy="581378"/>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𝑝</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 </m:t>
                            </m:r>
                          </m:num>
                          <m:den>
                            <m:r>
                              <a:rPr lang="en-US" sz="2800" i="1" smtClean="0">
                                <a:latin typeface="Cambria Math" panose="02040503050406030204" pitchFamily="18" charset="0"/>
                              </a:rPr>
                              <m:t> </m:t>
                            </m:r>
                            <m:r>
                              <a:rPr lang="en-US" sz="2800" b="0" i="1" smtClean="0">
                                <a:latin typeface="Cambria Math" panose="02040503050406030204" pitchFamily="18" charset="0"/>
                              </a:rPr>
                              <m:t>                                                        </m:t>
                            </m:r>
                          </m:den>
                        </m:f>
                        <m:r>
                          <a:rPr lang="en-US" sz="2800" b="0" i="1" smtClean="0">
                            <a:latin typeface="Cambria Math" panose="02040503050406030204" pitchFamily="18" charset="0"/>
                          </a:rPr>
                          <m:t> </m:t>
                        </m:r>
                      </m:oMath>
                    </m:oMathPara>
                  </a14:m>
                  <a:endParaRPr lang="en-US" sz="2800" dirty="0"/>
                </a:p>
              </p:txBody>
            </p:sp>
          </mc:Choice>
          <mc:Fallback>
            <p:sp>
              <p:nvSpPr>
                <p:cNvPr id="12" name="TextBox 11"/>
                <p:cNvSpPr txBox="1">
                  <a:spLocks noRot="1" noChangeAspect="1" noMove="1" noResize="1" noEditPoints="1" noAdjustHandles="1" noChangeArrowheads="1" noChangeShapeType="1" noTextEdit="1"/>
                </p:cNvSpPr>
                <p:nvPr/>
              </p:nvSpPr>
              <p:spPr>
                <a:xfrm>
                  <a:off x="-4277605" y="-1660293"/>
                  <a:ext cx="6003912" cy="581378"/>
                </a:xfrm>
                <a:prstGeom prst="rect">
                  <a:avLst/>
                </a:prstGeom>
                <a:blipFill rotWithShape="1">
                  <a:blip r:embed="rId1"/>
                </a:blipFill>
              </p:spPr>
              <p:txBody>
                <a:bodyPr/>
                <a:lstStyle/>
                <a:p>
                  <a:r>
                    <a:rPr lang="en-US" altLang="en-US">
                      <a:noFill/>
                    </a:rPr>
                    <a:t> </a:t>
                  </a:r>
                </a:p>
              </p:txBody>
            </p:sp>
          </mc:Fallback>
        </mc:AlternateContent>
        <p:grpSp>
          <p:nvGrpSpPr>
            <p:cNvPr id="7" name="Group 6"/>
            <p:cNvGrpSpPr/>
            <p:nvPr/>
          </p:nvGrpSpPr>
          <p:grpSpPr>
            <a:xfrm>
              <a:off x="-3157948" y="-2414086"/>
              <a:ext cx="4487797" cy="938334"/>
              <a:chOff x="-4304917" y="4501481"/>
              <a:chExt cx="4487797" cy="938334"/>
            </a:xfrm>
          </p:grpSpPr>
          <mc:AlternateContent xmlns:mc="http://schemas.openxmlformats.org/markup-compatibility/2006">
            <mc:Choice xmlns:a14="http://schemas.microsoft.com/office/drawing/2010/main" Requires="a14">
              <p:sp>
                <p:nvSpPr>
                  <p:cNvPr id="13" name="TextBox 12"/>
                  <p:cNvSpPr txBox="1"/>
                  <p:nvPr/>
                </p:nvSpPr>
                <p:spPr>
                  <a:xfrm>
                    <a:off x="-4304917" y="4501481"/>
                    <a:ext cx="1468031" cy="93833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nary>
                            <m:naryPr>
                              <m:chr m:val="∑"/>
                              <m:ctrlPr>
                                <a:rPr lang="is-IS" sz="2400" i="1" smtClean="0">
                                  <a:latin typeface="Cambria Math" panose="02040503050406030204" pitchFamily="18" charset="0"/>
                                </a:rPr>
                              </m:ctrlPr>
                            </m:naryPr>
                            <m:sub>
                              <m:r>
                                <m:rPr>
                                  <m:brk m:alnAt="23"/>
                                </m:rPr>
                                <a:rPr lang="en-US" sz="2400" b="0" i="1" smtClean="0">
                                  <a:latin typeface="Cambria Math" panose="02040503050406030204" pitchFamily="18" charset="0"/>
                                </a:rPr>
                                <m:t>𝑢</m:t>
                              </m:r>
                              <m:r>
                                <a:rPr lang="en-US" sz="2400" b="0" i="1" smtClean="0">
                                  <a:latin typeface="Cambria Math" panose="02040503050406030204" pitchFamily="18" charset="0"/>
                                </a:rPr>
                                <m:t>𝑛𝑖𝑔𝑟𝑎𝑚</m:t>
                              </m:r>
                              <m:r>
                                <a:rPr lang="en-US" sz="2400" b="0" i="1" smtClean="0">
                                  <a:latin typeface="Cambria Math" panose="02040503050406030204" pitchFamily="18" charset="0"/>
                                </a:rPr>
                                <m:t>∈</m:t>
                              </m:r>
                              <m:acc>
                                <m:accPr>
                                  <m:ctrlPr>
                                    <a:rPr lang="en-US" sz="2400" b="0" i="1" smtClean="0">
                                      <a:latin typeface="Cambria Math" panose="02040503050406030204" pitchFamily="18" charset="0"/>
                                    </a:rPr>
                                  </m:ctrlPr>
                                </m:accPr>
                                <m:e>
                                  <m:r>
                                    <a:rPr lang="en-US" sz="2400" b="0" i="1" smtClean="0">
                                      <a:latin typeface="Cambria Math" panose="02040503050406030204" pitchFamily="18" charset="0"/>
                                    </a:rPr>
                                    <m:t>𝑦</m:t>
                                  </m:r>
                                </m:e>
                              </m:acc>
                            </m:sub>
                            <m:sup>
                              <m:r>
                                <a:rPr lang="en-US" sz="2400" b="0" i="1" smtClean="0">
                                  <a:latin typeface="Cambria Math" panose="02040503050406030204" pitchFamily="18" charset="0"/>
                                </a:rPr>
                                <m:t> </m:t>
                              </m:r>
                            </m:sup>
                            <m:e>
                              <m:r>
                                <a:rPr lang="en-US" sz="2400" i="1" smtClean="0">
                                  <a:latin typeface="Cambria Math" panose="02040503050406030204" pitchFamily="18" charset="0"/>
                                </a:rPr>
                                <m:t> </m:t>
                              </m:r>
                            </m:e>
                          </m:nary>
                        </m:oMath>
                      </m:oMathPara>
                    </a14:m>
                    <a:endParaRPr lang="en-US" sz="2400" dirty="0"/>
                  </a:p>
                </p:txBody>
              </p:sp>
            </mc:Choice>
            <mc:Fallback>
              <p:sp>
                <p:nvSpPr>
                  <p:cNvPr id="13" name="TextBox 12"/>
                  <p:cNvSpPr txBox="1">
                    <a:spLocks noRot="1" noChangeAspect="1" noMove="1" noResize="1" noEditPoints="1" noAdjustHandles="1" noChangeArrowheads="1" noChangeShapeType="1" noTextEdit="1"/>
                  </p:cNvSpPr>
                  <p:nvPr/>
                </p:nvSpPr>
                <p:spPr>
                  <a:xfrm>
                    <a:off x="-4304917" y="4501481"/>
                    <a:ext cx="1468031" cy="938334"/>
                  </a:xfrm>
                  <a:prstGeom prst="rect">
                    <a:avLst/>
                  </a:prstGeom>
                  <a:blipFill rotWithShape="1">
                    <a:blip r:embed="rId2"/>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3295445" y="4607629"/>
                    <a:ext cx="3478325" cy="77386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func>
                            <m:funcPr>
                              <m:ctrlPr>
                                <a:rPr lang="en-US" sz="2800" i="1">
                                  <a:latin typeface="Cambria Math" panose="02040503050406030204" pitchFamily="18" charset="0"/>
                                  <a:ea typeface="Cambria Math" panose="02040503050406030204" pitchFamily="18" charset="0"/>
                                  <a:cs typeface="Cambria Math" panose="02040503050406030204" pitchFamily="18" charset="0"/>
                                </a:rPr>
                              </m:ctrlPr>
                            </m:funcPr>
                            <m:fName>
                              <m:limLow>
                                <m:limLowPr>
                                  <m:ctrlPr>
                                    <a:rPr lang="en-US" sz="2800" i="1">
                                      <a:latin typeface="Cambria Math" panose="02040503050406030204" pitchFamily="18" charset="0"/>
                                      <a:ea typeface="Cambria Math" panose="02040503050406030204" pitchFamily="18" charset="0"/>
                                      <a:cs typeface="Cambria Math" panose="02040503050406030204" pitchFamily="18" charset="0"/>
                                    </a:rPr>
                                  </m:ctrlPr>
                                </m:limLowPr>
                                <m:e>
                                  <m:r>
                                    <a:rPr lang="en-US" sz="2800" i="1">
                                      <a:latin typeface="Cambria Math" panose="02040503050406030204" pitchFamily="18" charset="0"/>
                                      <a:ea typeface="Cambria Math" panose="02040503050406030204" pitchFamily="18" charset="0"/>
                                      <a:cs typeface="Cambria Math" panose="02040503050406030204" pitchFamily="18" charset="0"/>
                                    </a:rPr>
                                    <m:t>𝑐𝑜𝑢𝑛</m:t>
                                  </m:r>
                                  <m:sSub>
                                    <m:sSubPr>
                                      <m:ctrlPr>
                                        <a:rPr lang="en-US" sz="2800" i="1">
                                          <a:latin typeface="Cambria Math" panose="02040503050406030204" pitchFamily="18" charset="0"/>
                                          <a:ea typeface="Cambria Math" panose="02040503050406030204" pitchFamily="18" charset="0"/>
                                          <a:cs typeface="Cambria Math" panose="02040503050406030204" pitchFamily="18" charset="0"/>
                                        </a:rPr>
                                      </m:ctrlPr>
                                    </m:sSubPr>
                                    <m:e>
                                      <m:r>
                                        <a:rPr lang="en-US" sz="2800" i="1">
                                          <a:latin typeface="Cambria Math" panose="02040503050406030204" pitchFamily="18" charset="0"/>
                                          <a:ea typeface="Cambria Math" panose="02040503050406030204" pitchFamily="18" charset="0"/>
                                          <a:cs typeface="Cambria Math" panose="02040503050406030204" pitchFamily="18" charset="0"/>
                                        </a:rPr>
                                        <m:t>𝑡</m:t>
                                      </m:r>
                                    </m:e>
                                    <m:sub>
                                      <m:r>
                                        <a:rPr lang="en-US" sz="2800" i="1">
                                          <a:latin typeface="Cambria Math" panose="02040503050406030204" pitchFamily="18" charset="0"/>
                                          <a:ea typeface="Cambria Math" panose="02040503050406030204" pitchFamily="18" charset="0"/>
                                          <a:cs typeface="Cambria Math" panose="02040503050406030204" pitchFamily="18" charset="0"/>
                                        </a:rPr>
                                        <m:t>𝑐𝑙𝑖𝑝</m:t>
                                      </m:r>
                                    </m:sub>
                                  </m:sSub>
                                  <m:r>
                                    <a:rPr lang="en-US" sz="2800" i="1">
                                      <a:latin typeface="Cambria Math" panose="02040503050406030204" pitchFamily="18" charset="0"/>
                                      <a:ea typeface="Cambria Math" panose="02040503050406030204" pitchFamily="18" charset="0"/>
                                      <a:cs typeface="Cambria Math" panose="02040503050406030204" pitchFamily="18" charset="0"/>
                                    </a:rPr>
                                    <m:t> </m:t>
                                  </m:r>
                                </m:e>
                                <m:lim>
                                  <m:r>
                                    <a:rPr lang="en-US" sz="2800" i="1">
                                      <a:latin typeface="Cambria Math" panose="02040503050406030204" pitchFamily="18" charset="0"/>
                                      <a:ea typeface="Cambria Math" panose="02040503050406030204" pitchFamily="18" charset="0"/>
                                      <a:cs typeface="Cambria Math" panose="02040503050406030204" pitchFamily="18" charset="0"/>
                                    </a:rPr>
                                    <m:t> </m:t>
                                  </m:r>
                                </m:lim>
                              </m:limLow>
                            </m:fName>
                            <m:e>
                              <m:r>
                                <a:rPr lang="en-US" sz="2800" i="1">
                                  <a:latin typeface="Cambria Math" panose="02040503050406030204" pitchFamily="18" charset="0"/>
                                  <a:ea typeface="Cambria Math" panose="02040503050406030204" pitchFamily="18" charset="0"/>
                                  <a:cs typeface="Cambria Math" panose="02040503050406030204" pitchFamily="18" charset="0"/>
                                </a:rPr>
                                <m:t>(</m:t>
                              </m:r>
                              <m:r>
                                <a:rPr lang="en-US" sz="2800" i="1">
                                  <a:latin typeface="Cambria Math" panose="02040503050406030204" pitchFamily="18" charset="0"/>
                                  <a:ea typeface="Cambria Math" panose="02040503050406030204" pitchFamily="18" charset="0"/>
                                  <a:cs typeface="Cambria Math" panose="02040503050406030204" pitchFamily="18" charset="0"/>
                                </a:rPr>
                                <m:t>𝑢𝑛𝑖𝑔𝑟𝑎𝑚</m:t>
                              </m:r>
                              <m:r>
                                <a:rPr lang="en-US" sz="2800" i="1">
                                  <a:latin typeface="Cambria Math" panose="02040503050406030204" pitchFamily="18" charset="0"/>
                                  <a:ea typeface="Cambria Math" panose="02040503050406030204" pitchFamily="18" charset="0"/>
                                  <a:cs typeface="Cambria Math" panose="02040503050406030204" pitchFamily="18" charset="0"/>
                                </a:rPr>
                                <m:t>)</m:t>
                              </m:r>
                            </m:e>
                          </m:func>
                        </m:oMath>
                      </m:oMathPara>
                    </a14:m>
                    <a:endParaRPr lang="en-US" sz="2800" dirty="0">
                      <a:latin typeface="Cambria Math" panose="02040503050406030204" pitchFamily="18" charset="0"/>
                      <a:ea typeface="Cambria Math" panose="02040503050406030204" pitchFamily="18" charset="0"/>
                      <a:cs typeface="Cambria Math" panose="02040503050406030204" pitchFamily="18" charset="0"/>
                    </a:endParaRPr>
                  </a:p>
                </p:txBody>
              </p:sp>
            </mc:Choice>
            <mc:Fallback>
              <p:sp>
                <p:nvSpPr>
                  <p:cNvPr id="6" name="Rectangle 5"/>
                  <p:cNvSpPr>
                    <a:spLocks noRot="1" noChangeAspect="1" noMove="1" noResize="1" noEditPoints="1" noAdjustHandles="1" noChangeArrowheads="1" noChangeShapeType="1" noTextEdit="1"/>
                  </p:cNvSpPr>
                  <p:nvPr/>
                </p:nvSpPr>
                <p:spPr>
                  <a:xfrm>
                    <a:off x="-3295445" y="4607629"/>
                    <a:ext cx="3478325" cy="773866"/>
                  </a:xfrm>
                  <a:prstGeom prst="rect">
                    <a:avLst/>
                  </a:prstGeom>
                  <a:blipFill rotWithShape="1">
                    <a:blip r:embed="rId3"/>
                  </a:blipFill>
                </p:spPr>
                <p:txBody>
                  <a:bodyPr/>
                  <a:lstStyle/>
                  <a:p>
                    <a:r>
                      <a:rPr lang="en-US" altLang="en-US">
                        <a:noFill/>
                      </a:rPr>
                      <a:t> </a:t>
                    </a:r>
                  </a:p>
                </p:txBody>
              </p:sp>
            </mc:Fallback>
          </mc:AlternateContent>
        </p:grpSp>
        <p:grpSp>
          <p:nvGrpSpPr>
            <p:cNvPr id="19" name="Group 18"/>
            <p:cNvGrpSpPr/>
            <p:nvPr/>
          </p:nvGrpSpPr>
          <p:grpSpPr>
            <a:xfrm>
              <a:off x="-3157948" y="-1376239"/>
              <a:ext cx="4059794" cy="938334"/>
              <a:chOff x="-4304917" y="4501481"/>
              <a:chExt cx="4059794" cy="938334"/>
            </a:xfrm>
          </p:grpSpPr>
          <mc:AlternateContent xmlns:mc="http://schemas.openxmlformats.org/markup-compatibility/2006">
            <mc:Choice xmlns:a14="http://schemas.microsoft.com/office/drawing/2010/main" Requires="a14">
              <p:sp>
                <p:nvSpPr>
                  <p:cNvPr id="20" name="TextBox 19"/>
                  <p:cNvSpPr txBox="1"/>
                  <p:nvPr/>
                </p:nvSpPr>
                <p:spPr>
                  <a:xfrm>
                    <a:off x="-4304917" y="4501481"/>
                    <a:ext cx="1468031" cy="93833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nary>
                            <m:naryPr>
                              <m:chr m:val="∑"/>
                              <m:ctrlPr>
                                <a:rPr lang="is-IS" sz="2400" i="1" smtClean="0">
                                  <a:latin typeface="Cambria Math" panose="02040503050406030204" pitchFamily="18" charset="0"/>
                                </a:rPr>
                              </m:ctrlPr>
                            </m:naryPr>
                            <m:sub>
                              <m:r>
                                <m:rPr>
                                  <m:brk m:alnAt="23"/>
                                </m:rPr>
                                <a:rPr lang="en-US" sz="2400" b="0" i="1" smtClean="0">
                                  <a:latin typeface="Cambria Math" panose="02040503050406030204" pitchFamily="18" charset="0"/>
                                </a:rPr>
                                <m:t>𝑢</m:t>
                              </m:r>
                              <m:r>
                                <a:rPr lang="en-US" sz="2400" b="0" i="1" smtClean="0">
                                  <a:latin typeface="Cambria Math" panose="02040503050406030204" pitchFamily="18" charset="0"/>
                                </a:rPr>
                                <m:t>𝑛𝑖𝑔𝑟𝑎𝑚</m:t>
                              </m:r>
                              <m:r>
                                <a:rPr lang="en-US" sz="2400" b="0" i="1" smtClean="0">
                                  <a:latin typeface="Cambria Math" panose="02040503050406030204" pitchFamily="18" charset="0"/>
                                </a:rPr>
                                <m:t>∈</m:t>
                              </m:r>
                              <m:acc>
                                <m:accPr>
                                  <m:ctrlPr>
                                    <a:rPr lang="en-US" sz="2400" b="0" i="1" smtClean="0">
                                      <a:latin typeface="Cambria Math" panose="02040503050406030204" pitchFamily="18" charset="0"/>
                                    </a:rPr>
                                  </m:ctrlPr>
                                </m:accPr>
                                <m:e>
                                  <m:r>
                                    <a:rPr lang="en-US" sz="2400" b="0" i="1" smtClean="0">
                                      <a:latin typeface="Cambria Math" panose="02040503050406030204" pitchFamily="18" charset="0"/>
                                    </a:rPr>
                                    <m:t>𝑦</m:t>
                                  </m:r>
                                </m:e>
                              </m:acc>
                            </m:sub>
                            <m:sup>
                              <m:r>
                                <a:rPr lang="en-US" sz="2400" b="0" i="1" smtClean="0">
                                  <a:latin typeface="Cambria Math" panose="02040503050406030204" pitchFamily="18" charset="0"/>
                                </a:rPr>
                                <m:t> </m:t>
                              </m:r>
                            </m:sup>
                            <m:e>
                              <m:r>
                                <a:rPr lang="en-US" sz="2400" i="1" smtClean="0">
                                  <a:latin typeface="Cambria Math" panose="02040503050406030204" pitchFamily="18" charset="0"/>
                                </a:rPr>
                                <m:t> </m:t>
                              </m:r>
                            </m:e>
                          </m:nary>
                        </m:oMath>
                      </m:oMathPara>
                    </a14:m>
                    <a:endParaRPr lang="en-US" sz="2400" dirty="0"/>
                  </a:p>
                </p:txBody>
              </p:sp>
            </mc:Choice>
            <mc:Fallback>
              <p:sp>
                <p:nvSpPr>
                  <p:cNvPr id="20" name="TextBox 19"/>
                  <p:cNvSpPr txBox="1">
                    <a:spLocks noRot="1" noChangeAspect="1" noMove="1" noResize="1" noEditPoints="1" noAdjustHandles="1" noChangeArrowheads="1" noChangeShapeType="1" noTextEdit="1"/>
                  </p:cNvSpPr>
                  <p:nvPr/>
                </p:nvSpPr>
                <p:spPr>
                  <a:xfrm>
                    <a:off x="-4304917" y="4501481"/>
                    <a:ext cx="1468031" cy="938334"/>
                  </a:xfrm>
                  <a:prstGeom prst="rect">
                    <a:avLst/>
                  </a:prstGeom>
                  <a:blipFill rotWithShape="1">
                    <a:blip r:embed="rId2"/>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21" name="Rectangle 20"/>
                  <p:cNvSpPr/>
                  <p:nvPr/>
                </p:nvSpPr>
                <p:spPr>
                  <a:xfrm>
                    <a:off x="-3295445" y="4607629"/>
                    <a:ext cx="3050322" cy="72423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func>
                            <m:funcPr>
                              <m:ctrlPr>
                                <a:rPr lang="en-US" sz="2800" i="1" smtClean="0">
                                  <a:latin typeface="Cambria Math" panose="02040503050406030204" pitchFamily="18" charset="0"/>
                                  <a:ea typeface="Cambria Math" panose="02040503050406030204" pitchFamily="18" charset="0"/>
                                  <a:cs typeface="Cambria Math" panose="02040503050406030204" pitchFamily="18" charset="0"/>
                                </a:rPr>
                              </m:ctrlPr>
                            </m:funcPr>
                            <m:fName>
                              <m:limLow>
                                <m:limLowPr>
                                  <m:ctrlPr>
                                    <a:rPr lang="en-US" sz="2800" i="1">
                                      <a:latin typeface="Cambria Math" panose="02040503050406030204" pitchFamily="18" charset="0"/>
                                      <a:ea typeface="Cambria Math" panose="02040503050406030204" pitchFamily="18" charset="0"/>
                                      <a:cs typeface="Cambria Math" panose="02040503050406030204" pitchFamily="18" charset="0"/>
                                    </a:rPr>
                                  </m:ctrlPr>
                                </m:limLowPr>
                                <m:e>
                                  <m:r>
                                    <a:rPr lang="en-US" sz="2800" i="1">
                                      <a:latin typeface="Cambria Math" panose="02040503050406030204" pitchFamily="18" charset="0"/>
                                      <a:ea typeface="Cambria Math" panose="02040503050406030204" pitchFamily="18" charset="0"/>
                                      <a:cs typeface="Cambria Math" panose="02040503050406030204" pitchFamily="18" charset="0"/>
                                    </a:rPr>
                                    <m:t>𝑐𝑜𝑢𝑛</m:t>
                                  </m:r>
                                  <m:sSub>
                                    <m:sSubPr>
                                      <m:ctrlPr>
                                        <a:rPr lang="en-US" sz="2800" i="1">
                                          <a:latin typeface="Cambria Math" panose="02040503050406030204" pitchFamily="18" charset="0"/>
                                          <a:ea typeface="Cambria Math" panose="02040503050406030204" pitchFamily="18" charset="0"/>
                                          <a:cs typeface="Cambria Math" panose="02040503050406030204" pitchFamily="18" charset="0"/>
                                        </a:rPr>
                                      </m:ctrlPr>
                                    </m:sSubPr>
                                    <m:e>
                                      <m:r>
                                        <a:rPr lang="en-US" sz="2800" i="1">
                                          <a:latin typeface="Cambria Math" panose="02040503050406030204" pitchFamily="18" charset="0"/>
                                          <a:ea typeface="Cambria Math" panose="02040503050406030204" pitchFamily="18" charset="0"/>
                                          <a:cs typeface="Cambria Math" panose="02040503050406030204" pitchFamily="18" charset="0"/>
                                        </a:rPr>
                                        <m:t>𝑡</m:t>
                                      </m:r>
                                    </m:e>
                                    <m:sub>
                                      <m:r>
                                        <a:rPr lang="en-US" sz="2800" b="0" i="1" smtClean="0">
                                          <a:latin typeface="Cambria Math" panose="02040503050406030204" pitchFamily="18" charset="0"/>
                                          <a:ea typeface="Cambria Math" panose="02040503050406030204" pitchFamily="18" charset="0"/>
                                          <a:cs typeface="Cambria Math" panose="02040503050406030204" pitchFamily="18" charset="0"/>
                                        </a:rPr>
                                        <m:t> </m:t>
                                      </m:r>
                                    </m:sub>
                                  </m:sSub>
                                </m:e>
                                <m:lim>
                                  <m:r>
                                    <a:rPr lang="en-US" sz="2800" i="1">
                                      <a:latin typeface="Cambria Math" panose="02040503050406030204" pitchFamily="18" charset="0"/>
                                      <a:ea typeface="Cambria Math" panose="02040503050406030204" pitchFamily="18" charset="0"/>
                                      <a:cs typeface="Cambria Math" panose="02040503050406030204" pitchFamily="18" charset="0"/>
                                    </a:rPr>
                                    <m:t> </m:t>
                                  </m:r>
                                </m:lim>
                              </m:limLow>
                            </m:fName>
                            <m:e>
                              <m:r>
                                <a:rPr lang="en-US" sz="2800" i="1">
                                  <a:latin typeface="Cambria Math" panose="02040503050406030204" pitchFamily="18" charset="0"/>
                                  <a:ea typeface="Cambria Math" panose="02040503050406030204" pitchFamily="18" charset="0"/>
                                  <a:cs typeface="Cambria Math" panose="02040503050406030204" pitchFamily="18" charset="0"/>
                                </a:rPr>
                                <m:t>(</m:t>
                              </m:r>
                              <m:r>
                                <a:rPr lang="en-US" sz="2800" i="1">
                                  <a:latin typeface="Cambria Math" panose="02040503050406030204" pitchFamily="18" charset="0"/>
                                  <a:ea typeface="Cambria Math" panose="02040503050406030204" pitchFamily="18" charset="0"/>
                                  <a:cs typeface="Cambria Math" panose="02040503050406030204" pitchFamily="18" charset="0"/>
                                </a:rPr>
                                <m:t>𝑢𝑛𝑖𝑔𝑟𝑎𝑚</m:t>
                              </m:r>
                              <m:r>
                                <a:rPr lang="en-US" sz="2800" i="1">
                                  <a:latin typeface="Cambria Math" panose="02040503050406030204" pitchFamily="18" charset="0"/>
                                  <a:ea typeface="Cambria Math" panose="02040503050406030204" pitchFamily="18" charset="0"/>
                                  <a:cs typeface="Cambria Math" panose="02040503050406030204" pitchFamily="18" charset="0"/>
                                </a:rPr>
                                <m:t>)</m:t>
                              </m:r>
                            </m:e>
                          </m:func>
                        </m:oMath>
                      </m:oMathPara>
                    </a14:m>
                    <a:endParaRPr lang="en-US" sz="2800" dirty="0">
                      <a:latin typeface="Cambria Math" panose="02040503050406030204" pitchFamily="18" charset="0"/>
                      <a:ea typeface="Cambria Math" panose="02040503050406030204" pitchFamily="18" charset="0"/>
                      <a:cs typeface="Cambria Math" panose="02040503050406030204" pitchFamily="18" charset="0"/>
                    </a:endParaRPr>
                  </a:p>
                </p:txBody>
              </p:sp>
            </mc:Choice>
            <mc:Fallback>
              <p:sp>
                <p:nvSpPr>
                  <p:cNvPr id="21" name="Rectangle 20"/>
                  <p:cNvSpPr>
                    <a:spLocks noRot="1" noChangeAspect="1" noMove="1" noResize="1" noEditPoints="1" noAdjustHandles="1" noChangeArrowheads="1" noChangeShapeType="1" noTextEdit="1"/>
                  </p:cNvSpPr>
                  <p:nvPr/>
                </p:nvSpPr>
                <p:spPr>
                  <a:xfrm>
                    <a:off x="-3295445" y="4607629"/>
                    <a:ext cx="3050322" cy="724237"/>
                  </a:xfrm>
                  <a:prstGeom prst="rect">
                    <a:avLst/>
                  </a:prstGeom>
                  <a:blipFill rotWithShape="1">
                    <a:blip r:embed="rId4"/>
                  </a:blipFill>
                </p:spPr>
                <p:txBody>
                  <a:bodyPr/>
                  <a:lstStyle/>
                  <a:p>
                    <a:r>
                      <a:rPr lang="en-US" altLang="en-US">
                        <a:noFill/>
                      </a:rPr>
                      <a:t> </a:t>
                    </a:r>
                  </a:p>
                </p:txBody>
              </p:sp>
            </mc:Fallback>
          </mc:AlternateContent>
        </p:grpSp>
      </p:grpSp>
      <p:grpSp>
        <p:nvGrpSpPr>
          <p:cNvPr id="23" name="Group 22"/>
          <p:cNvGrpSpPr/>
          <p:nvPr/>
        </p:nvGrpSpPr>
        <p:grpSpPr>
          <a:xfrm>
            <a:off x="6377731" y="3420798"/>
            <a:ext cx="6003912" cy="1976181"/>
            <a:chOff x="-4277605" y="-2414086"/>
            <a:chExt cx="6003912" cy="1976181"/>
          </a:xfrm>
        </p:grpSpPr>
        <mc:AlternateContent xmlns:mc="http://schemas.openxmlformats.org/markup-compatibility/2006">
          <mc:Choice xmlns:a14="http://schemas.microsoft.com/office/drawing/2010/main" Requires="a14">
            <p:sp>
              <p:nvSpPr>
                <p:cNvPr id="24" name="TextBox 23"/>
                <p:cNvSpPr txBox="1"/>
                <p:nvPr/>
              </p:nvSpPr>
              <p:spPr>
                <a:xfrm>
                  <a:off x="-4277605" y="-1660293"/>
                  <a:ext cx="6003912" cy="581378"/>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𝑝</m:t>
                            </m:r>
                          </m:e>
                          <m:sub>
                            <m:r>
                              <a:rPr lang="en-US" sz="2800" b="0" i="1" smtClean="0">
                                <a:latin typeface="Cambria Math" panose="02040503050406030204" pitchFamily="18" charset="0"/>
                              </a:rPr>
                              <m:t>𝑛</m:t>
                            </m:r>
                          </m:sub>
                        </m:sSub>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 </m:t>
                            </m:r>
                          </m:num>
                          <m:den>
                            <m:r>
                              <a:rPr lang="en-US" sz="2800" i="1" smtClean="0">
                                <a:latin typeface="Cambria Math" panose="02040503050406030204" pitchFamily="18" charset="0"/>
                              </a:rPr>
                              <m:t> </m:t>
                            </m:r>
                            <m:r>
                              <a:rPr lang="en-US" sz="2800" b="0" i="1" smtClean="0">
                                <a:latin typeface="Cambria Math" panose="02040503050406030204" pitchFamily="18" charset="0"/>
                              </a:rPr>
                              <m:t>                                                        </m:t>
                            </m:r>
                          </m:den>
                        </m:f>
                        <m:r>
                          <a:rPr lang="en-US" sz="2800" b="0" i="1" smtClean="0">
                            <a:latin typeface="Cambria Math" panose="02040503050406030204" pitchFamily="18" charset="0"/>
                          </a:rPr>
                          <m:t> </m:t>
                        </m:r>
                      </m:oMath>
                    </m:oMathPara>
                  </a14:m>
                  <a:endParaRPr lang="en-US" sz="2800" dirty="0"/>
                </a:p>
              </p:txBody>
            </p:sp>
          </mc:Choice>
          <mc:Fallback>
            <p:sp>
              <p:nvSpPr>
                <p:cNvPr id="24" name="TextBox 23"/>
                <p:cNvSpPr txBox="1">
                  <a:spLocks noRot="1" noChangeAspect="1" noMove="1" noResize="1" noEditPoints="1" noAdjustHandles="1" noChangeArrowheads="1" noChangeShapeType="1" noTextEdit="1"/>
                </p:cNvSpPr>
                <p:nvPr/>
              </p:nvSpPr>
              <p:spPr>
                <a:xfrm>
                  <a:off x="-4277605" y="-1660293"/>
                  <a:ext cx="6003912" cy="581378"/>
                </a:xfrm>
                <a:prstGeom prst="rect">
                  <a:avLst/>
                </a:prstGeom>
                <a:blipFill rotWithShape="1">
                  <a:blip r:embed="rId5"/>
                </a:blipFill>
              </p:spPr>
              <p:txBody>
                <a:bodyPr/>
                <a:lstStyle/>
                <a:p>
                  <a:r>
                    <a:rPr lang="en-US" altLang="en-US">
                      <a:noFill/>
                    </a:rPr>
                    <a:t> </a:t>
                  </a:r>
                </a:p>
              </p:txBody>
            </p:sp>
          </mc:Fallback>
        </mc:AlternateContent>
        <p:grpSp>
          <p:nvGrpSpPr>
            <p:cNvPr id="25" name="Group 24"/>
            <p:cNvGrpSpPr/>
            <p:nvPr/>
          </p:nvGrpSpPr>
          <p:grpSpPr>
            <a:xfrm>
              <a:off x="-3157948" y="-2414086"/>
              <a:ext cx="4167196" cy="938334"/>
              <a:chOff x="-4304917" y="4501481"/>
              <a:chExt cx="4167196" cy="938334"/>
            </a:xfrm>
          </p:grpSpPr>
          <mc:AlternateContent xmlns:mc="http://schemas.openxmlformats.org/markup-compatibility/2006">
            <mc:Choice xmlns:a14="http://schemas.microsoft.com/office/drawing/2010/main" Requires="a14">
              <p:sp>
                <p:nvSpPr>
                  <p:cNvPr id="29" name="TextBox 28"/>
                  <p:cNvSpPr txBox="1"/>
                  <p:nvPr/>
                </p:nvSpPr>
                <p:spPr>
                  <a:xfrm>
                    <a:off x="-4304917" y="4501481"/>
                    <a:ext cx="1243610" cy="93833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nary>
                            <m:naryPr>
                              <m:chr m:val="∑"/>
                              <m:ctrlPr>
                                <a:rPr lang="is-IS" sz="2400" i="1" smtClean="0">
                                  <a:latin typeface="Cambria Math" panose="02040503050406030204" pitchFamily="18" charset="0"/>
                                </a:rPr>
                              </m:ctrlPr>
                            </m:naryPr>
                            <m:sub>
                              <m:r>
                                <m:rPr>
                                  <m:brk m:alnAt="23"/>
                                </m:rPr>
                                <a:rPr lang="en-US" sz="2400" b="0" i="1" smtClean="0">
                                  <a:latin typeface="Cambria Math" panose="02040503050406030204" pitchFamily="18" charset="0"/>
                                </a:rPr>
                                <m:t>𝑛</m:t>
                              </m:r>
                              <m:r>
                                <a:rPr lang="en-US" sz="2400" b="0" i="1" smtClean="0">
                                  <a:latin typeface="Cambria Math" panose="02040503050406030204" pitchFamily="18" charset="0"/>
                                </a:rPr>
                                <m:t>𝑔𝑟𝑎𝑚</m:t>
                              </m:r>
                              <m:r>
                                <a:rPr lang="en-US" sz="2400" b="0" i="1" smtClean="0">
                                  <a:latin typeface="Cambria Math" panose="02040503050406030204" pitchFamily="18" charset="0"/>
                                </a:rPr>
                                <m:t>∈</m:t>
                              </m:r>
                              <m:acc>
                                <m:accPr>
                                  <m:ctrlPr>
                                    <a:rPr lang="en-US" sz="2400" b="0" i="1" smtClean="0">
                                      <a:latin typeface="Cambria Math" panose="02040503050406030204" pitchFamily="18" charset="0"/>
                                    </a:rPr>
                                  </m:ctrlPr>
                                </m:accPr>
                                <m:e>
                                  <m:r>
                                    <a:rPr lang="en-US" sz="2400" b="0" i="1" smtClean="0">
                                      <a:latin typeface="Cambria Math" panose="02040503050406030204" pitchFamily="18" charset="0"/>
                                    </a:rPr>
                                    <m:t>𝑦</m:t>
                                  </m:r>
                                </m:e>
                              </m:acc>
                            </m:sub>
                            <m:sup>
                              <m:r>
                                <a:rPr lang="en-US" sz="2400" b="0" i="1" smtClean="0">
                                  <a:latin typeface="Cambria Math" panose="02040503050406030204" pitchFamily="18" charset="0"/>
                                </a:rPr>
                                <m:t> </m:t>
                              </m:r>
                            </m:sup>
                            <m:e>
                              <m:r>
                                <a:rPr lang="en-US" sz="2400" i="1" smtClean="0">
                                  <a:latin typeface="Cambria Math" panose="02040503050406030204" pitchFamily="18" charset="0"/>
                                </a:rPr>
                                <m:t> </m:t>
                              </m:r>
                            </m:e>
                          </m:nary>
                        </m:oMath>
                      </m:oMathPara>
                    </a14:m>
                    <a:endParaRPr lang="en-US" sz="2400" dirty="0"/>
                  </a:p>
                </p:txBody>
              </p:sp>
            </mc:Choice>
            <mc:Fallback>
              <p:sp>
                <p:nvSpPr>
                  <p:cNvPr id="29" name="TextBox 28"/>
                  <p:cNvSpPr txBox="1">
                    <a:spLocks noRot="1" noChangeAspect="1" noMove="1" noResize="1" noEditPoints="1" noAdjustHandles="1" noChangeArrowheads="1" noChangeShapeType="1" noTextEdit="1"/>
                  </p:cNvSpPr>
                  <p:nvPr/>
                </p:nvSpPr>
                <p:spPr>
                  <a:xfrm>
                    <a:off x="-4304917" y="4501481"/>
                    <a:ext cx="1243610" cy="938334"/>
                  </a:xfrm>
                  <a:prstGeom prst="rect">
                    <a:avLst/>
                  </a:prstGeom>
                  <a:blipFill rotWithShape="1">
                    <a:blip r:embed="rId6"/>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30" name="Rectangle 29"/>
                  <p:cNvSpPr/>
                  <p:nvPr/>
                </p:nvSpPr>
                <p:spPr>
                  <a:xfrm>
                    <a:off x="-3295445" y="4607629"/>
                    <a:ext cx="3157724" cy="77386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func>
                            <m:funcPr>
                              <m:ctrlPr>
                                <a:rPr lang="en-US" sz="2800" i="1" smtClean="0">
                                  <a:latin typeface="Cambria Math" panose="02040503050406030204" pitchFamily="18" charset="0"/>
                                  <a:ea typeface="Cambria Math" panose="02040503050406030204" pitchFamily="18" charset="0"/>
                                  <a:cs typeface="Cambria Math" panose="02040503050406030204" pitchFamily="18" charset="0"/>
                                </a:rPr>
                              </m:ctrlPr>
                            </m:funcPr>
                            <m:fName>
                              <m:limLow>
                                <m:limLowPr>
                                  <m:ctrlPr>
                                    <a:rPr lang="en-US" sz="2800" i="1">
                                      <a:latin typeface="Cambria Math" panose="02040503050406030204" pitchFamily="18" charset="0"/>
                                      <a:ea typeface="Cambria Math" panose="02040503050406030204" pitchFamily="18" charset="0"/>
                                      <a:cs typeface="Cambria Math" panose="02040503050406030204" pitchFamily="18" charset="0"/>
                                    </a:rPr>
                                  </m:ctrlPr>
                                </m:limLowPr>
                                <m:e>
                                  <m:r>
                                    <a:rPr lang="en-US" sz="2800" i="1">
                                      <a:latin typeface="Cambria Math" panose="02040503050406030204" pitchFamily="18" charset="0"/>
                                      <a:ea typeface="Cambria Math" panose="02040503050406030204" pitchFamily="18" charset="0"/>
                                      <a:cs typeface="Cambria Math" panose="02040503050406030204" pitchFamily="18" charset="0"/>
                                    </a:rPr>
                                    <m:t>𝑐𝑜𝑢𝑛</m:t>
                                  </m:r>
                                  <m:sSub>
                                    <m:sSubPr>
                                      <m:ctrlPr>
                                        <a:rPr lang="en-US" sz="2800" i="1">
                                          <a:latin typeface="Cambria Math" panose="02040503050406030204" pitchFamily="18" charset="0"/>
                                          <a:ea typeface="Cambria Math" panose="02040503050406030204" pitchFamily="18" charset="0"/>
                                          <a:cs typeface="Cambria Math" panose="02040503050406030204" pitchFamily="18" charset="0"/>
                                        </a:rPr>
                                      </m:ctrlPr>
                                    </m:sSubPr>
                                    <m:e>
                                      <m:r>
                                        <a:rPr lang="en-US" sz="2800" i="1">
                                          <a:latin typeface="Cambria Math" panose="02040503050406030204" pitchFamily="18" charset="0"/>
                                          <a:ea typeface="Cambria Math" panose="02040503050406030204" pitchFamily="18" charset="0"/>
                                          <a:cs typeface="Cambria Math" panose="02040503050406030204" pitchFamily="18" charset="0"/>
                                        </a:rPr>
                                        <m:t>𝑡</m:t>
                                      </m:r>
                                    </m:e>
                                    <m:sub>
                                      <m:r>
                                        <a:rPr lang="en-US" sz="2800" i="1">
                                          <a:latin typeface="Cambria Math" panose="02040503050406030204" pitchFamily="18" charset="0"/>
                                          <a:ea typeface="Cambria Math" panose="02040503050406030204" pitchFamily="18" charset="0"/>
                                          <a:cs typeface="Cambria Math" panose="02040503050406030204" pitchFamily="18" charset="0"/>
                                        </a:rPr>
                                        <m:t>𝑐𝑙𝑖𝑝</m:t>
                                      </m:r>
                                    </m:sub>
                                  </m:sSub>
                                  <m:r>
                                    <a:rPr lang="en-US" sz="2800" i="1">
                                      <a:latin typeface="Cambria Math" panose="02040503050406030204" pitchFamily="18" charset="0"/>
                                      <a:ea typeface="Cambria Math" panose="02040503050406030204" pitchFamily="18" charset="0"/>
                                      <a:cs typeface="Cambria Math" panose="02040503050406030204" pitchFamily="18" charset="0"/>
                                    </a:rPr>
                                    <m:t> </m:t>
                                  </m:r>
                                </m:e>
                                <m:lim>
                                  <m:r>
                                    <a:rPr lang="en-US" sz="2800" i="1">
                                      <a:latin typeface="Cambria Math" panose="02040503050406030204" pitchFamily="18" charset="0"/>
                                      <a:ea typeface="Cambria Math" panose="02040503050406030204" pitchFamily="18" charset="0"/>
                                      <a:cs typeface="Cambria Math" panose="02040503050406030204" pitchFamily="18" charset="0"/>
                                    </a:rPr>
                                    <m:t> </m:t>
                                  </m:r>
                                </m:lim>
                              </m:limLow>
                            </m:fName>
                            <m:e>
                              <m:r>
                                <a:rPr lang="en-US" sz="2800" i="1">
                                  <a:latin typeface="Cambria Math" panose="02040503050406030204" pitchFamily="18" charset="0"/>
                                  <a:ea typeface="Cambria Math" panose="02040503050406030204" pitchFamily="18" charset="0"/>
                                  <a:cs typeface="Cambria Math" panose="02040503050406030204" pitchFamily="18" charset="0"/>
                                </a:rPr>
                                <m:t>(</m:t>
                              </m:r>
                              <m:r>
                                <a:rPr lang="en-US" sz="2800" b="0" i="1" smtClean="0">
                                  <a:latin typeface="Cambria Math" panose="02040503050406030204" pitchFamily="18" charset="0"/>
                                  <a:ea typeface="Cambria Math" panose="02040503050406030204" pitchFamily="18" charset="0"/>
                                  <a:cs typeface="Cambria Math" panose="02040503050406030204" pitchFamily="18" charset="0"/>
                                </a:rPr>
                                <m:t>𝑛</m:t>
                              </m:r>
                              <m:r>
                                <a:rPr lang="en-US" sz="2800" i="1">
                                  <a:latin typeface="Cambria Math" panose="02040503050406030204" pitchFamily="18" charset="0"/>
                                  <a:ea typeface="Cambria Math" panose="02040503050406030204" pitchFamily="18" charset="0"/>
                                  <a:cs typeface="Cambria Math" panose="02040503050406030204" pitchFamily="18" charset="0"/>
                                </a:rPr>
                                <m:t>𝑔𝑟𝑎𝑚</m:t>
                              </m:r>
                              <m:r>
                                <a:rPr lang="en-US" sz="2800" i="1">
                                  <a:latin typeface="Cambria Math" panose="02040503050406030204" pitchFamily="18" charset="0"/>
                                  <a:ea typeface="Cambria Math" panose="02040503050406030204" pitchFamily="18" charset="0"/>
                                  <a:cs typeface="Cambria Math" panose="02040503050406030204" pitchFamily="18" charset="0"/>
                                </a:rPr>
                                <m:t>)</m:t>
                              </m:r>
                            </m:e>
                          </m:func>
                        </m:oMath>
                      </m:oMathPara>
                    </a14:m>
                    <a:endParaRPr lang="en-US" sz="2800" dirty="0">
                      <a:latin typeface="Cambria Math" panose="02040503050406030204" pitchFamily="18" charset="0"/>
                      <a:ea typeface="Cambria Math" panose="02040503050406030204" pitchFamily="18" charset="0"/>
                      <a:cs typeface="Cambria Math" panose="02040503050406030204" pitchFamily="18" charset="0"/>
                    </a:endParaRPr>
                  </a:p>
                </p:txBody>
              </p:sp>
            </mc:Choice>
            <mc:Fallback>
              <p:sp>
                <p:nvSpPr>
                  <p:cNvPr id="30" name="Rectangle 29"/>
                  <p:cNvSpPr>
                    <a:spLocks noRot="1" noChangeAspect="1" noMove="1" noResize="1" noEditPoints="1" noAdjustHandles="1" noChangeArrowheads="1" noChangeShapeType="1" noTextEdit="1"/>
                  </p:cNvSpPr>
                  <p:nvPr/>
                </p:nvSpPr>
                <p:spPr>
                  <a:xfrm>
                    <a:off x="-3295445" y="4607629"/>
                    <a:ext cx="3157724" cy="773866"/>
                  </a:xfrm>
                  <a:prstGeom prst="rect">
                    <a:avLst/>
                  </a:prstGeom>
                  <a:blipFill rotWithShape="1">
                    <a:blip r:embed="rId7"/>
                  </a:blipFill>
                </p:spPr>
                <p:txBody>
                  <a:bodyPr/>
                  <a:lstStyle/>
                  <a:p>
                    <a:r>
                      <a:rPr lang="en-US" altLang="en-US">
                        <a:noFill/>
                      </a:rPr>
                      <a:t> </a:t>
                    </a:r>
                  </a:p>
                </p:txBody>
              </p:sp>
            </mc:Fallback>
          </mc:AlternateContent>
        </p:grpSp>
        <p:grpSp>
          <p:nvGrpSpPr>
            <p:cNvPr id="26" name="Group 25"/>
            <p:cNvGrpSpPr/>
            <p:nvPr/>
          </p:nvGrpSpPr>
          <p:grpSpPr>
            <a:xfrm>
              <a:off x="-3157948" y="-1376239"/>
              <a:ext cx="3660647" cy="938334"/>
              <a:chOff x="-4304917" y="4501481"/>
              <a:chExt cx="3660647" cy="938334"/>
            </a:xfrm>
          </p:grpSpPr>
          <mc:AlternateContent xmlns:mc="http://schemas.openxmlformats.org/markup-compatibility/2006">
            <mc:Choice xmlns:a14="http://schemas.microsoft.com/office/drawing/2010/main" Requires="a14">
              <p:sp>
                <p:nvSpPr>
                  <p:cNvPr id="27" name="TextBox 26"/>
                  <p:cNvSpPr txBox="1"/>
                  <p:nvPr/>
                </p:nvSpPr>
                <p:spPr>
                  <a:xfrm>
                    <a:off x="-4304917" y="4501481"/>
                    <a:ext cx="1243610" cy="93833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nary>
                            <m:naryPr>
                              <m:chr m:val="∑"/>
                              <m:ctrlPr>
                                <a:rPr lang="is-IS" sz="2400" i="1" smtClean="0">
                                  <a:latin typeface="Cambria Math" panose="02040503050406030204" pitchFamily="18" charset="0"/>
                                </a:rPr>
                              </m:ctrlPr>
                            </m:naryPr>
                            <m:sub>
                              <m:r>
                                <m:rPr>
                                  <m:brk m:alnAt="23"/>
                                </m:rPr>
                                <a:rPr lang="en-US" sz="2400" b="0" i="1" smtClean="0">
                                  <a:latin typeface="Cambria Math" panose="02040503050406030204" pitchFamily="18" charset="0"/>
                                </a:rPr>
                                <m:t>𝑛</m:t>
                              </m:r>
                              <m:r>
                                <a:rPr lang="en-US" sz="2400" b="0" i="1" smtClean="0">
                                  <a:latin typeface="Cambria Math" panose="02040503050406030204" pitchFamily="18" charset="0"/>
                                </a:rPr>
                                <m:t>𝑔𝑟𝑎𝑚</m:t>
                              </m:r>
                              <m:r>
                                <a:rPr lang="en-US" sz="2400" b="0" i="1" smtClean="0">
                                  <a:latin typeface="Cambria Math" panose="02040503050406030204" pitchFamily="18" charset="0"/>
                                </a:rPr>
                                <m:t>∈</m:t>
                              </m:r>
                              <m:acc>
                                <m:accPr>
                                  <m:ctrlPr>
                                    <a:rPr lang="en-US" sz="2400" b="0" i="1" smtClean="0">
                                      <a:latin typeface="Cambria Math" panose="02040503050406030204" pitchFamily="18" charset="0"/>
                                    </a:rPr>
                                  </m:ctrlPr>
                                </m:accPr>
                                <m:e>
                                  <m:r>
                                    <a:rPr lang="en-US" sz="2400" b="0" i="1" smtClean="0">
                                      <a:latin typeface="Cambria Math" panose="02040503050406030204" pitchFamily="18" charset="0"/>
                                    </a:rPr>
                                    <m:t>𝑦</m:t>
                                  </m:r>
                                </m:e>
                              </m:acc>
                            </m:sub>
                            <m:sup>
                              <m:r>
                                <a:rPr lang="en-US" sz="2400" b="0" i="1" smtClean="0">
                                  <a:latin typeface="Cambria Math" panose="02040503050406030204" pitchFamily="18" charset="0"/>
                                </a:rPr>
                                <m:t> </m:t>
                              </m:r>
                            </m:sup>
                            <m:e>
                              <m:r>
                                <a:rPr lang="en-US" sz="2400" i="1" smtClean="0">
                                  <a:latin typeface="Cambria Math" panose="02040503050406030204" pitchFamily="18" charset="0"/>
                                </a:rPr>
                                <m:t> </m:t>
                              </m:r>
                            </m:e>
                          </m:nary>
                        </m:oMath>
                      </m:oMathPara>
                    </a14:m>
                    <a:endParaRPr lang="en-US" sz="2400" dirty="0"/>
                  </a:p>
                </p:txBody>
              </p:sp>
            </mc:Choice>
            <mc:Fallback>
              <p:sp>
                <p:nvSpPr>
                  <p:cNvPr id="27" name="TextBox 26"/>
                  <p:cNvSpPr txBox="1">
                    <a:spLocks noRot="1" noChangeAspect="1" noMove="1" noResize="1" noEditPoints="1" noAdjustHandles="1" noChangeArrowheads="1" noChangeShapeType="1" noTextEdit="1"/>
                  </p:cNvSpPr>
                  <p:nvPr/>
                </p:nvSpPr>
                <p:spPr>
                  <a:xfrm>
                    <a:off x="-4304917" y="4501481"/>
                    <a:ext cx="1243610" cy="938334"/>
                  </a:xfrm>
                  <a:prstGeom prst="rect">
                    <a:avLst/>
                  </a:prstGeom>
                  <a:blipFill rotWithShape="1">
                    <a:blip r:embed="rId6"/>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28" name="Rectangle 27"/>
                  <p:cNvSpPr/>
                  <p:nvPr/>
                </p:nvSpPr>
                <p:spPr>
                  <a:xfrm>
                    <a:off x="-3295445" y="4607629"/>
                    <a:ext cx="2651175" cy="72423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func>
                            <m:funcPr>
                              <m:ctrlPr>
                                <a:rPr lang="en-US" sz="2800" i="1" smtClean="0">
                                  <a:latin typeface="Cambria Math" panose="02040503050406030204" pitchFamily="18" charset="0"/>
                                  <a:ea typeface="Cambria Math" panose="02040503050406030204" pitchFamily="18" charset="0"/>
                                  <a:cs typeface="Cambria Math" panose="02040503050406030204" pitchFamily="18" charset="0"/>
                                </a:rPr>
                              </m:ctrlPr>
                            </m:funcPr>
                            <m:fName>
                              <m:limLow>
                                <m:limLowPr>
                                  <m:ctrlPr>
                                    <a:rPr lang="en-US" sz="2800" i="1">
                                      <a:latin typeface="Cambria Math" panose="02040503050406030204" pitchFamily="18" charset="0"/>
                                      <a:ea typeface="Cambria Math" panose="02040503050406030204" pitchFamily="18" charset="0"/>
                                      <a:cs typeface="Cambria Math" panose="02040503050406030204" pitchFamily="18" charset="0"/>
                                    </a:rPr>
                                  </m:ctrlPr>
                                </m:limLowPr>
                                <m:e>
                                  <m:r>
                                    <a:rPr lang="en-US" sz="2800" i="1">
                                      <a:latin typeface="Cambria Math" panose="02040503050406030204" pitchFamily="18" charset="0"/>
                                      <a:ea typeface="Cambria Math" panose="02040503050406030204" pitchFamily="18" charset="0"/>
                                      <a:cs typeface="Cambria Math" panose="02040503050406030204" pitchFamily="18" charset="0"/>
                                    </a:rPr>
                                    <m:t>𝑐𝑜𝑢𝑛</m:t>
                                  </m:r>
                                  <m:sSub>
                                    <m:sSubPr>
                                      <m:ctrlPr>
                                        <a:rPr lang="en-US" sz="2800" i="1">
                                          <a:latin typeface="Cambria Math" panose="02040503050406030204" pitchFamily="18" charset="0"/>
                                          <a:ea typeface="Cambria Math" panose="02040503050406030204" pitchFamily="18" charset="0"/>
                                          <a:cs typeface="Cambria Math" panose="02040503050406030204" pitchFamily="18" charset="0"/>
                                        </a:rPr>
                                      </m:ctrlPr>
                                    </m:sSubPr>
                                    <m:e>
                                      <m:r>
                                        <a:rPr lang="en-US" sz="2800" i="1">
                                          <a:latin typeface="Cambria Math" panose="02040503050406030204" pitchFamily="18" charset="0"/>
                                          <a:ea typeface="Cambria Math" panose="02040503050406030204" pitchFamily="18" charset="0"/>
                                          <a:cs typeface="Cambria Math" panose="02040503050406030204" pitchFamily="18" charset="0"/>
                                        </a:rPr>
                                        <m:t>𝑡</m:t>
                                      </m:r>
                                    </m:e>
                                    <m:sub>
                                      <m:r>
                                        <a:rPr lang="en-US" sz="2800" b="0" i="1" smtClean="0">
                                          <a:latin typeface="Cambria Math" panose="02040503050406030204" pitchFamily="18" charset="0"/>
                                          <a:ea typeface="Cambria Math" panose="02040503050406030204" pitchFamily="18" charset="0"/>
                                          <a:cs typeface="Cambria Math" panose="02040503050406030204" pitchFamily="18" charset="0"/>
                                        </a:rPr>
                                        <m:t> </m:t>
                                      </m:r>
                                    </m:sub>
                                  </m:sSub>
                                </m:e>
                                <m:lim>
                                  <m:r>
                                    <a:rPr lang="en-US" sz="2800" i="1">
                                      <a:latin typeface="Cambria Math" panose="02040503050406030204" pitchFamily="18" charset="0"/>
                                      <a:ea typeface="Cambria Math" panose="02040503050406030204" pitchFamily="18" charset="0"/>
                                      <a:cs typeface="Cambria Math" panose="02040503050406030204" pitchFamily="18" charset="0"/>
                                    </a:rPr>
                                    <m:t> </m:t>
                                  </m:r>
                                </m:lim>
                              </m:limLow>
                            </m:fName>
                            <m:e>
                              <m:r>
                                <a:rPr lang="en-US" sz="2800" i="1">
                                  <a:latin typeface="Cambria Math" panose="02040503050406030204" pitchFamily="18" charset="0"/>
                                  <a:ea typeface="Cambria Math" panose="02040503050406030204" pitchFamily="18" charset="0"/>
                                  <a:cs typeface="Cambria Math" panose="02040503050406030204" pitchFamily="18" charset="0"/>
                                </a:rPr>
                                <m:t>(</m:t>
                              </m:r>
                              <m:r>
                                <a:rPr lang="en-US" sz="2800" b="0" i="1" smtClean="0">
                                  <a:latin typeface="Cambria Math" panose="02040503050406030204" pitchFamily="18" charset="0"/>
                                  <a:ea typeface="Cambria Math" panose="02040503050406030204" pitchFamily="18" charset="0"/>
                                  <a:cs typeface="Cambria Math" panose="02040503050406030204" pitchFamily="18" charset="0"/>
                                </a:rPr>
                                <m:t>𝑛</m:t>
                              </m:r>
                              <m:r>
                                <a:rPr lang="en-US" sz="2800" i="1">
                                  <a:latin typeface="Cambria Math" panose="02040503050406030204" pitchFamily="18" charset="0"/>
                                  <a:ea typeface="Cambria Math" panose="02040503050406030204" pitchFamily="18" charset="0"/>
                                  <a:cs typeface="Cambria Math" panose="02040503050406030204" pitchFamily="18" charset="0"/>
                                </a:rPr>
                                <m:t>𝑔𝑟𝑎𝑚</m:t>
                              </m:r>
                              <m:r>
                                <a:rPr lang="en-US" sz="2800" i="1">
                                  <a:latin typeface="Cambria Math" panose="02040503050406030204" pitchFamily="18" charset="0"/>
                                  <a:ea typeface="Cambria Math" panose="02040503050406030204" pitchFamily="18" charset="0"/>
                                  <a:cs typeface="Cambria Math" panose="02040503050406030204" pitchFamily="18" charset="0"/>
                                </a:rPr>
                                <m:t>)</m:t>
                              </m:r>
                            </m:e>
                          </m:func>
                        </m:oMath>
                      </m:oMathPara>
                    </a14:m>
                    <a:endParaRPr lang="en-US" sz="2800" dirty="0">
                      <a:latin typeface="Cambria Math" panose="02040503050406030204" pitchFamily="18" charset="0"/>
                      <a:ea typeface="Cambria Math" panose="02040503050406030204" pitchFamily="18" charset="0"/>
                      <a:cs typeface="Cambria Math" panose="02040503050406030204" pitchFamily="18" charset="0"/>
                    </a:endParaRPr>
                  </a:p>
                </p:txBody>
              </p:sp>
            </mc:Choice>
            <mc:Fallback>
              <p:sp>
                <p:nvSpPr>
                  <p:cNvPr id="28" name="Rectangle 27"/>
                  <p:cNvSpPr>
                    <a:spLocks noRot="1" noChangeAspect="1" noMove="1" noResize="1" noEditPoints="1" noAdjustHandles="1" noChangeArrowheads="1" noChangeShapeType="1" noTextEdit="1"/>
                  </p:cNvSpPr>
                  <p:nvPr/>
                </p:nvSpPr>
                <p:spPr>
                  <a:xfrm>
                    <a:off x="-3295445" y="4607629"/>
                    <a:ext cx="2651175" cy="724237"/>
                  </a:xfrm>
                  <a:prstGeom prst="rect">
                    <a:avLst/>
                  </a:prstGeom>
                  <a:blipFill rotWithShape="1">
                    <a:blip r:embed="rId8"/>
                  </a:blipFill>
                </p:spPr>
                <p:txBody>
                  <a:bodyPr/>
                  <a:lstStyle/>
                  <a:p>
                    <a:r>
                      <a:rPr lang="en-US" altLang="en-US">
                        <a:noFill/>
                      </a:rPr>
                      <a:t> </a:t>
                    </a:r>
                  </a:p>
                </p:txBody>
              </p:sp>
            </mc:Fallback>
          </mc:AlternateContent>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2114196" cy="1325563"/>
          </a:xfrm>
        </p:spPr>
        <p:txBody>
          <a:bodyPr anchor="t"/>
          <a:lstStyle/>
          <a:p>
            <a:r>
              <a:rPr lang="en-US" dirty="0"/>
              <a:t>Bleu score on unigrams</a:t>
            </a:r>
            <a:endParaRPr lang="en-US" dirty="0"/>
          </a:p>
        </p:txBody>
      </p:sp>
      <p:sp>
        <p:nvSpPr>
          <p:cNvPr id="3" name="TextBox 2"/>
          <p:cNvSpPr txBox="1"/>
          <p:nvPr/>
        </p:nvSpPr>
        <p:spPr>
          <a:xfrm>
            <a:off x="-9435830" y="-3929974"/>
            <a:ext cx="184731" cy="369332"/>
          </a:xfrm>
          <a:prstGeom prst="rect">
            <a:avLst/>
          </a:prstGeom>
          <a:noFill/>
        </p:spPr>
        <p:txBody>
          <a:bodyPr wrap="none" rtlCol="0">
            <a:spAutoFit/>
          </a:bodyPr>
          <a:lstStyle/>
          <a:p>
            <a:endParaRPr lang="en-US" dirty="0"/>
          </a:p>
        </p:txBody>
      </p:sp>
      <p:sp>
        <p:nvSpPr>
          <p:cNvPr id="37" name="TextBox 36"/>
          <p:cNvSpPr txBox="1"/>
          <p:nvPr/>
        </p:nvSpPr>
        <p:spPr>
          <a:xfrm>
            <a:off x="364366" y="1149639"/>
            <a:ext cx="1930966" cy="523220"/>
          </a:xfrm>
          <a:prstGeom prst="rect">
            <a:avLst/>
          </a:prstGeom>
          <a:noFill/>
        </p:spPr>
        <p:txBody>
          <a:bodyPr wrap="square" rtlCol="0">
            <a:spAutoFit/>
          </a:bodyPr>
          <a:lstStyle/>
          <a:p>
            <a:r>
              <a:rPr lang="en-US" sz="2800" dirty="0">
                <a:latin typeface="Century Schoolbook" charset="0"/>
                <a:ea typeface="Century Schoolbook" charset="0"/>
                <a:cs typeface="Century Schoolbook" charset="0"/>
              </a:rPr>
              <a:t>Example:</a:t>
            </a:r>
            <a:endParaRPr lang="en-US" sz="2800" dirty="0"/>
          </a:p>
        </p:txBody>
      </p:sp>
      <p:sp>
        <p:nvSpPr>
          <p:cNvPr id="38" name="Rectangle 37"/>
          <p:cNvSpPr/>
          <p:nvPr/>
        </p:nvSpPr>
        <p:spPr>
          <a:xfrm>
            <a:off x="2295332" y="1149639"/>
            <a:ext cx="5928226" cy="523220"/>
          </a:xfrm>
          <a:prstGeom prst="rect">
            <a:avLst/>
          </a:prstGeom>
        </p:spPr>
        <p:txBody>
          <a:bodyPr wrap="none">
            <a:spAutoFit/>
          </a:bodyPr>
          <a:lstStyle/>
          <a:p>
            <a:r>
              <a:rPr lang="en-US" sz="2800" dirty="0">
                <a:latin typeface="Century Schoolbook" charset="0"/>
                <a:ea typeface="Century Schoolbook" charset="0"/>
                <a:cs typeface="Century Schoolbook" charset="0"/>
              </a:rPr>
              <a:t>Reference 1: The cat is on the mat.</a:t>
            </a:r>
            <a:endParaRPr lang="en-US" sz="2800" dirty="0">
              <a:latin typeface="Century Schoolbook" charset="0"/>
              <a:ea typeface="Century Schoolbook" charset="0"/>
              <a:cs typeface="Century Schoolbook" charset="0"/>
            </a:endParaRPr>
          </a:p>
        </p:txBody>
      </p:sp>
      <p:sp>
        <p:nvSpPr>
          <p:cNvPr id="39" name="Rectangle 38"/>
          <p:cNvSpPr/>
          <p:nvPr/>
        </p:nvSpPr>
        <p:spPr>
          <a:xfrm>
            <a:off x="2295332" y="1805892"/>
            <a:ext cx="6686446" cy="523220"/>
          </a:xfrm>
          <a:prstGeom prst="rect">
            <a:avLst/>
          </a:prstGeom>
        </p:spPr>
        <p:txBody>
          <a:bodyPr wrap="none">
            <a:spAutoFit/>
          </a:bodyPr>
          <a:lstStyle/>
          <a:p>
            <a:r>
              <a:rPr lang="en-US" sz="2800" dirty="0">
                <a:latin typeface="Century Schoolbook" charset="0"/>
                <a:ea typeface="Century Schoolbook" charset="0"/>
                <a:cs typeface="Century Schoolbook" charset="0"/>
              </a:rPr>
              <a:t>Reference 2: There is a cat on the mat.</a:t>
            </a:r>
            <a:endParaRPr lang="en-US" sz="2800" dirty="0">
              <a:latin typeface="Century Schoolbook" charset="0"/>
              <a:ea typeface="Century Schoolbook" charset="0"/>
              <a:cs typeface="Century Schoolbook" charset="0"/>
            </a:endParaRPr>
          </a:p>
        </p:txBody>
      </p:sp>
      <p:sp>
        <p:nvSpPr>
          <p:cNvPr id="40" name="Rectangle 39"/>
          <p:cNvSpPr/>
          <p:nvPr/>
        </p:nvSpPr>
        <p:spPr>
          <a:xfrm>
            <a:off x="2295332" y="2475202"/>
            <a:ext cx="6630341" cy="523220"/>
          </a:xfrm>
          <a:prstGeom prst="rect">
            <a:avLst/>
          </a:prstGeom>
        </p:spPr>
        <p:txBody>
          <a:bodyPr wrap="none">
            <a:spAutoFit/>
          </a:bodyPr>
          <a:lstStyle/>
          <a:p>
            <a:r>
              <a:rPr lang="en-US" sz="2800" dirty="0">
                <a:latin typeface="Century Schoolbook" charset="0"/>
                <a:ea typeface="Century Schoolbook" charset="0"/>
                <a:cs typeface="Century Schoolbook" charset="0"/>
              </a:rPr>
              <a:t>MT output: The cat the cat on the mat.</a:t>
            </a:r>
            <a:endParaRPr lang="en-US" sz="2800" dirty="0">
              <a:latin typeface="Century Schoolbook" charset="0"/>
              <a:ea typeface="Century Schoolbook" charset="0"/>
              <a:cs typeface="Century Schoolbook" charset="0"/>
            </a:endParaRPr>
          </a:p>
        </p:txBody>
      </p:sp>
      <p:sp>
        <p:nvSpPr>
          <p:cNvPr id="11" name="TextBox 10"/>
          <p:cNvSpPr txBox="1"/>
          <p:nvPr/>
        </p:nvSpPr>
        <p:spPr>
          <a:xfrm>
            <a:off x="0" y="6488668"/>
            <a:ext cx="9546203" cy="369332"/>
          </a:xfrm>
          <a:prstGeom prst="rect">
            <a:avLst/>
          </a:prstGeom>
          <a:noFill/>
        </p:spPr>
        <p:txBody>
          <a:bodyPr wrap="none" rtlCol="0">
            <a:spAutoFit/>
          </a:bodyPr>
          <a:lstStyle/>
          <a:p>
            <a:r>
              <a:rPr lang="en-US" dirty="0">
                <a:latin typeface="Century Schoolbook" charset="0"/>
                <a:ea typeface="Century Schoolbook" charset="0"/>
                <a:cs typeface="Century Schoolbook" charset="0"/>
              </a:rPr>
              <a:t>[Papineni et. al., 2002. Bleu: A method for automatic evaluation of machine translation]</a:t>
            </a:r>
            <a:endParaRPr lang="en-US" dirty="0">
              <a:latin typeface="Century Schoolbook" charset="0"/>
              <a:ea typeface="Century Schoolbook" charset="0"/>
              <a:cs typeface="Century Schoolbook" charset="0"/>
            </a:endParaRPr>
          </a:p>
        </p:txBody>
      </p:sp>
      <mc:AlternateContent xmlns:mc="http://schemas.openxmlformats.org/markup-compatibility/2006" xmlns:p14="http://schemas.microsoft.com/office/powerpoint/2010/main">
        <mc:Choice Requires="p14">
          <p:contentPart r:id="rId1" p14:bwMode="auto">
            <p14:nvContentPartPr>
              <p14:cNvPr id="4" name="Ink 3"/>
              <p14:cNvContentPartPr/>
              <p14:nvPr/>
            </p14:nvContentPartPr>
            <p14:xfrm>
              <a:off x="237975" y="1508810"/>
              <a:ext cx="11716200" cy="4813560"/>
            </p14:xfrm>
          </p:contentPart>
        </mc:Choice>
        <mc:Fallback xmlns="">
          <p:pic>
            <p:nvPicPr>
              <p:cNvPr id="4" name="Ink 3"/>
            </p:nvPicPr>
            <p:blipFill>
              <a:blip r:embed="rId2"/>
            </p:blipFill>
            <p:spPr>
              <a:xfrm>
                <a:off x="237975" y="1508810"/>
                <a:ext cx="11716200" cy="4813560"/>
              </a:xfrm>
              <a:prstGeom prst="rect"/>
            </p:spPr>
          </p:pic>
        </mc:Fallback>
      </mc:AlternateContent>
      <p:sp>
        <p:nvSpPr>
          <p:cNvPr id="5" name="Text Box 4"/>
          <p:cNvSpPr txBox="1"/>
          <p:nvPr/>
        </p:nvSpPr>
        <p:spPr>
          <a:xfrm>
            <a:off x="8510905" y="765810"/>
            <a:ext cx="3556635" cy="645160"/>
          </a:xfrm>
          <a:prstGeom prst="rect">
            <a:avLst/>
          </a:prstGeom>
          <a:noFill/>
          <a:ln>
            <a:solidFill>
              <a:srgbClr val="FF0000"/>
            </a:solidFill>
          </a:ln>
        </p:spPr>
        <p:txBody>
          <a:bodyPr wrap="square" rtlCol="0">
            <a:spAutoFit/>
          </a:bodyPr>
          <a:p>
            <a:r>
              <a:rPr lang="en-US"/>
              <a:t>If the MT is the same as Ref1 or Ref 2, then P1 and P2 will all be 1.</a:t>
            </a:r>
            <a:endParaRPr lang="en-US"/>
          </a:p>
        </p:txBody>
      </p:sp>
      <p:sp>
        <p:nvSpPr>
          <p:cNvPr id="9" name="Text Box 8"/>
          <p:cNvSpPr txBox="1"/>
          <p:nvPr/>
        </p:nvSpPr>
        <p:spPr>
          <a:xfrm>
            <a:off x="8397240" y="3244850"/>
            <a:ext cx="3556635" cy="368300"/>
          </a:xfrm>
          <a:prstGeom prst="rect">
            <a:avLst/>
          </a:prstGeom>
          <a:noFill/>
          <a:ln>
            <a:solidFill>
              <a:srgbClr val="FF0000"/>
            </a:solidFill>
          </a:ln>
        </p:spPr>
        <p:txBody>
          <a:bodyPr wrap="square" rtlCol="0">
            <a:spAutoFit/>
          </a:bodyPr>
          <a:p>
            <a:r>
              <a:rPr lang="en-US"/>
              <a:t>We have introduced bigrams, N=2</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2114196" cy="1325563"/>
          </a:xfrm>
        </p:spPr>
        <p:txBody>
          <a:bodyPr anchor="t"/>
          <a:lstStyle/>
          <a:p>
            <a:r>
              <a:rPr lang="en-US" dirty="0"/>
              <a:t>Bleu details</a:t>
            </a:r>
            <a:endParaRPr lang="en-US" dirty="0"/>
          </a:p>
        </p:txBody>
      </p:sp>
      <p:sp>
        <p:nvSpPr>
          <p:cNvPr id="3" name="TextBox 2"/>
          <p:cNvSpPr txBox="1"/>
          <p:nvPr/>
        </p:nvSpPr>
        <p:spPr>
          <a:xfrm>
            <a:off x="-9435830" y="-3929974"/>
            <a:ext cx="184731" cy="369332"/>
          </a:xfrm>
          <a:prstGeom prst="rect">
            <a:avLst/>
          </a:prstGeom>
          <a:noFill/>
        </p:spPr>
        <p:txBody>
          <a:bodyPr wrap="none" rtlCol="0">
            <a:spAutoFit/>
          </a:bodyPr>
          <a:lstStyle/>
          <a:p>
            <a:endParaRPr lang="en-US" dirty="0"/>
          </a:p>
        </p:txBody>
      </p:sp>
      <mc:AlternateContent xmlns:mc="http://schemas.openxmlformats.org/markup-compatibility/2006">
        <mc:Choice xmlns:a14="http://schemas.microsoft.com/office/drawing/2010/main" Requires="a14">
          <p:sp>
            <p:nvSpPr>
              <p:cNvPr id="41" name="TextBox 40"/>
              <p:cNvSpPr txBox="1"/>
              <p:nvPr/>
            </p:nvSpPr>
            <p:spPr>
              <a:xfrm>
                <a:off x="959820" y="1264277"/>
                <a:ext cx="5319661" cy="430887"/>
              </a:xfrm>
              <a:prstGeom prst="rect">
                <a:avLst/>
              </a:prstGeom>
              <a:noFill/>
            </p:spPr>
            <p:txBody>
              <a:bodyPr wrap="none" lIns="0" tIns="0" rIns="0" bIns="0" rtlCol="0">
                <a:spAutoFit/>
              </a:bodyPr>
              <a:lstStyle/>
              <a:p>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𝑝</m:t>
                        </m:r>
                      </m:e>
                      <m:sub>
                        <m:r>
                          <a:rPr lang="en-US" sz="2800" b="0" i="1" smtClean="0">
                            <a:latin typeface="Cambria Math" panose="02040503050406030204" pitchFamily="18" charset="0"/>
                          </a:rPr>
                          <m:t>𝑛</m:t>
                        </m:r>
                      </m:sub>
                    </m:sSub>
                    <m:r>
                      <a:rPr lang="en-US" sz="2800" b="0" i="1" smtClean="0">
                        <a:latin typeface="Cambria Math" panose="02040503050406030204" pitchFamily="18" charset="0"/>
                      </a:rPr>
                      <m:t>=</m:t>
                    </m:r>
                  </m:oMath>
                </a14:m>
                <a:r>
                  <a:rPr lang="en-US" sz="2800" dirty="0"/>
                  <a:t> </a:t>
                </a:r>
                <a:r>
                  <a:rPr lang="en-US" sz="2800" dirty="0">
                    <a:latin typeface="Century Schoolbook" charset="0"/>
                    <a:ea typeface="Century Schoolbook" charset="0"/>
                    <a:cs typeface="Century Schoolbook" charset="0"/>
                  </a:rPr>
                  <a:t>Bleu score on n-grams only</a:t>
                </a:r>
                <a:endParaRPr lang="en-US" sz="2800" dirty="0">
                  <a:latin typeface="Century Schoolbook" charset="0"/>
                  <a:ea typeface="Century Schoolbook" charset="0"/>
                  <a:cs typeface="Century Schoolbook" charset="0"/>
                </a:endParaRPr>
              </a:p>
            </p:txBody>
          </p:sp>
        </mc:Choice>
        <mc:Fallback>
          <p:sp>
            <p:nvSpPr>
              <p:cNvPr id="41" name="TextBox 40"/>
              <p:cNvSpPr txBox="1">
                <a:spLocks noRot="1" noChangeAspect="1" noMove="1" noResize="1" noEditPoints="1" noAdjustHandles="1" noChangeArrowheads="1" noChangeShapeType="1" noTextEdit="1"/>
              </p:cNvSpPr>
              <p:nvPr/>
            </p:nvSpPr>
            <p:spPr>
              <a:xfrm>
                <a:off x="959820" y="1264277"/>
                <a:ext cx="5319661" cy="430887"/>
              </a:xfrm>
              <a:prstGeom prst="rect">
                <a:avLst/>
              </a:prstGeom>
              <a:blipFill rotWithShape="1">
                <a:blip r:embed="rId1"/>
                <a:stretch>
                  <a:fillRect l="-6" t="-2356" r="-1230" b="81"/>
                </a:stretch>
              </a:blipFill>
            </p:spPr>
            <p:txBody>
              <a:bodyPr/>
              <a:lstStyle/>
              <a:p>
                <a:r>
                  <a:rPr lang="en-US" altLang="en-US">
                    <a:noFill/>
                  </a:rPr>
                  <a:t> </a:t>
                </a:r>
              </a:p>
            </p:txBody>
          </p:sp>
        </mc:Fallback>
      </mc:AlternateContent>
      <p:sp>
        <p:nvSpPr>
          <p:cNvPr id="12" name="TextBox 11"/>
          <p:cNvSpPr txBox="1"/>
          <p:nvPr/>
        </p:nvSpPr>
        <p:spPr>
          <a:xfrm>
            <a:off x="959820" y="1935759"/>
            <a:ext cx="3592330" cy="430887"/>
          </a:xfrm>
          <a:prstGeom prst="rect">
            <a:avLst/>
          </a:prstGeom>
          <a:noFill/>
        </p:spPr>
        <p:txBody>
          <a:bodyPr wrap="none" lIns="0" tIns="0" rIns="0" bIns="0" rtlCol="0">
            <a:spAutoFit/>
          </a:bodyPr>
          <a:lstStyle/>
          <a:p>
            <a:r>
              <a:rPr lang="en-US" sz="2800" dirty="0">
                <a:latin typeface="Century Schoolbook" charset="0"/>
                <a:ea typeface="Century Schoolbook" charset="0"/>
                <a:cs typeface="Century Schoolbook" charset="0"/>
              </a:rPr>
              <a:t>Combined Bleu </a:t>
            </a:r>
            <a:r>
              <a:rPr lang="en-US" sz="2800">
                <a:latin typeface="Century Schoolbook" charset="0"/>
                <a:ea typeface="Century Schoolbook" charset="0"/>
                <a:cs typeface="Century Schoolbook" charset="0"/>
              </a:rPr>
              <a:t>score:</a:t>
            </a:r>
            <a:endParaRPr lang="en-US" sz="2800" dirty="0">
              <a:latin typeface="Century Schoolbook" charset="0"/>
              <a:ea typeface="Century Schoolbook" charset="0"/>
              <a:cs typeface="Century Schoolbook" charset="0"/>
            </a:endParaRPr>
          </a:p>
        </p:txBody>
      </p:sp>
      <p:sp>
        <p:nvSpPr>
          <p:cNvPr id="13" name="TextBox 12"/>
          <p:cNvSpPr txBox="1"/>
          <p:nvPr/>
        </p:nvSpPr>
        <p:spPr>
          <a:xfrm>
            <a:off x="800635" y="3983883"/>
            <a:ext cx="815929" cy="430887"/>
          </a:xfrm>
          <a:prstGeom prst="rect">
            <a:avLst/>
          </a:prstGeom>
          <a:noFill/>
        </p:spPr>
        <p:txBody>
          <a:bodyPr wrap="none" lIns="0" tIns="0" rIns="0" bIns="0" rtlCol="0">
            <a:spAutoFit/>
          </a:bodyPr>
          <a:lstStyle/>
          <a:p>
            <a:r>
              <a:rPr lang="en-US" sz="2800" dirty="0">
                <a:latin typeface="Century Schoolbook" charset="0"/>
                <a:ea typeface="Century Schoolbook" charset="0"/>
                <a:cs typeface="Century Schoolbook" charset="0"/>
              </a:rPr>
              <a:t>BP =</a:t>
            </a:r>
            <a:endParaRPr lang="en-US" sz="2800" dirty="0">
              <a:latin typeface="Century Schoolbook" charset="0"/>
              <a:ea typeface="Century Schoolbook" charset="0"/>
              <a:cs typeface="Century Schoolbook" charset="0"/>
            </a:endParaRPr>
          </a:p>
        </p:txBody>
      </p:sp>
      <p:sp>
        <p:nvSpPr>
          <p:cNvPr id="6" name="Left Brace 5"/>
          <p:cNvSpPr/>
          <p:nvPr/>
        </p:nvSpPr>
        <p:spPr>
          <a:xfrm>
            <a:off x="1965960" y="3624625"/>
            <a:ext cx="178150" cy="1149405"/>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 name="TextBox 6"/>
              <p:cNvSpPr txBox="1"/>
              <p:nvPr/>
            </p:nvSpPr>
            <p:spPr>
              <a:xfrm>
                <a:off x="2374849" y="3640610"/>
                <a:ext cx="9256060" cy="461665"/>
              </a:xfrm>
              <a:prstGeom prst="rect">
                <a:avLst/>
              </a:prstGeom>
              <a:noFill/>
            </p:spPr>
            <p:txBody>
              <a:bodyPr wrap="none" rtlCol="0">
                <a:spAutoFit/>
              </a:bodyPr>
              <a:lstStyle/>
              <a:p>
                <a14:m>
                  <m:oMath xmlns:m="http://schemas.openxmlformats.org/officeDocument/2006/math">
                    <m:r>
                      <a:rPr lang="en-US" sz="2400" b="0" i="1" dirty="0" smtClean="0">
                        <a:latin typeface="Cambria Math" panose="02040503050406030204" pitchFamily="18" charset="0"/>
                        <a:ea typeface="Century Schoolbook" charset="0"/>
                        <a:cs typeface="Century Schoolbook" charset="0"/>
                      </a:rPr>
                      <m:t>1</m:t>
                    </m:r>
                  </m:oMath>
                </a14:m>
                <a:r>
                  <a:rPr lang="en-US" sz="2400" dirty="0">
                    <a:latin typeface="Century Schoolbook" charset="0"/>
                    <a:ea typeface="Century Schoolbook" charset="0"/>
                    <a:cs typeface="Century Schoolbook" charset="0"/>
                  </a:rPr>
                  <a:t>                         if </a:t>
                </a:r>
                <a:r>
                  <a:rPr lang="en-US" sz="2400" dirty="0" err="1">
                    <a:latin typeface="Century Schoolbook" charset="0"/>
                    <a:ea typeface="Century Schoolbook" charset="0"/>
                    <a:cs typeface="Century Schoolbook" charset="0"/>
                  </a:rPr>
                  <a:t>MT_output_length</a:t>
                </a:r>
                <a:r>
                  <a:rPr lang="en-US" sz="2400" dirty="0">
                    <a:latin typeface="Century Schoolbook" charset="0"/>
                    <a:ea typeface="Century Schoolbook" charset="0"/>
                    <a:cs typeface="Century Schoolbook" charset="0"/>
                  </a:rPr>
                  <a:t> &gt; </a:t>
                </a:r>
                <a:r>
                  <a:rPr lang="en-US" sz="2400" dirty="0" err="1">
                    <a:latin typeface="Century Schoolbook" charset="0"/>
                    <a:ea typeface="Century Schoolbook" charset="0"/>
                    <a:cs typeface="Century Schoolbook" charset="0"/>
                  </a:rPr>
                  <a:t>reference_output_length</a:t>
                </a:r>
                <a:endParaRPr lang="en-US" sz="2400" dirty="0">
                  <a:latin typeface="Century Schoolbook" charset="0"/>
                  <a:ea typeface="Century Schoolbook" charset="0"/>
                  <a:cs typeface="Century Schoolbook" charset="0"/>
                </a:endParaRPr>
              </a:p>
            </p:txBody>
          </p:sp>
        </mc:Choice>
        <mc:Fallback>
          <p:sp>
            <p:nvSpPr>
              <p:cNvPr id="7" name="TextBox 6"/>
              <p:cNvSpPr txBox="1">
                <a:spLocks noRot="1" noChangeAspect="1" noMove="1" noResize="1" noEditPoints="1" noAdjustHandles="1" noChangeArrowheads="1" noChangeShapeType="1" noTextEdit="1"/>
              </p:cNvSpPr>
              <p:nvPr/>
            </p:nvSpPr>
            <p:spPr>
              <a:xfrm>
                <a:off x="2374849" y="3640610"/>
                <a:ext cx="9256060" cy="461665"/>
              </a:xfrm>
              <a:prstGeom prst="rect">
                <a:avLst/>
              </a:prstGeom>
              <a:blipFill rotWithShape="1">
                <a:blip r:embed="rId2"/>
                <a:stretch>
                  <a:fillRect l="-6" t="-34" r="3" b="38"/>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2374849" y="4251118"/>
                <a:ext cx="9107170" cy="460375"/>
              </a:xfrm>
              <a:prstGeom prst="rect">
                <a:avLst/>
              </a:prstGeom>
              <a:noFill/>
            </p:spPr>
            <p:txBody>
              <a:bodyPr wrap="none" rtlCol="0">
                <a:spAutoFit/>
              </a:bodyPr>
              <a:lstStyle/>
              <a:p>
                <a:pPr algn="l"/>
                <a14:m>
                  <m:oMath xmlns:m="http://schemas.openxmlformats.org/officeDocument/2006/math">
                    <m:r>
                      <m:rPr>
                        <m:sty m:val="p"/>
                      </m:rPr>
                      <a:rPr lang="en-US" sz="2400" b="0" i="0" smtClean="0">
                        <a:latin typeface="Cambria Math" panose="02040503050406030204" pitchFamily="18" charset="0"/>
                        <a:ea typeface="Century Schoolbook" charset="0"/>
                        <a:cs typeface="Century Schoolbook" charset="0"/>
                      </a:rPr>
                      <m:t>exp</m:t>
                    </m:r>
                    <m:r>
                      <a:rPr lang="en-US" sz="2400" b="0" i="1" smtClean="0">
                        <a:latin typeface="Cambria Math" panose="02040503050406030204" pitchFamily="18" charset="0"/>
                        <a:ea typeface="Century Schoolbook" charset="0"/>
                        <a:cs typeface="Century Schoolbook" charset="0"/>
                      </a:rPr>
                      <m:t>⁡(</m:t>
                    </m:r>
                    <m:r>
                      <a:rPr lang="en-US" sz="2400" b="0" i="1" smtClean="0">
                        <a:latin typeface="Cambria Math" panose="02040503050406030204" pitchFamily="18" charset="0"/>
                        <a:ea typeface="Century Schoolbook" charset="0"/>
                        <a:cs typeface="Century Schoolbook" charset="0"/>
                      </a:rPr>
                      <m:t>1</m:t>
                    </m:r>
                    <m:r>
                      <a:rPr lang="en-US" sz="2400" b="0" i="1" smtClean="0">
                        <a:latin typeface="Cambria Math" panose="02040503050406030204" pitchFamily="18" charset="0"/>
                        <a:ea typeface="Century Schoolbook" charset="0"/>
                        <a:cs typeface="Century Schoolbook" charset="0"/>
                      </a:rPr>
                      <m:t>−</m:t>
                    </m:r>
                    <m:r>
                      <m:rPr>
                        <m:sty m:val="p"/>
                      </m:rPr>
                      <a:rPr lang="en-US" sz="2400" b="0" i="0" smtClean="0">
                        <a:latin typeface="Cambria Math" panose="02040503050406030204" pitchFamily="18" charset="0"/>
                        <a:ea typeface="Century Schoolbook" charset="0"/>
                        <a:cs typeface="Century Schoolbook" charset="0"/>
                      </a:rPr>
                      <m:t>reference</m:t>
                    </m:r>
                    <m:r>
                      <a:rPr lang="en-US" sz="2400" b="0" i="0" smtClean="0">
                        <a:latin typeface="Cambria Math" panose="02040503050406030204" pitchFamily="18" charset="0"/>
                        <a:ea typeface="Century Schoolbook" charset="0"/>
                        <a:cs typeface="Century Schoolbook" charset="0"/>
                      </a:rPr>
                      <m:t>_</m:t>
                    </m:r>
                    <m:r>
                      <m:rPr>
                        <m:sty m:val="p"/>
                      </m:rPr>
                      <a:rPr lang="en-US" sz="2400" b="0" i="0" smtClean="0">
                        <a:latin typeface="Cambria Math" panose="02040503050406030204" pitchFamily="18" charset="0"/>
                        <a:ea typeface="Century Schoolbook" charset="0"/>
                        <a:cs typeface="Century Schoolbook" charset="0"/>
                      </a:rPr>
                      <m:t>output</m:t>
                    </m:r>
                    <m:r>
                      <a:rPr lang="en-US" sz="2400" b="0" i="0" smtClean="0">
                        <a:latin typeface="Cambria Math" panose="02040503050406030204" pitchFamily="18" charset="0"/>
                        <a:ea typeface="Century Schoolbook" charset="0"/>
                        <a:cs typeface="Century Schoolbook" charset="0"/>
                      </a:rPr>
                      <m:t>_</m:t>
                    </m:r>
                    <m:r>
                      <m:rPr>
                        <m:sty m:val="p"/>
                      </m:rPr>
                      <a:rPr lang="en-US" sz="2400" b="0" i="0" smtClean="0">
                        <a:latin typeface="Cambria Math" panose="02040503050406030204" pitchFamily="18" charset="0"/>
                        <a:ea typeface="Century Schoolbook" charset="0"/>
                        <a:cs typeface="Century Schoolbook" charset="0"/>
                      </a:rPr>
                      <m:t>length</m:t>
                    </m:r>
                    <m:r>
                      <a:rPr lang="en-US" sz="2400" b="0" i="0" smtClean="0">
                        <a:latin typeface="Cambria Math" panose="02040503050406030204" pitchFamily="18" charset="0"/>
                        <a:ea typeface="Century Schoolbook" charset="0"/>
                        <a:cs typeface="Century Schoolbook" charset="0"/>
                      </a:rPr>
                      <m:t>/</m:t>
                    </m:r>
                    <m:r>
                      <m:rPr>
                        <m:sty m:val="p"/>
                      </m:rPr>
                      <a:rPr lang="en-US" sz="2400" b="0" i="0" smtClean="0">
                        <a:latin typeface="Cambria Math" panose="02040503050406030204" pitchFamily="18" charset="0"/>
                        <a:ea typeface="Century Schoolbook" charset="0"/>
                        <a:cs typeface="Century Schoolbook" charset="0"/>
                      </a:rPr>
                      <m:t>MT</m:t>
                    </m:r>
                    <m:r>
                      <a:rPr lang="en-US" sz="2400" b="0" i="0" smtClean="0">
                        <a:latin typeface="Cambria Math" panose="02040503050406030204" pitchFamily="18" charset="0"/>
                        <a:ea typeface="Century Schoolbook" charset="0"/>
                        <a:cs typeface="Century Schoolbook" charset="0"/>
                      </a:rPr>
                      <m:t>_</m:t>
                    </m:r>
                    <m:r>
                      <m:rPr>
                        <m:sty m:val="p"/>
                      </m:rPr>
                      <a:rPr lang="en-US" sz="2400" b="0" i="0" smtClean="0">
                        <a:latin typeface="Cambria Math" panose="02040503050406030204" pitchFamily="18" charset="0"/>
                        <a:ea typeface="Century Schoolbook" charset="0"/>
                        <a:cs typeface="Century Schoolbook" charset="0"/>
                      </a:rPr>
                      <m:t>output</m:t>
                    </m:r>
                    <m:r>
                      <a:rPr lang="en-US" sz="2400" b="0" i="0" smtClean="0">
                        <a:latin typeface="Cambria Math" panose="02040503050406030204" pitchFamily="18" charset="0"/>
                        <a:ea typeface="Century Schoolbook" charset="0"/>
                        <a:cs typeface="Century Schoolbook" charset="0"/>
                      </a:rPr>
                      <m:t>_</m:t>
                    </m:r>
                    <m:r>
                      <m:rPr>
                        <m:sty m:val="p"/>
                      </m:rPr>
                      <a:rPr lang="en-US" sz="2400" b="0" i="0" smtClean="0">
                        <a:latin typeface="Cambria Math" panose="02040503050406030204" pitchFamily="18" charset="0"/>
                        <a:ea typeface="Century Schoolbook" charset="0"/>
                        <a:cs typeface="Century Schoolbook" charset="0"/>
                      </a:rPr>
                      <m:t>length</m:t>
                    </m:r>
                  </m:oMath>
                </a14:m>
                <a:r>
                  <a:rPr lang="en-US" sz="2400" dirty="0">
                    <a:latin typeface="Century Schoolbook" charset="0"/>
                    <a:ea typeface="Century Schoolbook" charset="0"/>
                    <a:cs typeface="Century Schoolbook" charset="0"/>
                  </a:rPr>
                  <a:t>)        otherwise</a:t>
                </a:r>
                <a:endParaRPr lang="en-US" sz="2400" dirty="0">
                  <a:latin typeface="Century Schoolbook" charset="0"/>
                  <a:ea typeface="Century Schoolbook" charset="0"/>
                  <a:cs typeface="Century Schoolbook" charset="0"/>
                </a:endParaRPr>
              </a:p>
            </p:txBody>
          </p:sp>
        </mc:Choice>
        <mc:Fallback>
          <p:sp>
            <p:nvSpPr>
              <p:cNvPr id="16" name="TextBox 15"/>
              <p:cNvSpPr txBox="1">
                <a:spLocks noRot="1" noChangeAspect="1" noMove="1" noResize="1" noEditPoints="1" noAdjustHandles="1" noChangeArrowheads="1" noChangeShapeType="1" noTextEdit="1"/>
              </p:cNvSpPr>
              <p:nvPr/>
            </p:nvSpPr>
            <p:spPr>
              <a:xfrm>
                <a:off x="2374849" y="4251118"/>
                <a:ext cx="9107170" cy="460375"/>
              </a:xfrm>
              <a:prstGeom prst="rect">
                <a:avLst/>
              </a:prstGeom>
              <a:blipFill rotWithShape="1">
                <a:blip r:embed="rId3"/>
                <a:stretch>
                  <a:fillRect l="-6" t="-93" r="-42" b="93"/>
                </a:stretch>
              </a:blipFill>
            </p:spPr>
            <p:txBody>
              <a:bodyPr/>
              <a:lstStyle/>
              <a:p>
                <a:r>
                  <a:rPr lang="en-US" altLang="en-US">
                    <a:noFill/>
                  </a:rPr>
                  <a:t> </a:t>
                </a:r>
              </a:p>
            </p:txBody>
          </p:sp>
        </mc:Fallback>
      </mc:AlternateContent>
      <p:sp>
        <p:nvSpPr>
          <p:cNvPr id="11" name="TextBox 10"/>
          <p:cNvSpPr txBox="1"/>
          <p:nvPr/>
        </p:nvSpPr>
        <p:spPr>
          <a:xfrm>
            <a:off x="0" y="6488668"/>
            <a:ext cx="9546203" cy="369332"/>
          </a:xfrm>
          <a:prstGeom prst="rect">
            <a:avLst/>
          </a:prstGeom>
          <a:noFill/>
        </p:spPr>
        <p:txBody>
          <a:bodyPr wrap="none" rtlCol="0">
            <a:spAutoFit/>
          </a:bodyPr>
          <a:lstStyle/>
          <a:p>
            <a:r>
              <a:rPr lang="en-US" dirty="0">
                <a:latin typeface="Century Schoolbook" charset="0"/>
                <a:ea typeface="Century Schoolbook" charset="0"/>
                <a:cs typeface="Century Schoolbook" charset="0"/>
              </a:rPr>
              <a:t>[Papineni et. al., 2002. Bleu: A method for automatic evaluation of machine translation]</a:t>
            </a:r>
            <a:endParaRPr lang="en-US" dirty="0">
              <a:latin typeface="Century Schoolbook" charset="0"/>
              <a:ea typeface="Century Schoolbook" charset="0"/>
              <a:cs typeface="Century Schoolbook" charset="0"/>
            </a:endParaRPr>
          </a:p>
        </p:txBody>
      </p:sp>
      <mc:AlternateContent xmlns:mc="http://schemas.openxmlformats.org/markup-compatibility/2006" xmlns:p14="http://schemas.microsoft.com/office/powerpoint/2010/main">
        <mc:Choice Requires="p14">
          <p:contentPart r:id="rId4" p14:bwMode="auto">
            <p14:nvContentPartPr>
              <p14:cNvPr id="4" name="Ink 3"/>
              <p14:cNvContentPartPr/>
              <p14:nvPr/>
            </p14:nvContentPartPr>
            <p14:xfrm>
              <a:off x="1060560" y="1225440"/>
              <a:ext cx="10427040" cy="5378760"/>
            </p14:xfrm>
          </p:contentPart>
        </mc:Choice>
        <mc:Fallback xmlns="">
          <p:pic>
            <p:nvPicPr>
              <p:cNvPr id="4" name="Ink 3"/>
            </p:nvPicPr>
            <p:blipFill>
              <a:blip r:embed="rId5"/>
            </p:blipFill>
            <p:spPr>
              <a:xfrm>
                <a:off x="1060560" y="1225440"/>
                <a:ext cx="10427040" cy="5378760"/>
              </a:xfrm>
              <a:prstGeom prst="rect"/>
            </p:spPr>
          </p:pic>
        </mc:Fallback>
      </mc:AlternateContent>
      <p:sp>
        <p:nvSpPr>
          <p:cNvPr id="10" name="Text Box 9"/>
          <p:cNvSpPr txBox="1"/>
          <p:nvPr/>
        </p:nvSpPr>
        <p:spPr>
          <a:xfrm>
            <a:off x="8549640" y="2185035"/>
            <a:ext cx="1993265" cy="368300"/>
          </a:xfrm>
          <a:prstGeom prst="rect">
            <a:avLst/>
          </a:prstGeom>
          <a:noFill/>
          <a:ln>
            <a:solidFill>
              <a:srgbClr val="FF0000"/>
            </a:solidFill>
          </a:ln>
        </p:spPr>
        <p:txBody>
          <a:bodyPr wrap="square" rtlCol="0">
            <a:spAutoFit/>
          </a:bodyPr>
          <a:p>
            <a:r>
              <a:rPr lang="en-US"/>
              <a:t>If we just use n = 4</a:t>
            </a:r>
            <a:endParaRPr lang="en-US"/>
          </a:p>
        </p:txBody>
      </p:sp>
      <p:cxnSp>
        <p:nvCxnSpPr>
          <p:cNvPr id="5" name="Straight Arrow Connector 4"/>
          <p:cNvCxnSpPr/>
          <p:nvPr/>
        </p:nvCxnSpPr>
        <p:spPr>
          <a:xfrm flipV="1">
            <a:off x="9545955" y="1695450"/>
            <a:ext cx="0" cy="38227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7985760" y="2077720"/>
            <a:ext cx="436245" cy="24955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5325110" y="2366645"/>
            <a:ext cx="0" cy="52768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 Box 13"/>
          <p:cNvSpPr txBox="1"/>
          <p:nvPr/>
        </p:nvSpPr>
        <p:spPr>
          <a:xfrm>
            <a:off x="4000500" y="2995295"/>
            <a:ext cx="8082915" cy="645160"/>
          </a:xfrm>
          <a:prstGeom prst="rect">
            <a:avLst/>
          </a:prstGeom>
          <a:noFill/>
          <a:ln>
            <a:solidFill>
              <a:srgbClr val="FF0000"/>
            </a:solidFill>
          </a:ln>
        </p:spPr>
        <p:txBody>
          <a:bodyPr wrap="square" rtlCol="0">
            <a:spAutoFit/>
          </a:bodyPr>
          <a:p>
            <a:r>
              <a:rPr lang="en-US"/>
              <a:t>We adjust this score with BP. If the output is very short translation, it is easier to get high precision. So BP is the penalize if the output translation is too short.</a:t>
            </a:r>
            <a:endParaRPr lang="en-US"/>
          </a:p>
        </p:txBody>
      </p:sp>
      <p:sp>
        <p:nvSpPr>
          <p:cNvPr id="15" name="Text Box 14"/>
          <p:cNvSpPr txBox="1"/>
          <p:nvPr/>
        </p:nvSpPr>
        <p:spPr>
          <a:xfrm>
            <a:off x="960120" y="2894330"/>
            <a:ext cx="2760345" cy="460375"/>
          </a:xfrm>
          <a:prstGeom prst="rect">
            <a:avLst/>
          </a:prstGeom>
          <a:solidFill>
            <a:schemeClr val="bg1"/>
          </a:solidFill>
          <a:ln>
            <a:solidFill>
              <a:srgbClr val="FF0000"/>
            </a:solidFill>
          </a:ln>
        </p:spPr>
        <p:txBody>
          <a:bodyPr wrap="square" rtlCol="0">
            <a:spAutoFit/>
          </a:bodyPr>
          <a:p>
            <a:r>
              <a:rPr lang="en-US" sz="2400" b="1"/>
              <a:t>BP: Brevity penalty</a:t>
            </a:r>
            <a:endParaRPr lang="en-US" sz="2400" b="1"/>
          </a:p>
        </p:txBody>
      </p:sp>
      <p:sp>
        <p:nvSpPr>
          <p:cNvPr id="17" name="Rectangles 16"/>
          <p:cNvSpPr/>
          <p:nvPr/>
        </p:nvSpPr>
        <p:spPr>
          <a:xfrm>
            <a:off x="9396730" y="5862320"/>
            <a:ext cx="996950" cy="9956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12" grpId="0"/>
      <p:bldP spid="13" grpId="0"/>
      <p:bldP spid="6" grpId="0" animBg="1"/>
      <p:bldP spid="7" grpId="0"/>
      <p:bldP spid="1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2982</Words>
  <Application>WPS Presentation</Application>
  <PresentationFormat>Widescreen</PresentationFormat>
  <Paragraphs>136</Paragraphs>
  <Slides>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vt:i4>
      </vt:variant>
    </vt:vector>
  </HeadingPairs>
  <TitlesOfParts>
    <vt:vector size="18" baseType="lpstr">
      <vt:lpstr>Arial</vt:lpstr>
      <vt:lpstr>宋体</vt:lpstr>
      <vt:lpstr>Wingdings</vt:lpstr>
      <vt:lpstr>Arial</vt:lpstr>
      <vt:lpstr>Century Schoolbook</vt:lpstr>
      <vt:lpstr>Century</vt:lpstr>
      <vt:lpstr>Cambria Math</vt:lpstr>
      <vt:lpstr>Calibri Light</vt:lpstr>
      <vt:lpstr>Calibri</vt:lpstr>
      <vt:lpstr>微软雅黑</vt:lpstr>
      <vt:lpstr>Arial Unicode MS</vt:lpstr>
      <vt:lpstr>Office Theme</vt:lpstr>
      <vt:lpstr>Sequence to sequence models</vt:lpstr>
      <vt:lpstr>Evaluating machine translation</vt:lpstr>
      <vt:lpstr>Bleu score on bigrams</vt:lpstr>
      <vt:lpstr>Bleu score on unigrams</vt:lpstr>
      <vt:lpstr>Bleu score on unigrams</vt:lpstr>
      <vt:lpstr>Bleu details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Setting up your  ML application</dc:title>
  <dc:creator>Younes Bensouda Mourri</dc:creator>
  <cp:lastModifiedBy>nanka</cp:lastModifiedBy>
  <cp:revision>279</cp:revision>
  <dcterms:created xsi:type="dcterms:W3CDTF">2017-07-10T20:19:00Z</dcterms:created>
  <dcterms:modified xsi:type="dcterms:W3CDTF">2021-04-18T19:38:33Z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1033-11.2.0.10101</vt:lpwstr>
  </property>
</Properties>
</file>