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9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3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11:42: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21766 6773 0,'0'-35'16,"-17"17"0,-1 36 31,0 35 0,18 0 16,-17 70 15,-1-70 0,18 71 16,0-54 0,35 36 15,-17-71 0,35 36 16,-18-36 0,18-17 0,-17-18 16,52 0 15,-53 0 0,0-18 0,-17 1 16</inkml:trace>
  <inkml:trace contextRef="#ctx0" brushRef="#br0">22278 7161 0,'0'71'16,"0"-142"0,18 177 0,-1-53 15,1-35 0,-1-1 0,19 1 16,17 17 0,-18-35 15,-17 0 0,35 0 16,-36-17 0,1-1 16,-1 0 0,-17 1 0,18-18 15,0 17 16,-18-17 0,17 35 16,1 53 15,-18-18 0,18 18 16,-1 0 0,1 52 15,0-52 0,17 53 16,-35-53 0,0 0 16,0-18 0,-18 1 15,1-19 0,-36-17 16,35-17 16,0-1 0,1 0 0,-19 1 15,19-19 0,-18-17 16,35 18 0,-18 0 0,18 0 15</inkml:trace>
  <inkml:trace contextRef="#ctx0" brushRef="#br0">22913 7020 0,'0'0'15,"35"-17"0,0-1 0,1 18 16,-19 0 0,19-18 16,-19 18 0,19-17 15,-19 17 0,1-18 16,-18 0 15,0 1 0,-18 17 16,18 17 31,-17 19 0,-1-19 16,-17 36 0,17-17 16,-17-19 0,17 18 0,0-17 15,1 17 0,-1-35 16,18 18 15,-17-18 0,17-18 16,0 1 0</inkml:trace>
  <inkml:trace contextRef="#ctx0" brushRef="#br0">22913 6844 0,'0'0'16,"18"18"0,-1-1 0,1 36 15,-1-35 0,36 35 16,-35-18 0,35 0 16,-35-17 0,17 17 15,-17-17 16,-1-18 0</inkml:trace>
  <inkml:trace contextRef="#ctx0" brushRef="#br0">23213 6668 0,'0'0'16,"53"70"0,-18-35 15,0 1 0,1 17 0,16 35 16,-16-53 0,-19 18 15,1-18 0,0 18 0,-18 35 16,-18-52 16,-35 69 0</inkml:trace>
  <inkml:trace contextRef="#ctx0" brushRef="#br0">23513 7303 0,'-18'17'47,"0"1"16,1-1 0,-1 19 16,0-19 15,-17 19 0,18-19 16,-1 1 0,0 0 15</inkml:trace>
  <inkml:trace contextRef="#ctx0" brushRef="#br0">24059 8996 0,'-17'0'15,"-1"0"16,1 17 15,-1 54 0,0-36 16,18 36 0,-17 52 16,17-52 0,0-1 15,17-17 0,1 0 0,0 0 16,-1 0 0,18 0 0,18 18 16,-17-36 0,17 18 15,-36-36 0,18-17 16,-17 18 0,0-18 15</inkml:trace>
  <inkml:trace contextRef="#ctx0" brushRef="#br0">24518 9543 0,'0'53'0,"0"-106"0,0 141 15,0-53 0,0 36 16,18-36 0,17 36 16,-17-54 0,-1 18 0,1-17 15,0-18 0,-1 0 16,18-18 0,-17 1 16,0-1 0,-1-52 15,-17 34 0,0-17 16,0 36 0,18 17 15,-18 17 16,0 72 0,18-54 16,-1 88 0,1-70 15,-18 0 0,0 0 0,18 35 16,-36-52 0,18-1 16,-18-18 0,1 1 15,-1 0 0,0-18 16,1 17 0,-19-17 0,19-17 0,-1-1 15,-35-35 0,36 36 16,-36-54 0,35 18 16</inkml:trace>
  <inkml:trace contextRef="#ctx0" brushRef="#br0">24536 9225 0,'0'0'0,"0"-17"31,17-1 0,-17 0 15,36 1 16,-36-19 0,17 1 16,1 17 0,0-17 15,-1 17 0,-17 1 16,18 17 0,-18 17 16,17-17 0,-17 36 15,18-19 0,0 19 0,17 17 16,-35-36 15,35 36 0,-17-35 16,17 17 0,-17-35 16,-1 18 0,1-18 15</inkml:trace>
  <inkml:trace contextRef="#ctx0" brushRef="#br0">25030 8819 0,'0'0'0,"17"0"16,1 0 0,-18 18 0,35 0 15,-17 17 0,35 71 16,-36-53 0,36 88 16,-17-71 0,-1 72 15,-18-72 0,1 1 0,-18 52 16,0-70 0,-18 53 16,1-53 15,-1-18 0,1 18 0,-1-18 16,0 1 0,1-1 0,17 0 15</inkml:trace>
  <inkml:trace contextRef="#ctx0" brushRef="#br0">22049 1393 0,'0'18'16,"17"70"0,-17-35 15,18 35 0,-18 1 0,18-1 16,-18 123 0,17-122 16,-17-1 0,35 53 15,-17-106 0,-18 18 16,18-53 0,-36 0 16,0-70 15,1 17 0,-1 0 16,1-18 0,-19-105 15,36 88 0,0-18 0,0 0 16,18 35 0,0 1 0,52-1 16,-17 54 0,-18 17 15,18 0 0,0 0 0,0 0 16,35 35 16,-52 0 0,-19 36 15,-34-36 0,-1 0 16,-17 1 0,-1-1 0,1 0 15,-18-17 0,-17 35 16,34-36 0,19 1 0,17 17 16,0-17 0,35 35 15,-17-36 0,17 1 0,18 0 16,0-1 0,35 19 16,-35-19 0,0-17 0,-18 18 15,0 0 0,1-18 16</inkml:trace>
  <inkml:trace contextRef="#ctx0" brushRef="#br0">23019 1817 0,'0'53'0,"0"-106"0,0 141 16,-18-17 0,0-19 15,18-16 0,-17 34 16,17-34 0,0-1 16,0-53 15,17-52 16,-17 34 0,0-105 16,0 71 15,18-1 0,-18-17 0,18 17 16,17-34 0,-17 87 15,17 18 0,-17 18 16,17 35 0,-17-1 16,-1 19 0,1-18 15,-1 17 0,1 1 0,0-18 16,-1 17 0,1-17 0,17-17 16,36 17 0,-54-36 15,19-17 0,-1 0 0,-17 0 16,17-53 0,-17 18 15,-1-53 16,-17 17 0,-17 18 0,-1-17 16,0-36 0,1 53 15,-1 0 0,0 18 0,1 17 16,17 1 0,-18-1 16,18 0 0,18 18 15,-18 18 0,17-18 0,1 18 16</inkml:trace>
  <inkml:trace contextRef="#ctx0" brushRef="#br0">23918 1782 0,'0'0'15,"0"105"0,0-34 0,0-18 16,18 35 15,-18-53 0,0 18 16,0-35 0,-18-18 16,1-35 15,17 17 0,-18-53 16,0 18 0,18 1 0,0-19 16,0-52 0,18 52 15,-18 18 0,18 0 16,-1 53 0,19 18 15,-19 17 0,1 0 16,0 18 0,17 71 16,0-54 0,0-17 15,1 0 0,-1-18 0,0 1 16,0-1 0,54 0 16,-54-17 0,53-18 15,-53-18 0,1-17 0,-1-36 16,-17 18 0,-18 1 15,-18-90 16,0 54 0,1 35 0,-1-17 16,-17-18 0,35 52 15,-18 19 0,18-1 0,-17 0 16</inkml:trace>
  <inkml:trace contextRef="#ctx0" brushRef="#br0">22366 3228 0,'0'53'16,"18"0"0,-18 88 16,17-71 0,-17 1 15,18 17 0,0-17 0,-1-1 16,19 18 15,-19-52 0,19-1 0,-1-35 16,-18 0 0,1-71 16</inkml:trace>
  <inkml:trace contextRef="#ctx0" brushRef="#br0">22313 3175 0,'0'0'0,"0"-18"0,53 1 15,53-1 16,17 18 16,-52 18 0,17 17 15,-53-17 0,-17-1 0,0 19 16,-18 34 0,-18-35 16,0 18 0,-34 18 15,34-36 0,0 18 16,36 18 0,0-54 15,34 54 0,1-36 16,36 0 0,-54 1 16,0-1 0,-35-17 15,-18-1 16,-17 1 0,0-18 16,0 0 0,-18 0 0,-18 17 15,36-17 0,-18 0 16,35-17 0</inkml:trace>
  <inkml:trace contextRef="#ctx0" brushRef="#br0">23195 3845 0,'18'0'0,"-36"0"0,53 0 16,-17-17 0,17-1 0,-17 0 16,17-35 0,-17 18 15,-18-18 16,0 36 0,-18-1 0,-17 0 16,17 18 0,-35 0 15,18 18 0,-18 35 16,36-18 0,-1 18 15,18-18 0,35 1 16,1-19 16,-1 1 0,0 0 0,71-1 15,-71-17 0,53 0 16,-35 0 0</inkml:trace>
  <inkml:trace contextRef="#ctx0" brushRef="#br0">23707 3704 0,'-36'0'15,"72"0"0,-89 0 0,17 18 16,36-1 0,-17 36 16,17-35 0,0 0 15,17 17 0,1-17 0,0-18 0,-1 17 16,19-17 0,-1 0 0,18 0 15,-35-17 0,17-19 16,-18 1 0,-17 17 16,18-35 15,-18 18 0,-18-18 16,1 18 0,17 53 31,17 35 16,1-18 0,-18 0 15,35 0 0,-17-17 16,0 0 0,-18-1 0,17-17 16,1 0 15,-18-35 16,0 17 0,0 1 0,0-1 16,-18 0 0,36 18 15,-18 18 16,18 0 0,-18-1 15,17 1 0,1 0 16,-1-18 16,1 0 0,0-18 15,-18 0 0,17 1 16,-17-1 0,18 0 0,0-17 0,-1 18 16,19-1 0,-19 0 15,18 18 16,-17 0 0,0 36 15,-1-19 0,1 1 0,0 17 16,-18-17 0,17 17 16,1-35 0,0 18 15,-1-18 0,-17 17 16,18-17 0,0 0 16</inkml:trace>
  <inkml:trace contextRef="#ctx0" brushRef="#br0">24324 3739 0,'0'-17'0,"18"-1"16,-18 1 0,35-19 15,-35 19 0,18-19 16,-1 36 0,1-17 16,17 17 15,-17 17 0,17 19 16,0-19 0,1 36 15,-19-35 0,1-1 16,0 19 0,-1-19 16,1 1 15</inkml:trace>
  <inkml:trace contextRef="#ctx0" brushRef="#br0">25718 3140 0,'-18'-18'0,"36"36"0,-36-54 16,18 1 0,0 18 15,0-1 0,0 0 16,0 1 16,-18 17 0,-35-18 15,36 36 0,-36-1 16,-35 36 0,52-18 15,-17 36 0,36-36 16,17 53 16,17-52 0,54 34 15,-18-34 0,35 34 16,-35-52 0,0 17 0,35 18 16,-53-35 0,-17 35 15,-18-36 0,-35 18 16,-53-17 15,52-18 0,-17 0 16,18 0 0,0 0 0,-1 0 16,1-18 0,35 1 15</inkml:trace>
  <inkml:trace contextRef="#ctx0" brushRef="#br0">26017 3634 0,'18'-18'0,"-36"36"0,54-36 16,-19 0 0,36-17 16,-18 0 0,-17 17 0,0 1 15,-18-19 16,0 19 0,-36 17 15,1 0 0,-18 17 16,18 1 0,0 0 16,-1 17 0,19 0 15,17 0 0,0 1 16,35-1 16,36 0 0,-36-17 15,53-18 0,-35-18 16,18 1 0,-54-1 15,36 0 0,-35 1 16,-18-19 16,0 19 0,0-1 15,0 0 0,-35 18 16,35 18 0,-18-18 0,18 18 16,0 17 0,0-17 15,18 17 16,-1-17 0,1-1 0,-1 1 15,1-18 0,0 0 0,-1 0 16,1 0 0,17 0 16,-35-18 0,0 1 15,0-1 0,-17-17 16,-1 35 0,18-18 16,-18 0 0,18 1 15,18-1 16,0 18 0,17-18 15,0 18 16,-17-17 16,-1 17 0,19 0 15,-19 0 0,1 0 16,0 17 0</inkml:trace>
  <inkml:trace contextRef="#ctx0" brushRef="#br0">26758 3616 0,'-17'0'16,"34"0"0,-34 18 0,17-1 16,17-17 0,-17 18 15,18-18 0,-1 0 0,36 0 16,-35-18 0,35-17 15,-35 17 0,-1-17 16,19-35 16,-36 34 0,17-17 0,-17 18 15,0-88 0,0 52 16,-17 0 0,17 1 0,-18 17 16,18 18 0,-18 17 15,18 53 0,-17 71 16,17-35 15,17 17 0,-17-18 0,53 72 16,-35-72 0,35 36 16,-18-71 0,0 1 15,18-1 16,-35-35 0,17 0 16,-17 0 0,-1-18 15,1 1 0,0-1 0,17-35 16,-17 53 0,-1-18 15,1 18 0,-1 18 16,-17 17 16,18-17 0,0 17 15,-18-17 0,0-1 0,17 19 16,1-36 0</inkml:trace>
  <inkml:trace contextRef="#ctx0" brushRef="#br0">20884 2152 0,'-17'0'15,"34"0"0,19 0 16,-19 0 0,19 0 16,17 0 0,-18 0 0,53-18 15,-53 18 0,36-17 16,-36 17 0,18 0 16,-35 0 15,17-18 0,-17 18 16,-18-18 15,-18 1 0</inkml:trace>
  <inkml:trace contextRef="#ctx0" brushRef="#br0">21308 1923 0,'17'0'16,"36"0"15,-35 0 0,17 0 16,1 17 0,-1-17 0,0 0 16,36 18 0,-36 0 15,18-1 0,-53 1 16,0-1 0,0 1 15,-53 17 0,18-17 16,-1 17 0,1-17 16,-18 17 0,36-17 15,-19 17 0</inkml:trace>
  <inkml:trace contextRef="#ctx0" brushRef="#br0">21255 3757 0,'35'0'16,"0"0"0,1 0 0,17 0 15,52-18 16,-52 1 0,53-1 15,-71 1 0,1 17 16,-1 0 0,-17-18 0</inkml:trace>
  <inkml:trace contextRef="#ctx0" brushRef="#br0">21696 3528 0,'17'17'0,"-34"-34"0,70 34 15,-18 1 0,0 0 16,18-1 0,-35 1 16,17 17 15,-17-17 0,-18 0 0,0-1 16,-18 18 0,-17-17 15,-18 35 0,35-35 16,-17 17 0,17-17 16,1-18 0</inkml:trace>
  <inkml:trace contextRef="#ctx0" brushRef="#br0">30674 2981 0,'0'-18'15,"18"18"0,-18 18 16,17 17 16,1 1 0,0 69 15,-1-52 0,1 18 0,0 52 16,34-34 16,-34-37 0,0-16 15,-1-1 0,19 0 16,-19-17 0,1-18 15,-18-53 16</inkml:trace>
  <inkml:trace contextRef="#ctx0" brushRef="#br0">30780 2981 0,'35'-35'15,"-70"70"0,88-70 0,-18 17 0,53 0 16,-35 1 0,-18 17 16,18 0 0,18 35 15,-36-17 0,0 35 16,-35-18 0,0 35 16,-17-52 0,-36 53 15,35-54 0,1 19 16,-1-19 0,18 1 15,0-1 0,18 1 0,-1 0 16,1 17 0,0-17 0,17 17 16,-18 0 0,1 1 15,-18-19 16,-35 36 0,17-35 16,-35 17 0,18-17 15,-18-18 16,53 17 0,-18-34 15,18-1 0,18 18 16</inkml:trace>
  <inkml:trace contextRef="#ctx0" brushRef="#br0">31750 2928 0,'0'0'16,"0"-18"0,0 36 47,18 17 15,-18-17 0,17 70 16,-17-53 0,18 71 16,-18-53 15,18 0 0,-1 53 16,-17-53 0,18 17 15,-18-34 0,0 17 16,0-36 0,0 1 0,-18-36 31</inkml:trace>
  <inkml:trace contextRef="#ctx0" brushRef="#br0">31574 3228 0,'0'-18'0,"-18"18"16,18-17 15,0-1 16,0 0 0,0 1 16,0-19 15,0 19 0,18 17 16,-1-18 0,1 1 0,0-36 16,17 17 15,0 19 0,0-19 16,-17 19 0,0-1 15,-1 18 0,1 0 0,0 0 16,17 35 16,-18-17 0,36 35 15,-35-35 0,17 17 16,1-17 0,17 17 16,-1-18 0</inkml:trace>
  <inkml:trace contextRef="#ctx0" brushRef="#br0">30639 4092 0,'17'0'31,"54"0"16,-36 0 0,18 0 0,0 0 16,0 0 0,18 18 0,87-18 15,-70 0 0,1 0 16,-1 0 0,124 0 15,-107 0 0,1-18 16,-18 18 0,18 0 0,-18-17 0,-17 17 16,35 0 15,-71 0 0,0 0 16,-35-18 31,0 0 16,-17 1 15,17-1 0,0-35 16,17 35 0,1-52 16,-18 35 0,18-18 15,-1 17 0,-17-16 0,18-19 0,0 18 16,-1-88 16,-17 70 0,18-105 15,-18 105 0,0-87 16,-18 105 0,1 0 0,-1 18 15,18-1 0,-18-17 16,1 36 0,-1-19 16,18 19 0,0-1 15,0 36 47,-35-18 16,17 0 15,-17 0 0,-53 0 16,35 0 0,-71-18 16,54 1 0,-1-1 0,-17 0 15,-88-17 16,-18 0 0,105 17 0,-17 0 16,18 1 0,-70-18 15,87 35 0,18-18 16,-70 0 0,87 18 15,-17 0 0,18 0 0,-18 0 16,0 0 16,36 0 0,-1 0 0,0 0 15,18 18 32,-17-18 15,17 18 0,-18-18 16,18 17 0,-18 1 15,18-1 16,0 19 16,0-19 0,0 19 0,0 34 15,18-17 0,0 106 16,-18-71 16,35 88 0,-17-70 15,-1-18 0,36 71 16,-18-71 0,-17-17 15,17 0 0,1 52 16</inkml:trace>
  <inkml:trace contextRef="#ctx0" brushRef="#br0">6685 10866 0,'0'17'0,"35"71"15,-35-35 0,53 124 16,-35-71 0,0-18 16,17 35 0,-17-35 0,17 106 15,-35-141 16,35 36 0,-35-54 16,-18-70 15,-34-71 16,34 53 0,-17-124 15,17 107 0,18-18 16,-18-1 0,36-87 16,0 106 0,35-36 15,-18 88 0,53-17 16,-53 35 0,-17 0 16,35 35 0,-36-17 15,-17 52 0,0-17 16,-17 35 0,-1-52 15,1-1 0,-19 35 16,19-34 0,17 17 16,0-36 0,0 1 0,17 0 15,36 34 16,-18-34 0,54 35 16,-54-35 0,36 35 15,-36-36 0,0 1 16,18-18 0</inkml:trace>
  <inkml:trace contextRef="#ctx0" brushRef="#br0">7514 11271 0,'0'0'15,"0"106"0,0-35 0,18 17 16,-18-35 0,17-18 0,-17 0 16,18 1 0,0-19 15,-18 1 0,17-18 16,-17-18 16,0 1 0,0-36 0,0 17 0,-17-69 15,-1 52 16,18-18 0,-18 18 0,18-17 0,-17-36 15,17 88 16,0 1 0,17 17 16,19 52 0,-19-16 15,1 17 0,0 0 0,-1-1 16,54 37 16,-54-36 0,54-1 15,-36-16 0,1-19 0,-19-17 16,19 0 0,-19 0 0,1-17 15,-1-19 0,-17 1 16,0 0 0,0 0 0,-35-71 16,18 71 15,-19-71 0,1 70 16,0-16 0,17 34 16,0 0 0,36 18 31</inkml:trace>
  <inkml:trace contextRef="#ctx0" brushRef="#br0">8149 11324 0,'0'0'16,"18"124"0,-1-54 0,1 71 15,-18-88 0,18 18 16,-1-36 0,-17-17 16,0-36 15,-17-52 16,17 34 0,-18-87 16,18 52 0,0 1 15,-18-1 0,18 1 16,0-1 0,0-35 15,0 89 0,18-1 16,0 53 0,17 36 16,-17-18 0,-1 17 15,1-17 0,35 71 16,-36-72 0,19-16 16,-1 17 0,0-36 0,1 19 15,34-19 0,-52-17 16,52-35 0,-52 0 15,0-1 0,-1 1 0,-17-18 16,0 18 0,0-36 0,-17-52 16,-19 52 0,19 1 15,-1-1 0,0 18 16,-34-17 0,16 52 16,19 0 0,-19 18 0</inkml:trace>
  <inkml:trace contextRef="#ctx0" brushRef="#br0">10195 11359 0,'0'0'0,"-17"-17"0,-19-1 16,19 18 0,-19 0 16,19 0 0,-1 18 15,18 17 0,-17 0 16,17 1 0,0-1 0,0 0 15,52 36 0,-34-54 16,53 19 0,-36-36 16,0 17 0,0-17 0,1-17 15,17-1 0,-36 0 16,1-17 16,-18 17 0,0 36 31,0 17 15,18-17 0,17 0 16,0-18 16,-17 0 0,35-36 15,-36 19 0,1-19 16,-18 19 0,-18-18 0,1 17 16,-36-35 0,18 35 15,-1 1 16,19 17 0,-1 17 0</inkml:trace>
  <inkml:trace contextRef="#ctx0" brushRef="#br0">10724 11642 0,'0'0'16,"0"17"0,18 1 0,-18-36 15,18-17 16,-18 0 0,0 17 16,0-52 0,0 52 15,0-17 0,0 17 16,17 36 16,-17 17 15,18 0 16,-18-17 0,35 17 15,-17-17 0,0-18 16,-1-18 0,1 0 16,-18 1 15,17-1 16,-17 36 16,18 17 15,0-17 0,-18-1 0,35 1 16,-17 0 0</inkml:trace>
  <inkml:trace contextRef="#ctx0" brushRef="#br0">11236 11536 0,'18'88'15,"-1"-35"0,-17 18 16,36 34 0,-19-52 15,1 35 0,-1-35 16,-17-35 16,-17-36 15,-1 1 0,-35-71 16,36 35 0,-19-71 16,36 54 0,-17-72 15,17 90 0,35-1 16,-17 35 0,52-17 0,-35 35 15,18 35 16,-35 0 0,-18 1 0,18-1 16,-36 35 0,-17-17 15,17-17 0,18-19 16,-18-17 0,1 18 16,-1-18 0,36-35 15,-1-1 0</inkml:trace>
  <inkml:trace contextRef="#ctx0" brushRef="#br0">11483 11483 0,'0'35'15,"0"-17"0,0 17 16,18-17 0,-18 17 16,17-17 0,18-1 15,-17-17 0,17 0 16,-17 0 0,0-35 15,-1 17 0,-17 1 0,0-36 16,0 35 16,18 1 15,-18-1 16,18 18 0,-18 18 16,17-18 15,1 17 0,0-17 16,-18-17 15,0-1 0,0 0 16,-18 18 16,36 18 31,-18 0 0,52-1 16,-34-17 0,17 0 15,1 0 0,-1-17 0,0-1 16,0 18 0,1-18 0,17-17 15,-36 17 0,1-17 16,-18 17 16,-18 1 0</inkml:trace>
  <inkml:trace contextRef="#ctx0" brushRef="#br0">11942 11077 0,'0'53'15,"0"-106"0,0 141 0,0 1 16,0-54 16,0 71 0,0-53 15,0 0 0,0-18 16,0 18 0,17-18 0,1 18 16,-1-18 0,1 1 15,0-36 0</inkml:trace>
  <inkml:trace contextRef="#ctx0" brushRef="#br0">12277 11536 0,'0'-18'0,"-18"1"15,0 17 16,1 0 0,17 17 16,-18 1 15,18-1 0,35 19 16,-17-19 0,0 1 16,52 0 0,-52-1 15,17-17 16,-17 18 0,-36 0 15,-35-1 16,18 1 0,0-18 0,-1 18 16,-17-1 0,36-17 15,-1 0 16</inkml:trace>
  <inkml:trace contextRef="#ctx0" brushRef="#br0">12241 11642 0,'18'0'47,"17"0"15,1 0 0,-1-18 16,-17 0 0,17 1 16,-18-1 0,-17-17 15,0 17 16,0 1 0,-17-19 15,-1 36 0,-35-17 16,36 17 0,-36 17 16,35-17 0,-17 53 15,35-35 0,0 17 0,0-17 16,35 52 16,0-52 0,-17 0 0,17-1 15,53 1 16,-52-18 0,-1-18 0,18-17 15,-35 17 0,17-35 16,-35 36 0,0-19 16,0 19 0,0-18 15,17 35 16,19 35 16,-19-18 0,54 36 15,-53-17 0,17-19 16,0 36 0,-17-35 15,-18 0 0,-18-1 16,0 1 0,-52-1 16,17-17 0,18 0 0,-1 0 15,-16-17 0,-19-1 16,53 18 0,1-17 16,-1 17 0</inkml:trace>
  <inkml:trace contextRef="#ctx0" brushRef="#br0">14340 10989 0,'36'53'16,"-72"-106"0,107 159 0,-53-53 15,17-18 0,0 18 0,-17 0 0,17 0 16,18 17 0,-35-34 16,-1-1 15,-34-35 0,-19-71 16,19 36 16,-36-88 0,35 52 15,-17-70 0,35 53 16,0 17 0,18 1 0,17 17 15,71 17 16,-53 19 0,52 34 16,-52 1 0,0 53 15,-35-36 0,-18 0 0,0 0 16,-53 36 0,18-36 16,-1-17 0,-17 0 15,18-1 0,-53-17 16,70 0 0,1 0 0,-1 0 15,18-17 0</inkml:trace>
  <inkml:trace contextRef="#ctx0" brushRef="#br0">15416 10636 0,'-35'0'15,"70"0"0,-88 0 16,36 36 0,-18-1 0,17 71 16,0-36 0,18 89 15,18-71 0,0-17 16,17-18 0,18 70 15,-18-88 0,0 1 0,1-19 16,-19 19 0,19-36 16,-36 17 0,17-17 0</inkml:trace>
  <inkml:trace contextRef="#ctx0" brushRef="#br0">16016 11201 0,'0'17'16,"0"1"0,18 0 0,-18-1 16,0 19 0,17-19 0,19 18 15,-1-17 0,0 0 16,-17-18 0,17-36 16,-17 19 15,-18-36 0,0 18 16,0 17 0,0-35 15,17 71 16,1 52 16,0-17 0,-1 18 15,1-18 0,17 0 0,1 70 16,-36-70 0,17-18 16,-17 18 0,-17-18 0,17-17 15,-53 17 0,35-17 16,-35-18 15,18-18 0,0 1 16,-1-1 0,1 0 0,17-17 0,-17-18 16,17 0 15,18-53 0</inkml:trace>
  <inkml:trace contextRef="#ctx0" brushRef="#br0">16669 10583 0,'0'0'0,"0"18"15,-18 53 16,18-36 16,18 35 0,-18 54 15,17-54 0,-17 1 0,18 0 16,0-19 0,-1 54 15,1-53 0,0-18 0,-18 1 16,35-1 16,-35-17 0,0-1 0,18-17 15,-1-17 0</inkml:trace>
  <inkml:trace contextRef="#ctx0" brushRef="#br0">17022 11130 0,'0'0'16,"35"35"0,0-17 0,18 17 15,-18-17 0,36 0 16,-36-18 0,0 17 15,18 1 0,-35-18 16,0 0 0,-1 0 16</inkml:trace>
  <inkml:trace contextRef="#ctx0" brushRef="#br0">17339 11130 0,'-53'35'0,"106"-70"0,-141 106 16,35-18 0,18-36 15,-1 36 16,36-35 0,0-1 0,18 1 16,0 0 15,-1-18 0</inkml:trace>
  <inkml:trace contextRef="#ctx0" brushRef="#br0">17515 10619 0,'0'0'16,"53"70"0,-17-35 0,52 54 16,-53-36 0,36 52 15,-36-52 0,-17 18 16,-18-18 0,0 53 16,-18-53 0,0 17 0,1-17 15,-19-18 0</inkml:trace>
  <inkml:trace contextRef="#ctx0" brushRef="#br0">5997 8043 0,'18'0'16,"0"0"16,-1 0 0,18 0 15,1-17 0,-1 17 0,0-18 16,1 0 0,69 1 16,-52 17 0,0-18 0,0 18 15,18-17 0,70-1 16,-53 18 0,0-18 15,0 18 0,1-17 0,105-1 16,-106 18 0,18 0 16,17 0 0,-17 0 0,17 0 15,142 0 16,-142 0 0,160 18 16,-142-18 0,159 17 15,-159 1 0,18-18 0,-1 18 16,-17-18 0,195 0 15,-178 0 0,213 0 16,-195 0 0,194 17 16,-175-17 0,-1 0 15,0 0 0,0 0 0,194 18 16,-194-1 0,194-17 16,-194 18 0,159 0 15,-177-18 16,-17 0 0,141 17 15,-54-17 0,-157 0 16,-19 0 0</inkml:trace>
  <inkml:trace contextRef="#ctx0" brushRef="#br0">16069 12947 0,'0'0'0,"0"35"16,18 1 0,-18-1 0,17 18 15,1 35 0,-18-53 16,18 36 0,-18-36 16,0-17 0,-18-1 15,0-17 16,-17-17 0,17-19 16,1 1 0,-1 0 15,0 0 0</inkml:trace>
  <inkml:trace contextRef="#ctx0" brushRef="#br0">15875 12735 0,'0'-17'16,"0"34"0,18-34 0,-1 17 0,19 0 16,-1 17 0,-18-17 15</inkml:trace>
  <inkml:trace contextRef="#ctx0" brushRef="#br0">16298 12859 0,'-35'17'15,"70"-34"0,-70 52 0,35 0 16,0 1 0,0-19 0,18 1 16,17 17 0,-17-35 15,17 18 0,0-18 16,-17-18 0,-1 18 16,1-17 0,-18-19 15,0 19 0,0-19 16,-18 1 0,18 17 0,-17 1 15,17 34 16,0 1 16,35 17 15,-35 1 0,18-19 0,-1 1 16,-17 0 0,36-1 16,-19-17 15,-17-35 16,0 17 0,0-17 15,0 17 0,18-17 16,-18 17 0,0 1 0,18 17 16,-1 0 15,-17 35 16,18 0 0,-1 1 16,-17-1 0,18-17 0,-18 17 15,18-35 0,-18 17 16,17-17 0,1 0 15</inkml:trace>
  <inkml:trace contextRef="#ctx0" brushRef="#br0">16792 12982 0,'36'18'16,"-19"-18"0,1-18 0,17 1 15,-17-1 0,17 0 16,-35 1 0,0-1 16,0 0 0,-35 1 15,17 17 0,0 17 16,1 1 16,-1 17 0,1 1 15,34-1 0,-17 0 16,18-17 0,17-1 0,18 1 15,0 0 0,17-18 16,-34 0 16,17-18 0</inkml:trace>
  <inkml:trace contextRef="#ctx0" brushRef="#br0">18574 12894 0,'0'0'0,"17"35"15,1-17 0,17 35 16,-17-18 0,0 0 16,17 18 0,-17-35 15,-1 0 0,1-1 16,-1-17 0,1 0 0,0-35 16,-18 17 0,0-17 15,0 17 0,-18-52 16,18 52 0,-18-35 15,18 36 0,0-1 16</inkml:trace>
  <inkml:trace contextRef="#ctx0" brushRef="#br0">18944 12947 0,'18'35'15,"-36"-70"0,71 106 0,-35-54 0,-18 1 16,17-1 16,1 1 0,0-18 0</inkml:trace>
  <inkml:trace contextRef="#ctx0" brushRef="#br0">19032 12788 0,'18'18'31,"-18"-1"16,18-17 0</inkml:trace>
  <inkml:trace contextRef="#ctx0" brushRef="#br0">19068 12929 0,'0'0'15,"0"36"0,17-36 0,1 17 16,0 1 16,-1 0 0,18-18 15,-17 17 0,-36-17 16,1 18 15,-1-18 0,-17 17 16,17-17 0,1 0 16,17 18 15</inkml:trace>
  <inkml:trace contextRef="#ctx0" brushRef="#br0">19279 13000 0,'0'0'0,"0"18"0,0 17 16,0-18 0,0 1 15</inkml:trace>
  <inkml:trace contextRef="#ctx0" brushRef="#br0">19368 12876 0,'17'0'0,"1"0"15,35-17 0,-18 17 16,18-18 16,-35 18 0,17 0 0,-18 0 15,-17-18 16</inkml:trace>
  <inkml:trace contextRef="#ctx0" brushRef="#br0">19473 12682 0,'0'0'15,"0"36"0,18-19 0,-18 54 16,0-36 15,0 36 0,18-36 16,-18 18 0,0-18 16,17-17 0,-17-1 15</inkml:trace>
  <inkml:trace contextRef="#ctx0" brushRef="#br0">19791 12929 0,'0'0'15,"0"-17"0,-18 17 16,-17 0 16,17 17 0,1 19 15,17-19 0,0 19 16,0-19 0,17 18 16,1-17 0,17 0 15,-17-18 0,-18 17 0,0 1 16,-18 0 15,-17-18 16,17 17 0,1-17 16,-1 0 0</inkml:trace>
  <inkml:trace contextRef="#ctx0" brushRef="#br0">21167 12806 0,'-18'-18'16,"36"36"0,-54-53 0,-17 35 16,36 0 0,-18 35 15,17 0 0,-17 18 16,35-18 0,0 1 16,0-19 0,17 19 15,1-19 0,17-17 16,0 0 0,-17 0 0,0-17 15,17-19 16,-17 19 0,-1-36 16,-17 0 0,0 35 15,0-17 0,-17 17 16,17 36 16,35 17 15,-17-17 16,-18-1 0,17 1 0,1 17 15,17-17 0,0 0 16,-35-1 0,18 1 16</inkml:trace>
  <inkml:trace contextRef="#ctx0" brushRef="#br0">21449 12612 0,'0'0'0,"-18"-88"0,1 52 16,-1 19 0,0-1 0,1 18 15,17 18 16,-18 52 0,18-17 16,18 53 15,-18-53 0,17 53 16,1-71 0,0 36 15,-18-36 0,17-17 16,-17-1 0,-17 1 0,-1-18 16,0 0 15,1-18 0,-1 1 16,18-19 0,0 1 16,0 17 0,18 1 0,-1-1 15,1 0 0,0 18 16,-1 0 0,1 0 0,35 0 15,-36 0 0,1 0 16,-18 18 0,18-18 0,-18 18 16,0-1 0</inkml:trace>
  <inkml:trace contextRef="#ctx0" brushRef="#br0">21537 12912 0,'0'0'0,"18"-18"15,-18 0 0,17-17 16,1 35 0,0-18 16,-1 18 0,1 0 15,0 0 16,-18 18 16,17-18 0,-17 18 15</inkml:trace>
  <inkml:trace contextRef="#ctx0" brushRef="#br0">21713 12894 0,'0'35'16,"0"-70"0,18 70 0,-18-17 15,18 0 0,-18-1 0,17-17 16</inkml:trace>
  <inkml:trace contextRef="#ctx0" brushRef="#br0">21819 12735 0,'0'0'16,"0"18"16,0 0 15</inkml:trace>
  <inkml:trace contextRef="#ctx0" brushRef="#br0">21872 12876 0,'0'0'15,"-17"18"0,17 0 0,0-1 16,0 1 15,0 0 0,0-1 0,17 1 16,1-18 0,0 0 16,-1 0 0,18 0 15,-17-18 0,0-17 16,-1 35 0,-17-35 16,0 17 0,-17 18 31,17 18 15,0-1 16,0 19 16,0-19 0,0 1 15,17-18 0,1 18 16,0-18 16,-1 0 15</inkml:trace>
  <inkml:trace contextRef="#ctx0" brushRef="#br0">22172 12876 0,'0'-17'16,"0"-1"15,-18 18 16,1 0 0,-1 0 16,1 0 0,-1 18 0,0 17 15,1-17 0,17 17 16,-18-17 0,18-1 15,0 1 0,18 17 16,-1-35 0,1 0 16,0 0 0,-1 0 15,36-35 0,-35-18 16,-18 18 16,17-1 15,-17 19 0,-17-1 16,17 36 15,17 17 16,1-17 16,17 17 0,-17-17 15,0-1 0,17 1 16,-18 0 0,19-1 16</inkml:trace>
  <inkml:trace contextRef="#ctx0" brushRef="#br0">21519 12912 0,'0'17'0,"18"-17"15,-18 18 0,18 0 16,-18-1 0,0 1 16,17 0 0,-17-1 15,0 18 0,18-17 16</inkml:trace>
  <inkml:trace contextRef="#ctx0" brushRef="#br0">23072 13000 0,'17'0'0,"1"0"16,0 0 15,-1 0 0,1 0 16</inkml:trace>
  <inkml:trace contextRef="#ctx0" brushRef="#br0">23389 13018 0,'18'0'16,"-36"0"0,53 0 0</inkml:trace>
  <inkml:trace contextRef="#ctx0" brushRef="#br0">23724 13053 0,'0'0'0,"18"0"16,0 0 0</inkml:trace>
  <inkml:trace contextRef="#ctx0" brushRef="#br0">23865 13123 0,'0'18'16</inkml:trace>
  <inkml:trace contextRef="#ctx0" brushRef="#br0">10425 11448 0,'0'0'0,"-18"0"94,18 17 16,-18 1 15,18 17 0,-17-35 16,17 18 0,0-1 16</inkml:trace>
  <inkml:trace contextRef="#ctx0" brushRef="#br0">10724 11553 0,'0'-17'16,"0"34"47,0 1 15,0 0 0,-17 35 16,17-36 0,0 1 15,0 35 16,0-35 0,0-1 16,0-34 15,0-1 16,0 0 16,0-17 15,17 17 0,1-17 16,-18 17 0,18 18 15,-18-17 0,17 17 16,1 0 0,-18-18 16,18 18 15,-1 18 0,1-18 16,-18 35 16,18-35 0,-18 35 15,0-17 0,17-18 16,-17 18 0,0-1 0,0 1 15,18-18 0,-18-18 47,0 1 0,0-1 16,0-17 16,0 17 0,17-17 15,1 35 16,0-18 0,-18 0 15,35 1 0,-17 17 16,-1 17 16,1 1 15,0 17 16,-18-17 0,35 17 16,-35-17 0,35 0 15,-35-1 0,18 1 16,-18 0 0,0-1 15,0 1 16</inkml:trace>
  <inkml:trace contextRef="#ctx0" brushRef="#br0">16228 10795 0,'-18'0'15,"36"0"31,-1-18 16,19 18 16,-19 0 0,19-17 15,-19 17 0,1 0 0,17 0 16,-17 0 0,17-18 16,-17 18 0,-18-18 15</inkml:trace>
  <inkml:trace contextRef="#ctx0" brushRef="#br0">16439 10619 0,'0'35'16,"-17"-17"0,17-1 15,-18 36 16,1-35 0,17 35 15,-18-36 0,18 19 16,0-19 16,-18 1 0</inkml:trace>
  <inkml:trace contextRef="#ctx0" brushRef="#br0">16263 10654 0,'18'18'15,"-1"-1"0,19 18 16,-36 1 0,35-19 0,0 19 16,-17-1 15,17-17 0,-17-1 16</inkml:trace>
  <inkml:trace contextRef="#ctx0" brushRef="#br0">21184 10689 0,'0'18'0,"36"70"16,-19-35 0,1 0 15,0 17 0,-1 1 0,1 0 16,-1-1 0,1-17 0,17 53 16,-17-89 0,17 19 15,-35-54 16,-17-35 15,-1 18 0,-35-71 16,35 53 0,1-17 16,-18-124 15,35 52 0,17 19 16,1 88 0,70-1 16,-35 19 0,53 34 15,-53 1 16,0 0 0,-1 17 0,-16 0 15,-1 1 0,-17-1 0,-18 53 16,-18-53 0,-53 36 16,19-54 0,16 1 15,-70 17 16,71-35 0,0 0 0,-18 0 16,53-17 15,0-1 0,18 18 16</inkml:trace>
  <inkml:trace contextRef="#ctx0" brushRef="#br0">22172 10566 0,'0'0'16,"-18"0"0,18 17 0,-35 36 15,18-17 0,17-1 16,0 18 0,-18 35 15,36-35 0,-18 0 0,17-18 16,1 18 0,-1-18 16,1 1 0,0-19 0,-1 18 0,1-17 15,0 0 0,35-1 16</inkml:trace>
  <inkml:trace contextRef="#ctx0" brushRef="#br0">22472 10989 0,'0'0'0,"-18"18"16,18 35 0,0-36 16,18 19 0,0-19 15,-1 1 0,19-1 0,16 19 16,-16-36 0,17 0 15,-36-18 0,19-17 16,-19 0 0,-17-18 16,18 17 0,-18 1 15,0 17 0,0 54 32,17 34 15,-17-34 0,18 69 16,-18-52 0,35 53 15,-35-71 0,18 18 0,-18-17 16,0-19 0,0 18 16,-18-17 0,18 0 0,-35-18 15,0 17 0,17-17 16,-17-17 0,17-1 16,-17 0 0,17 1 0,-17-18 15,17 17 0,1-17 0,-1-1 16,1-17 0</inkml:trace>
  <inkml:trace contextRef="#ctx0" brushRef="#br0">22507 10724 0,'0'0'16,"0"-17"0,0-1 0,18 1 16,0-1 15,-1 0 0,36-17 16,-53 17 0,18 1 0,-1 17 15,-17-18 0,18 0 16,0 18 16,-1 18 15,1 17 0,0-17 16,-1 0 0,1-1 0,-1 19 16,1-36 0,0 17 15,-1-17 0,1 18 0</inkml:trace>
  <inkml:trace contextRef="#ctx0" brushRef="#br0">23230 10566 0,'18'-18'16,"-18"0"0,0 1 15,18-1 16,-18 36 31,0 52 16,17 19 0,-17-19 16,0 54 0,18-54 15,0 54 16,-1-71 0,-17-1 0,18 1 15,-18-17 0,18 34 16,-1-52 0,-17 17 16,0-17 0,18-1 15</inkml:trace>
  <inkml:trace contextRef="#ctx0" brushRef="#br0">23601 10989 0,'0'0'0,"17"18"0,1-1 16,35 36 0,-35-35 15,70 35 16,-53-36 0,0 19 16,1-19 0,-1 1 0,36 17 15,-54-35 0,1 18 16,-1 0 0</inkml:trace>
  <inkml:trace contextRef="#ctx0" brushRef="#br0">23989 11024 0,'-35'0'0,"70"0"0,-106 0 16,18 36 0,18-19 15,-35 36 16,34-35 0,19-1 0,-1 1 15,18 0 0,-18 17 16,18-17 0,18-1 16</inkml:trace>
  <inkml:trace contextRef="#ctx0" brushRef="#br0">24007 10548 0,'0'0'16,"52"35"0,-16 1 0,34 34 15,-17-35 0,35 54 16,-52-36 15,-1-18 0,18 71 16,-35-53 0,-18 52 16,0-52 0,-18 36 15,0-37 0,-35 37 16,18-54 0,0 18 16</inkml:trace>
  <inkml:trace contextRef="#ctx0" brushRef="#br0">19015 10266 0,'-18'0'16,"0"0"15,36 0 47,0 17 16,-1-17 0,1 18 16,0 0 0,-1-18 0,54 35 15,-36-17 0,18-1 16,-18 1 0,1 0 0,52-1 15,-53 1 16,18-18 0,-18 18 0,36-1 16,-36-17 0,-17 0 15,17 0 0,-17 18 0,-1-18 16,-34 0 16,-1 17 31,0 1 15,1-18 0,-19 18 16,1-1 0,18 1 0,-19 0 16,-34 17 15,34-35 0,19 18 0,-54 17 16,36-18 0,0-17 16,17 18 0,-35 0 15,35 17 0,1-35 16,17 18 0,-18-1 15,18 1 0</inkml:trace>
  <inkml:trace contextRef="#ctx0" brushRef="#br0">19667 11359 0,'18'0'0,"-36"0"0,36-17 15,0 17 16,-36 17 31,-17 1 16,17 0 0,0-1 16,-17-17 0,18 18 15,-19 0 0,1-1 0,-18 1 16,18 0 15,17-1 0,36 1 16,-18-1 0,17-17 16,36 18 15,-35 0 0,53-1 16,-54 1 0,18-18 0,1 18 16,34-1 0,-34-17 15,-1 18 0,-18 0 16,1-18 0,0 17 15,-18 1 0</inkml:trace>
  <inkml:trace contextRef="#ctx0" brushRef="#br0">19420 11765 0,'-17'0'15,"17"-17"47,-18 17 16,18 17 47,18-17 15,-18 18 0,17-18 16,19 35 0,-1-17 15,36-1 0,-36 1 16,53 0 0,-53-1 16,1-17 0,-1 18 0,18 17 15,-36-35 16,1 18 0,-18-1 0</inkml:trace>
  <inkml:trace contextRef="#ctx0" brushRef="#br0">26370 9613 0,'35'0'15,"1"0"0,70 0 16,-36-17 0,124-1 16,-88 18 0,123-18 15,-105 18 0,105-17 16,-123 17 0,-18 0 0,-17 0 15,-1 0 16,-52 0 0,-53 0 16</inkml:trace>
  <inkml:trace contextRef="#ctx0" brushRef="#br0">27058 9260 0,'-18'-17'16,"36"34"0,-71-17 0,-35 18 15,17 0 0,-52 52 16,35-52 15,17 17 0,-17 0 0,-71 18 16,89-35 0,-19 35 16,54-18 0,35-17 15,35 52 16,1-34 0,123 52 0,-54-53 16,107 53 15,-106-52 0,106 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11:42: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26211 1588 0,'0'17'16,"18"18"0,0 1 15,-18 17 0,17 17 0,19 89 16,-19-71 0,19 89 15,-36-89 0,0 70 16,17-87 0,-17 0 16,0-36 0,0-18 15,-17-34 16,-1-54 16,18 18 0,-18-88 15,18 71 0,0-89 16,0-17 15,18 87 0,0 1 0,-1 18 16,18 17 0,54-18 16,-54 71 0,53 0 15,-70 35 0,17 18 16,-35-17 0,0 52 16,-18-53 0,-17 0 15,17 1 0,-17 17 0,-35-1 16,52-34 0,-17 0 15,17-18 0,36 0 16,-1-18 16,1 0 0</inkml:trace>
  <inkml:trace contextRef="#ctx0" brushRef="#br0">27040 1552 0,'-17'0'0,"34"0"0,-52 0 16,35 18 0,-17 17 0,-1 0 15,0 1 0,1 87 16,-1-70 0,18 88 16,0-70 0,35 35 15,-17-71 0,0 18 16,17-18 0,-18-17 0,54 35 15,-53-53 0,17 17 16</inkml:trace>
  <inkml:trace contextRef="#ctx0" brushRef="#br0">27570 1976 0,'0'-18'16,"0"36"31,0 17 15,0 0 0,0 18 16,0-18 0,17 18 16,1-35 0,0 0 15,-1-1 0,1-17 0,-1 0 16,1 0 0,17-35 16,-17 17 0,0-35 15,-18 18 0,17 0 16,-17-1 0,18 19 15,0 34 16,-18 19 16,17-1 0,-17 18 15,18 35 0,-18-35 16,17 35 0,-17-35 16,-17 18 15,-1-54 0,1 36 0,-19-53 16,1 18 15,17-18 0,-35 0 16,36 0 0,-36-18 16,35 1 0,1-36 15,17 35 0,0 0 16,0-17 0</inkml:trace>
  <inkml:trace contextRef="#ctx0" brushRef="#br0">28028 1782 0,'0'0'15,"35"0"0,1-18 16,17 18 0,-36 0 15,19 0 0,-19 0 16,1 0 0,0 0 0,-1 0 16,1 0 0,-36 0 31,1 0 16,-1 18 15,18-1 0,-35 18 16,17-17 0,0 0 15,18-1 0,-17 1 0,-1 0 16,0-1 16,1-17 0,-1 0 15,18-17 0</inkml:trace>
  <inkml:trace contextRef="#ctx0" brushRef="#br0">28063 1588 0,'0'0'0,"18"17"16,0 1 0,-1 17 0,1 0 16,35 36 15,-35-36 0,17 0 0,-17 1 16,17-1 0,-18-17 0,19 35 16,-19-36 0,1 1 15</inkml:trace>
  <inkml:trace contextRef="#ctx0" brushRef="#br0">28698 1411 0,'0'0'0,"0"35"16,18 36 16,-18-18 0,0 17 0,0 72 15,0-54 0,0-18 16,0 1 0,0-1 0,35 36 15,-35-70 16,36 34 0,-36-35 16,17-17 0,-17 0 15,18-18 0,-18-18 0,0 0 16</inkml:trace>
  <inkml:trace contextRef="#ctx0" brushRef="#br0">28963 1940 0,'35'36'16,"-70"-72"0,88 89 0,0 0 15,-18-18 0,0-17 0,-17 0 16,53 17 15,-54-35 0,19 18 16,-19-1 0,1-34 16</inkml:trace>
  <inkml:trace contextRef="#ctx0" brushRef="#br0">29245 1958 0,'-70'70'16,"140"-140"0,-176 176 0,36-36 16,52-34 0,1-1 15,-1 0 0,0 0 0,18-17 16,0 17 0,18-35 16</inkml:trace>
  <inkml:trace contextRef="#ctx0" brushRef="#br0">29457 1411 0,'0'0'16,"88"71"0,-53-18 0,1 0 0,17 70 15,-36-52 0,1 17 16,17 53 0,-35-71 16,-17 72 15,-1-72 0,0-17 0,1 18 16,-19-36 0,1 18 0,0-18 16</inkml:trace>
  <inkml:trace contextRef="#ctx0" brushRef="#br0">26582 3881 0,'0'0'16,"35"123"0,-17-35 15,17 89 0,0-107 16,1 89 0,-19-106 16,1 0 0,-18-18 15,-18-53 16,-35-52 15,18 17 0,17-18 16,-35-52 0,53 35 16,-17-89 0,34 89 15,19 0 0,-1 35 16,18 0 0,53 18 0,-36 35 16,19 35 15,-54-17 0,-18-1 16,1 19 0,-18 17 0,-18-18 15,-87 71 0,16-53 16,19-36 16,17-17 15,53-35 16,35 0 0</inkml:trace>
  <inkml:trace contextRef="#ctx0" brushRef="#br0">27323 3528 0,'0'0'15,"0"53"0,-36 53 0,19-54 16,17 107 16,-18-88 0,36 88 15,-1-89 0,36 36 16,-17-53 0,16 17 15,-16-52 0,-1-18 16</inkml:trace>
  <inkml:trace contextRef="#ctx0" brushRef="#br0">27640 4110 0,'-17'53'15,"34"-106"0,-34 141 0,34-70 0,-17 17 16,18-17 0,17-1 0,18 19 16,-35-36 0,17 0 15,-17 0 0,17-18 0,-18 18 16,1-53 16,0 35 0,-1-35 15,-17 71 16,0 70 15,0-35 0,0 0 16,0 53 16,0-53 0,0 0 15,0-18 0,0 0 0,-17 1 0,17-1 16,-36-17 0,19-1 16,-36-34 0,35-1 15,-17-17 16,17-18 0,1 17 0,-19-69 15</inkml:trace>
  <inkml:trace contextRef="#ctx0" brushRef="#br0">27605 3739 0,'0'0'15,"18"0"32,-1-35 0,1 35 15,-1-17 0,1-1 0,17 0 16,-17 1 0,0-1 16,-1 18 0,1 0 15,0 0 16,17 35 0,-18-17 15,1 17 0,0 0 0,-1-17 16,1 17 0,17 18 16,-17-17 0,17-1 15,-17-18 0</inkml:trace>
  <inkml:trace contextRef="#ctx0" brushRef="#br0">28487 3545 0,'0'0'16,"0"18"0,0 70 16,17-35 0,-17 106 15,0-89 16,0 19 0,0-1 16,0-18 0,0 1 0,18 0 15,-18-19 0,0 1 0,18 18 16,-1-53 0,-17-1 15,18-17 0,0-17 0</inkml:trace>
  <inkml:trace contextRef="#ctx0" brushRef="#br0">28804 4075 0,'36'35'16,"-72"-70"0,89 105 0,-35-35 0,52 18 16,-34-35 15,-19 0 0,54 17 16,-53-35 0,34 18 16,-34-18 0</inkml:trace>
  <inkml:trace contextRef="#ctx0" brushRef="#br0">29122 3969 0,'-53'35'15,"106"-70"0,-141 105 0,52-34 0,1-1 16,0 18 0,0-18 0,-1 18 15,36-18 0,-17 18 16,17 0 16,17-53 0,1 18 0</inkml:trace>
  <inkml:trace contextRef="#ctx0" brushRef="#br0">29404 3616 0,'88'88'16,"-176"-176"0,229 229 0,-123-88 15,17 70 0,-17-52 16,-18 70 0,0-70 15,-36 52 16,19-70 0,-1-18 0,1 18 16,-1-35 0</inkml:trace>
  <inkml:trace contextRef="#ctx0" brushRef="#br0">5151 6738 0,'17'106'15,"1"-36"0,35 124 16,-36-88 0,1 18 0,17 87 16,-17-122 0,-18-19 15,18 1 0,-1-36 0,-17 0 16,0-70 15,-17-53 16,-1 17 0,0 1 0,-17-89 16,35 71 0,-18-89 15,18 72 0,0-54 16,18 88 16,53 18 0,-36 36 15,71 17 16,-53 0 0,-18 35 0,35 36 15,-52-19 0,-18 54 16,0-53 0,-70 35 16,34-52 0,-17-19 15,-35 19 0,53-36 16,-36 0 0,54-18 16</inkml:trace>
  <inkml:trace contextRef="#ctx0" brushRef="#br0">5944 6773 0,'-35'0'16,"17"36"0,-17 34 15,17-17 0,18 18 0,-17 87 16,17-69 0,17 52 16,19-88 15,17 52 0,0-34 16,-18-53 0,-17-1 16,-1-17 0</inkml:trace>
  <inkml:trace contextRef="#ctx0" brushRef="#br0">6297 7373 0,'0'0'16,"18"71"0,-18-36 0,35 18 15,-17-18 0,35-17 16,-18-1 16,-18-17 0,19-17 15,-1-19 0,-35 19 0,35-54 16,-35 54 0,0-19 16,0 19 0,0-1 0,0 0 15,18 36 16,-18 0 0,18 70 15,-1-35 0,1 70 16,-18-52 0,18-18 0,-18 0 16,0 35 0,-18-53 15,0 0 0,1-17 16,-1 0 0,0-18 0,-35 0 16,18-18 0,0-35 15,0 0 0,-1-35 16,36 17 0</inkml:trace>
  <inkml:trace contextRef="#ctx0" brushRef="#br0">6756 7108 0,'0'0'16,"35"0"0,-17 0 0,-1 0 0,36-17 16,-18 17 0,1 0 15,-19-18 0,19 1 0,17-1 16,-36 18 16,-17-18 0,18 18 0,-18-17 15,-18 17 16,18 17 31,-17 19 16,17-19 0,-18 18 15,0-17 0,1 17 0,-1-17 0,0 17 16,1-17 0,-1 0 16,0-18 0,18-18 15</inkml:trace>
  <inkml:trace contextRef="#ctx0" brushRef="#br0">6879 6862 0,'35'35'16,"-17"-18"16,17 54 0,-17-36 15,0 1 0,17-1 0,-17-18 16,-1 19 0,1-19 0,-1 1 15,-17 0 0,18-1 0,-18 1 16</inkml:trace>
  <inkml:trace contextRef="#ctx0" brushRef="#br0">7497 6650 0,'0'18'47,"0"52"0,0-35 15,0 71 0,0-35 16,0-1 0,0 1 0,0-1 16,0-17 0,0 18 0,0-18 15,17 35 16,-17-70 0,18 35 16,-18-36 0,17 1 15,-17-1 0,18-34 16</inkml:trace>
  <inkml:trace contextRef="#ctx0" brushRef="#br0">7796 7144 0,'0'0'16,"18"35"0,0-17 0,-1 17 16,19-17 0,-19 17 15,1-17 0,35 34 16,-36-34 0,36 17 16,-35-17 0,35-18 15,-35 0 0,-1 0 16</inkml:trace>
  <inkml:trace contextRef="#ctx0" brushRef="#br0">8079 7197 0,'-53'53'15,"106"-106"0,-177 176 0,89-88 16,0 1 0,-1 17 15,19-18 0,17 0 0,0 18 32</inkml:trace>
  <inkml:trace contextRef="#ctx0" brushRef="#br0">8290 6509 0,'0'0'16,"53"17"0,-35 19 15,17 52 0,0-18 16,1 72 0,-19-54 15,19 70 0,-36-87 16,17 70 0,-17-88 16,-17 53 15,-1-71 0,-35 36 16,18-36 0,-1-17 16</inkml:trace>
  <inkml:trace contextRef="#ctx0" brushRef="#br0">9243 6826 0,'17'18'47,"19"17"0,-1-17 15,53 17 0,-35 0 16,53 1 0,-53-19 16,0 1 15,0 0 0,0-1 0,-18-17 0,0 18 16,36-1 0,-54 1 15,1-18 0,-18 18 16,-18-1 16,-17 1 0,-18 0 0,-53 35 15,53-18 0,-52 18 16,52-18 0,0-17 16,17-1 0,-34 19 15,52-19 0,1-17 16</inkml:trace>
  <inkml:trace contextRef="#ctx0" brushRef="#br0">10530 6897 0,'18'88'0,"0"-35"16,-1 0 0,1 70 15,0-70 0,-1 0 16,-17-18 0,18 18 0,0-17 16,-18-19 0,0 19 15,0-54 16,-36-35 0,19 18 16,-1-18 0,0 0 0,1 0 15,-1 0 0,18-18 16,-18-70 0,18 71 15,18 17 0,0 0 0,-1 18 16,72-1 0,-54 36 16,18 0 0,-18 0 15,18 18 0,-18 17 0,0 36 16,-17-18 0,-18-18 16,0 0 0,-18 1 0,-34 17 15,34-18 0,-53 0 16,36-17 0,-18-18 15,18 17 0,70-34 32</inkml:trace>
  <inkml:trace contextRef="#ctx0" brushRef="#br0">11307 6615 0,'0'0'16,"-18"0"0,0 53 15,1-18 0,-1 71 16,18-53 0,18 88 15,-18-71 0,17-17 16,1 0 0,0 0 16,17 0 0,18 17 15,-18-34 0,-17-19 16,17 1 0,-17 0 0</inkml:trace>
  <inkml:trace contextRef="#ctx0" brushRef="#br0">11677 7108 0,'0'0'16,"0"18"0,0 0 0,0 35 16,0-36 0,18 19 15,-1-19 0,1 1 0,17 0 16,-17-1 0,17-34 15,-17 17 0,17-53 16,-35 35 0,18-35 16,-18 18 15,17-1 0,-17 19 16,0 34 16,0 1 0,0 35 15,0-18 0,18 89 16,-18-71 0,18 70 15,-1-70 0,-17 35 16,0-35 0,0 0 16,-17-35 0,-1-1 15,0-17 0,-17-17 16,0-1 0,-1-17 16,19 0 0,-36-36 15,35 36 0,-17-36 16,35 36 0</inkml:trace>
  <inkml:trace contextRef="#ctx0" brushRef="#br0">11606 6844 0,'0'-35'15,"0"17"0,0 0 16,0 1 0,18-1 16,0 18 0,-1-18 15,1 1 0,0-1 16,-1 1 0,1 17 15,0 0 16,-1 35 16,1 0 0,-1 0 0,1-17 15,17 53 16,-17-54 0,35 36 0,-35-35 16,34-1 15</inkml:trace>
  <inkml:trace contextRef="#ctx0" brushRef="#br0">12312 6526 0,'0'0'16,"18"-35"0,-18 53 16,0-1 15,0 36 0,17 0 16,-17 88 0,18-70 15,0 105 0,-18-105 16,17-1 0,-17 1 0,18 35 16,-1-71 15,19 36 0,-36-54 16,17 1 0,1-18 16,-18-18 0</inkml:trace>
  <inkml:trace contextRef="#ctx0" brushRef="#br0">12665 7073 0,'53'53'15,"-106"-106"0,123 124 0,1-18 16,-36-36 0,36 1 15,-54 0 0,36-1 16,-35-17 16</inkml:trace>
  <inkml:trace contextRef="#ctx0" brushRef="#br0">12929 7003 0,'-53'53'16,"106"-106"0,-123 141 0,-1-35 15,54-18 16,-1 0 0,0 1 0,18-19 16,0 1 0,0 17 15,18-17 0,0-18 16</inkml:trace>
  <inkml:trace contextRef="#ctx0" brushRef="#br0">13123 6385 0,'71'53'0,"-142"-106"0,177 141 16,-35 1 0,-18-54 15,0 71 16,-36-71 0,18 89 16,-35-72 0,18 19 0,-18 0 15,0-1 0,-18 54 16,18-89 0,-17 18 15,17-18 0,-18 0 0,1 1 0,-19 17 16,19-36 16,-1-17 0,-17 18 15</inkml:trace>
  <inkml:trace contextRef="#ctx0" brushRef="#br0">24712 6544 0,'0'0'0,"0"35"16,35 54 0,-17-19 15,17 106 0,1-105 16,-19 17 0,1-17 16,-1-1 0,19 19 15,-19-72 0,-17 1 16,18-18 0,-18-35 0,-18-1 16,1-87 0,-1 52 15,0 1 0,1-1 0,17-70 16,0 53 15,17 17 0,36-35 16,53 71 16,-53 35 0,0 0 0,-18 18 0,54 52 15,-72-34 0,1 34 16,-18-17 16,-53 18 0,18-36 15,-36 0 0,18-17 16,18-18 0,0 0 0,-1 0 15,1-18 16,17 18 0</inkml:trace>
  <inkml:trace contextRef="#ctx0" brushRef="#br0">25612 6385 0,'0'0'15,"-18"36"0,18-1 0,-18 53 16,18-35 0,0 70 16,0-52 0,18-18 15,-18 0 0,35 35 16,1-53 0,-19-17 0,71 35 31,-70-36 0</inkml:trace>
  <inkml:trace contextRef="#ctx0" brushRef="#br0">26070 6844 0,'0'35'16,"0"0"0,18 36 15,0-53 0,-1-1 16,18 1 15,-17-18 0,0 0 16,-1-18 0,1 1 0,17-36 16,-35 17 0,18-16 15,-18 34 0,0 0 16,18 36 0,-18 0 16,17 17 0,-17 18 0,36 53 15,-19-36 16,18 18 0,-35-35 15,18 18 0,-18-36 16,-18 0 0,1-35 16,-1 0 0,-35 0 15,36-17 0,-19-1 16,1-17 0,17 17 0,1 1 16,-1-1 0,0-17 0,1 17 15,17 0 0</inkml:trace>
  <inkml:trace contextRef="#ctx0" brushRef="#br0">26776 6279 0,'0'0'16,"0"36"0,0 52 16,0-35 15,17 70 0,-17-52 16,18 70 0,0-88 15,-1 53 0,1-71 16,0 36 0,-1-54 16,-17 1 15,0-1 0,18-34 16</inkml:trace>
  <inkml:trace contextRef="#ctx0" brushRef="#br0">27058 6738 0,'35'53'16,"-70"-106"0,88 141 16,-35-70 0,52 35 15,-35-18 0,-17-17 0,17-1 16,18 19 0,-35-36 15,0 0 0</inkml:trace>
  <inkml:trace contextRef="#ctx0" brushRef="#br0">27323 6791 0,'-53'53'15,"106"-106"0,-142 141 16,37-17 0,34-36 16,0 0 0,18-17 15,0 0 0,0-1 0</inkml:trace>
  <inkml:trace contextRef="#ctx0" brushRef="#br0">27587 6121 0,'0'0'16,"53"70"0,-18-17 0,-17 0 15,17 18 0,1-18 0,-19 17 16,19 1 0,-36-1 16,17 18 0,-17-17 0,0 0 15,-17-1 0,-1 1 0,-35 52 16,18-70 0</inkml:trace>
  <inkml:trace contextRef="#ctx0" brushRef="#br0">21925 6985 0,'0'0'16,"-53"-18"0,18 1 0,-18 34 15,35 1 0,-17 0 16,17-1 0,1 19 16,-1-1 0,18 18 0,0-18 15,0 0 0,35 18 16,1-35 0,17 17 15,-18-35 0,18 0 0,0-17 16,-18-19 0,18-17 16,-53 18 0,0 0 15,0-1 0,-18-16 16,1 16 0,-19 1 16,19 17 0,-1 18 15,18 18 16,18 35 15,-1-18 0,1 0 0,17 1 16,1-1 0,-1-17 0,0-1 16,0 1 0,18 0 0,-35-18 15,17 0 0,-17 0 0</inkml:trace>
  <inkml:trace contextRef="#ctx0" brushRef="#br0">22331 7197 0,'0'0'15,"-18"0"0,1-18 16,-1 0 0,18 1 0,-18-1 16,1-17 0,-1-18 15,18 35 0,0-17 0,18 17 16,-1 1 0,1-1 15,17 18 0,-17 0 16,-1 0 0,36 18 16,-35-1 0,35 1 15</inkml:trace>
  <inkml:trace contextRef="#ctx0" brushRef="#br0">22525 7003 0,'0'0'0,"-18"0"16,1 17 15,17 1 0,0 0 16,0-1 0,0 1 16,17-1 0,-17 1 0,18 0 15,0-18 0,-1 0 0,1 0 16,-1-18 0,1 0 16,-18-17 0,0 18 15,0-19 0,0 19 16,0 34 15,0 19 16,18 16 0,-18 1 16,35 53 0,-17-53 15,-1 53 0,1-53 16,0 17 0,-18-52 16,-18 17 15,-17-35 0,-18 18 16,17-18 0,1-18 15,-18 1 0,18-1 0,0 0 16,-1 1 0,1-18 0,17-18 16,18 17 0</inkml:trace>
  <inkml:trace contextRef="#ctx0" brushRef="#br0">23142 7003 0,'0'88'16,"0"-176"0,18 211 0,0-70 15,-18-18 0,17-17 16,-17 0 0,0-36 16,0-35 15,0 35 0,0-52 16,0 35 0,0-18 16,0 35 0,18-17 15,-1 35 0,1 0 16,0 35 15,-18-17 0,17-1 16,-17 19 0,18-19 16,-18 1 0,18-18 15,-18-35 16,17 17 16,19-35 0,-19 35 15,1 1 0,-1 17 0,1-18 16,0 18 0,17 0 15,-17 18 0,-18 35 16,17-36 0,-17 36 16,18-35 0,0 17 15,-1-17 0,1-1 16</inkml:trace>
  <inkml:trace contextRef="#ctx0" brushRef="#br0">23724 6932 0,'-35'0'15,"70"0"0,-88 18 0,53-1 0,-17 54 16,17-53 0,0 17 16,53 18 15,-18-36 0,0 1 16,-17-53 15,0-1 16,-18 19 0,0-36 16,0 18 0,0 17 0,-18 0 15,18 1 0,-18-1 0,18 36 32,18 17 15,0 0 16,-18-17 0,17-18 0,18 35 15,-17-35 16,0 0 16,-18-35 0,0 17 15,0-17 16,0 17 0,0 1 0,0-1 16,17 36 15,19 17 16,-1 18 15,-17-35 0,34 17 16,-16-18 0,-19-17 0,19 18 16,-19-36 0,1 1 15,-18-1 16</inkml:trace>
  <inkml:trace contextRef="#ctx0" brushRef="#br0">24112 6914 0,'0'0'0,"-17"18"16,-19 53 0,19-54 16,-18 54 0,17-36 15,-17 18 16,35-35 0,-18-1 16</inkml:trace>
  <inkml:trace contextRef="#ctx0" brushRef="#br0">23601 7638 0,'-18'0'15,"18"-18"16,18 18 15,-18 18 32,17-18 15,-17-18 16,18 18 16,-18-18 0,0 1 15,0-1 16,18 18 125,-18 18 62,0-1 0,0 1 16,0 0 0,0 17 16,17-17 0,1-1 15,-18 1 0,18-18 16,17 17 0,-17-17 15,17 0 0,-17 0 16,-1-17 0,1 17 16,-18-18 0,17 1 0,-17-1 15,18 0 0,-18 1 16,0-19 0,0 19 16,-18-1 0,18 0 15,0 36 16,0 17 15,18 1 16,-18-1 0,18 53 16,-1-53 0,1 18 0,0 0 15,35 35 0,-36-52 16,1 17 0,-1-18 16,-17 0 15,-17-17 0,-1-18 16,-17 17 0,17-17 0,-17-17 15,-36-1 16,36 18 0,-35-17 0,34-1 16,-34 18 15,34 18 0,1-18 16</inkml:trace>
  <inkml:trace contextRef="#ctx0" brushRef="#br0">5133 8502 0,'18'0'0,"-1"0"15,18 0 0,-17 0 16,53 0 0,-36-18 16,36 18 0,-36 0 15,53 0 16,-35 0 0,0 0 0,70 0 15,-70 0 0,18 0 16,17 0 0,-17 0 0,17 0 16,88-17 0,-88 17 15,18 0 0,18 0 0,105 0 16,-106-18 16,18 18 0,-17 0 0,17-18 15,0 18 0,177-17 16,-160-1 0,1 18 15,18-18 0,-19 18 0,19-17 0,175-1 16,-157 18 16,193-35 0,-194 17 15,17 1 0,-17-1 0,230-17 16,-213 17 0,195 0 16,-212 1 15,18-1 0,-36 18 0,18-17 16,177 17 0,-195 0 15,0 0 0,-17 0 16,0-18 0,-18 18 0,106 0 16,-141-18 0,88 18 15,-124 0 0,-17 0 16,-35 0 0</inkml:trace>
  <inkml:trace contextRef="#ctx0" brushRef="#br0">13988 9984 0,'17'0'31,"1"0"15,17 0 0,36 17 16,-18-17 0,0 18 0,0-18 16,17 0 0,-17 18 0,18-18 15,17 17 0,-53-17 16</inkml:trace>
  <inkml:trace contextRef="#ctx0" brushRef="#br0">21996 10125 0,'-18'0'15,"0"0"16,36 0 62,17 0 16,1 0 0,17 0 16,105-18 0,-52 18 15,123-18 0,-87 18 16,16 0 0,1 0 0,176 18 15,-158 0 16,-1-18 0,0 17 0,-17-17 16,141 18 0,-106-18 15,-123 0 0,17-18 16,-71 18 0</inkml:trace>
  <inkml:trace contextRef="#ctx0" brushRef="#br0">10760 10037 0,'35'0'15,"36"0"16,-36 0 0,71 0 16,-53-18 0,0 18 15,-1 0 0,19 18 16</inkml:trace>
  <inkml:trace contextRef="#ctx0" brushRef="#br0">21837 10178 0,'35'0'16,"-17"-18"0,35 18 16,-18-18 0,0 18 15,1-17 0,17 17 0,52 0 16,-34 0 0,88 0 15,-71 0 0,18 0 16,0 0 0,-1 0 16,19 17 0,-1-17 0,18 0 0,-17 0 15,17-17 0,0 17 16,-17-18 0,17 18 0,0-18 16,0 18 0,106-17 15,-141 17 0,88 0 16,-106 0 0,53 0 15,-70 17 0,-18-17 16,-18 0 0,35 18 16,-52-18 0,0 0 15,-18-18 16,-18 1 16,0-1 0,1-17 15,17 0 0,-18-18 16,18 17 0,0-34 15,0 17 0,0 18 16,-18-18 0,18-18 0,0 18 16,0 0 0,-17-70 15,17 52 0,0 18 0,-18-17 16,18-71 16,0 88 0,0-18 0,0 36 15,0-53 0,-17 53 16,17 17 0,0 0 0,0-17 15,0 17 0,0 1 16,0-1 0,0 0 16,-18 1 15,18-1 0,-18 1 16,1 17 0,-19-18 16,-17 18 0,18-18 15,17 18 0,-34 0 16,-19 0 0,18 0 15,0-17 0,-88 17 16,-18-18 16,71 18 0,-124 0 0,107 0 15,-125 0 16,107 0 0,17 0 0,0 0 16,-17-18 0,17 18 0,18 0 15,-18 0 0,0 0 0,18-17 16,-18 17 0,18 0 15,0-18 0,-1 18 0,19-18 16,-1 18 0,-70-35 16,71 35 0,-71-35 15,70 35 0,-70-18 16,70 18 0,-52 0 16,70 0 0,0 0 15,0 0 0,-35 0 16,53 0 0,17 0 0,0 0 15,1 0 0,17 18 16,0-1 0,35 1 16,-17-18 0,17 18 15,-17-18 0,-1 17 16,36 1 0,-53 0 16,18-1 0,-1 19 15,-17-19 0,18 36 16,-18-35 0,0 52 15,0-34 0,0-1 16,18 18 0,-1 53 16,1-18 0,35 71 15,-36-54 0,19 89 16,-1-105 0,-17-1 0,17 0 16,0 36 15,-17-54 0,-1-35 0,-17 18 16,18-17 0,0 16 15,-1-16 0,-17-19 0,18 1 16,0 17 16</inkml:trace>
  <inkml:trace contextRef="#ctx0" brushRef="#br0">10971 10231 0,'0'17'31,"0"18"16,0 1 0,0 34 15,0-34 0,18 17 0,-18-18 16,0 18 16,18-18 0,-18-17 0,0 17 15,0-17 0,0 17 16,0-18 0,0 1 15,17-18 16</inkml:trace>
  <inkml:trace contextRef="#ctx0" brushRef="#br0">10813 10460 0,'0'-18'15,"0"1"0,0-1 0,17-17 16,-17 17 0,18 0 16,17-17 0,-17-18 15,-1 53 0,1-17 16,-18-1 0,18 18 0,-1 0 15,-17 18 16,18-1 0,17 18 16,-17 1 15,17-1 0,1 18 16</inkml:trace>
  <inkml:trace contextRef="#ctx0" brushRef="#br0">14252 10354 0,'0'18'0,"18"17"16,-18-17 16,0-1 0,0 54 15,0-36 0,0-17 0,0 17 16,0 0 0,18 1 15,-18-19 0,17 1 16,-17-1 0,18-17 0,-1 18 16,1-36 15,-18 1 16</inkml:trace>
  <inkml:trace contextRef="#ctx0" brushRef="#br0">14111 10530 0,'0'0'16,"0"-17"0,0-1 16,18 1 0,-18-1 15,17 0 0,19-17 16,-19 0 0,1 17 0,0 0 15,-1-17 0,1 0 16,0 35 0,-18-18 16,17 18 0,1 18 15,-18-1 0,17 19 16,19-1 0,-19 0 16,36 1 15,-35-19 0,35 19 16</inkml:trace>
  <inkml:trace contextRef="#ctx0" brushRef="#br0">5098 12559 0,'0'18'0,"35"52"16,-17-17 0,17 0 15,-18 17 0,19 1 16,-19 0 0,1-1 0,17 71 16,-17-88 0,0 0 15,-1 35 0,-17-52 16,-17-36 0,-1 0 15,-17-53 16,-18-53 0,35 35 16,0 1 0,1-89 15,17-17 16,0 87 0,35 19 0,36-18 16,-36 70 0,71 0 15,-53 18 0,-18 0 16,36 53 0,-54 0 0,-17-18 15,0 18 0,-17 0 16,-36 35 0,17-52 16,-52 34 0,53-52 15,-36 17 0,54-17 16,-1-18 16,36-18 0,35-17 15</inkml:trace>
  <inkml:trace contextRef="#ctx0" brushRef="#br0">5874 12488 0,'0'0'0,"-18"0"0,18 18 0,0 17 16,-18 36 15,18-18 0,0 17 0,0 54 16,0-54 0,36 54 16,-19-71 15,19 0 0,-1-18 0,0 0 16,1 0 0,16-17 16,-16-18 0,17 0 15</inkml:trace>
  <inkml:trace contextRef="#ctx0" brushRef="#br0">6262 13018 0,'0'70'16,"0"-140"0,0 175 0,0-69 0,17-1 15,1 0 0,17-17 0,18-1 16,-35 1 0,17-36 15,-17 18 0,-1-35 0,1 18 16,0-54 0,-18 36 16,0 17 0,0-17 15,0 17 0,-18 18 16,36 35 0,-18-17 16,17 88 0,1-53 15,17 53 0,-17-53 16,0 35 0,-18-53 15,0 0 0,-18-17 16,18 0 0,-35-1 0,-1-17 16,1 0 0,0-35 15,17 0 0,-17-36 16,17 36 0,18 0 16</inkml:trace>
  <inkml:trace contextRef="#ctx0" brushRef="#br0">6650 12823 0,'70'-35'15,"-52"18"0,17-1 16,36 0 0,-53 1 15,17 17 0,-18-18 16,1 18 0,0 0 16,-18-18 0,-18 36 31,18 0 0,-18-1 0,1 19 0,17-19 16,-18 1 0,18 17 15,-17-17 0,17-1 0,-18 19 16,18-19 0,-18-17 31,18-17 0,0-1 16,-17-35 15</inkml:trace>
  <inkml:trace contextRef="#ctx0" brushRef="#br0">6738 12665 0,'18'0'0,"-36"0"0,53 17 16,1 19 0,-19-19 15,1 19 0,0-19 16,-1 18 0,18-17 0,1 35 16,-36-35 0,35 17 15,-35-17 16</inkml:trace>
  <inkml:trace contextRef="#ctx0" brushRef="#br0">7426 12400 0,'0'0'0,"-18"18"0,18 88 16,0-53 0,-17 17 15,17 1 0,0 17 0,0-18 16,0 19 0,0 52 15,17-71 0,19 18 16,-19-52 0,1-19 16,0 19 0,-1-36 15</inkml:trace>
  <inkml:trace contextRef="#ctx0" brushRef="#br0">7726 12894 0,'35'35'15,"-70"-70"0,88 88 0,-36-35 0,1-1 16,17 19 0,1-19 0,-19 1 15,19-1 0,-19 1 0,18 0 16,1-1 0,-19 1 16,19-18 15,-19 0 0</inkml:trace>
  <inkml:trace contextRef="#ctx0" brushRef="#br0">8043 12912 0,'-70'70'16,"140"-140"0,-175 176 0,52-36 15,17-35 0,1 36 16,35-53 0,0 17 16,0-18 15,18-17 0,-1 0 0,1 0 16</inkml:trace>
  <inkml:trace contextRef="#ctx0" brushRef="#br0">8202 12400 0,'35'71'16,"-70"-142"0,106 177 0,-1-18 16,-35-53 0,36 71 15,-36-53 0,18 71 16,-17-71 0,-19 70 16,-17-70 15,-17 53 0,-1-71 16,-35 36 0,35-54 15,-35 19 16,18-36 0</inkml:trace>
  <inkml:trace contextRef="#ctx0" brushRef="#br0">10072 12453 0,'-18'0'15,"1"18"0,-19-1 16,19 1 0,-19 0 16,1-1 0,0 19 15,-36-1 0,54-18 16,-36 19 0,53-19 15,-18 1 0,36 0 16,52 35 16,-34-36 0,69 18 15,-52-17 0,71 0 16,-71-1 0,-18 1 16,0 0 0,-17-1 0,-1 1 15,-17 0 0,-35-1 16,18 1 0,-19-18 15,19 18 0,-19-18 0</inkml:trace>
  <inkml:trace contextRef="#ctx0" brushRef="#br0">9860 13000 0,'35'53'15,"-70"-106"0,88 123 0,0-34 16,-18-19 0,18-17 15,0 18 0,-18-18 16,1 0 16,-19 0 0</inkml:trace>
  <inkml:trace contextRef="#ctx0" brushRef="#br0">10883 12471 0,'0'70'15,"18"-17"0,-1 0 16,19 18 0,-19 17 16,19-18 0,34 89 15,-52-106 0,35 53 16,-18-71 0,-17-17 0,-18-1 15,0-34 16,-36-36 16,19 0 0,-1 0 15,1 0 0,-19-70 0,36 52 16,-17-88 0,17 89 16,17-1 0,1 18 15,17 18 0,36 0 16,-36 35 0,0 0 0,1 17 15,-19 19 0,1 34 16,-18-34 0,0 16 0,-18-16 16,-35 34 0,36-52 15,-54 35 16,36-36 0,0 1 16,17-18 0,18-18 0</inkml:trace>
  <inkml:trace contextRef="#ctx0" brushRef="#br0">11748 12312 0,'0'0'16,"-36"53"0,36-18 0,-17 71 15,17-53 0,0 17 0,0 1 16,17 0 0,1 52 16,17-70 0,-17 0 0,-1 0 15,19-18 0,34 18 16,-52-35 0,17-18 16,18 0 0,-35-18 15,-1 18 0,1-35 0</inkml:trace>
  <inkml:trace contextRef="#ctx0" brushRef="#br0">12171 12841 0,'0'0'16,"0"71"0,0-54 0,17 54 15,-17-53 0,36 34 16,-19-34 0,19-18 15,-1 0 0,-17 0 16,17-18 0,-17 1 0,17-36 16,-18 18 0,-17 17 15,0-17 0,18 17 16,-18-17 0,0 17 16,0 36 0,0 35 15,0-18 0,18 71 16,-18-36 15,17-17 0,-17 0 0,18 0 16,-18 0 0,0 18 16,0-54 0,-18 18 15,1-17 0,-19-18 16,19 0 0,-18-35 16,17 0 0,0 17 15,1-17 0,-1-1 0,0 1 16,1 0 0,-19-53 15</inkml:trace>
  <inkml:trace contextRef="#ctx0" brushRef="#br0">12171 12594 0,'0'-17'16,"0"-1"0,35-17 15,-35 17 16,18 0 0,-1 1 0,19-19 16,-19 19 0,1-18 15,0 52 16,-1 36 15,1-35 0,17 35 16,-17-36 0,-1 1 16,36 17 15,-35-17 0,17-18 16</inkml:trace>
  <inkml:trace contextRef="#ctx0" brushRef="#br0">12965 12312 0,'-18'35'16,"18"-17"0,0 70 15,0-17 0,-18-18 16,18 105 0,0-87 16,0 52 15,18-70 0,0 18 16,-18-36 0,17 0 0,19 1 16,-19-36 15,18-18 16</inkml:trace>
  <inkml:trace contextRef="#ctx0" brushRef="#br0">13247 12788 0,'0'0'15,"17"35"0,1 1 0,35-1 16,-35-17 0,17-1 16,18 1 0,-18 0 15,0-18 0,-17 0 16</inkml:trace>
  <inkml:trace contextRef="#ctx0" brushRef="#br0">13458 12753 0,'0'0'16,"-52"70"0,34-34 16,-17-1 0,-18 36 15,35-36 0,-17 18 16,35-36 0,0 1 15,17-18 0</inkml:trace>
  <inkml:trace contextRef="#ctx0" brushRef="#br0">13653 12400 0,'35'71'16,"-70"-142"0,87 177 0,1-35 16,-17-19 0,-1-16 0,-17-1 15,17 53 0,-35-53 16,0 18 0,0 18 15,0-18 0,-53 35 16,18-53 0,-1 18 0,-17-17 16</inkml:trace>
  <inkml:trace contextRef="#ctx0" brushRef="#br0">14376 6809 0,'-18'0'16,"36"0"16,35 0 15,0-18 0,17 18 16,18-18 0,0 18 0,1-17 16,17-1 0,-1-17 0,125-18 15,-125 35 0,37-17 16,-89 35 0,-1 0 15,-69 0 16,-1 0 16</inkml:trace>
  <inkml:trace contextRef="#ctx0" brushRef="#br0">14728 6438 0,'-17'0'15,"34"0"0,-34 18 0,-1-18 0,-35 53 16,0-36 0,18 19 16,-18-1 0,-53 18 15,53-18 0,1 18 16,16-18 0,1 1 0,0-19 0,35 19 16,17 16 15,19-34 0,87 0 16,-52-18 0,70 17 15,-71-17 0,54 0 16,-71 0 0,0 0 16</inkml:trace>
  <inkml:trace contextRef="#ctx0" brushRef="#br0">14570 12577 0,'0'0'0,"-18"0"0,36 0 16,17-18 15,0 18 0,18-18 16,18 18 0,-1-17 0,107-19 16,-89 19 0,18-1 15,0 0 0,70-17 16,-88 18 0,0-1 15,-70 18 0,-18 0 16,-18 0 0,1 0 16</inkml:trace>
  <inkml:trace contextRef="#ctx0" brushRef="#br0">14905 12241 0,'0'0'0,"-18"0"16,-17 0 0,0 18 15,17 0 0,-17-1 16,-1 19 0,1-1 0,0 0 0,-53 18 15,52-18 0,-16 1 16,34-1 16,0 0 0,18-17 15,0 17 0,36-17 16,16-1 0,-16 1 16,52 0 0,-53-18 15,18 17 0,0-17 16,18 18 0,-36 0 15,-17-1 0</inkml:trace>
  <inkml:trace contextRef="#ctx0" brushRef="#br0">26247 15769 0,'17'18'31,"1"-18"16,0 0 0,17 17 15,0-17 0,0 18 16,54 0 0,-19-18 16,89 0 0,-71 0 15,141 0 0,-105 0 16,140-18 0,-122 18 15,122-18 16,-140 18 0,-1 0 0,-17 0 16,0 0 0,-36 0 15,1 18 0,-1 0 0,36-1 16,-70 1 0,34-18 16,-52 0 0,-1 0 15,-34-18 16,-1 18 15</inkml:trace>
  <inkml:trace contextRef="#ctx0" brushRef="#br0">30692 15822 0,'0'0'16,"-18"0"0,0 0 0,36 0 16,17-18 15,1 18 16,52 0 0,-18 0 15,89 0 0,-53 0 16,123 18 0,-88-18 16,0 18 0,18-1 0,159 1 15,-177 0 16,0-18 0,-18 17 0,-17-17 16,88 18 0,-123 0 15,17-1 0,-53-17 16,-35 18 0,-17-1 15,-1-17 0</inkml:trace>
  <inkml:trace contextRef="#ctx0" brushRef="#br0">27517 13582 0,'0'18'31,"0"35"0,0-18 16,0 18 0,0 0 15,0-18 0,-18 71 16,18-71 0,0 0 0,0 1 16,0 16 0,0-34 15,0 0 0,0-1 0,-18-17 31</inkml:trace>
  <inkml:trace contextRef="#ctx0" brushRef="#br0">27305 14023 0,'0'0'0,"18"35"0,-1-17 15,-17-1 0,18 19 0,0-19 16,-1 1 0,1 0 0,-1-1 16,1 1 0,0-18 0,-1 18 15,1-18 0,0 0 16,17 0 0,-17 0 16,17-36 0,-17 19 15,-1-19 16,1 19 0,-1-1 15,-17 0 0,18 18 0</inkml:trace>
  <inkml:trace contextRef="#ctx0" brushRef="#br0">31997 13582 0,'18'0'15,"-18"35"16,0-17 0,17 52 15,-17-34 0,0 52 16,0-53 16,0 36 0,0-36 15,0 0 0,0 18 16,0-18 0,0-17 0,0 0 16,0-1 0,-17-17 15</inkml:trace>
  <inkml:trace contextRef="#ctx0" brushRef="#br0">31873 14023 0,'18'53'0,"-36"-106"0,54 123 16,-1-34 0,0-36 15,1 17 0,-1-17 16,0 0 0,0-17 0,54-1 16,-54 0 0,0 1 15,-17-18 0,-1 17 0,1 0 16,-18 1 0</inkml:trace>
  <inkml:trace contextRef="#ctx0" brushRef="#br0">5503 13952 0,'-17'0'0,"-19"0"15,19 18 0,-1-18 16,1 0 16,-1 0 0,36 0 31,52 35 0,-17-35 15,18 0 0,123 0 16,-89 0 0,19 0 0,-1-17 16,142-1 15,-124 0 0,0 1 0,0-1 16,0 0 0,0 1 0,-35-1 16,124 1 0,-142 17 15,71 0 16,-89 0 0</inkml:trace>
  <inkml:trace contextRef="#ctx0" brushRef="#br0">11254 13758 0,'35'0'16,"35"0"15,-17 0 0,18 18 16,35-18 0,-18 18 0,35-18 16,1 17 0,-1-17 0,18 0 15,1 18 0,-1-18 0,123 0 16,-140 0 0,87 0 15,-122 18 0,-36-18 16,-1 0 0</inkml:trace>
  <inkml:trace contextRef="#ctx0" brushRef="#br0">26017 15822 0,'18'0'15,"17"0"16,1 0 15,-19 0 0,36 0 0,-18 0 16,18 0 0,36 18 16,-19-18 0,-17 17 15,18-17 0,-1 18 0,18-18 16,-17 18 0,35-18 0,88 17 16,-88-17 0,123 18 15,-123-18 0,123 18 16,-141-18 0,106 0 15,-35 17 16,-71-17 0,-17 18 16,52-1 0,1 1 15,-54 0 0,36-1 16,-53-17 0,35 18 16,-53-18 0,36 0 15,-53 0 0,17 0 16,-17 0 15,-1 0 16,1 0 0,-1 0 16,-17-35 0,18 17 15,0-17 16,-18 0 0,17 17 16,19-53 0,-19 18 15,19-35 0,-19 35 16,1-17 0,-1 17 0,1-18 15,0-17 0,-18 18 0,17-1 16,1-70 16,-18 70 0,-18 1 0,18-1 15,-17 1 0,-36-36 16,35 53 0,1 0 0,-1 0 16,18 18 0,-18-36 15,1 36 0,17 0 16,0 17 0,17 0 0,-17-17 15,18 18 0,-36 17 47,18 17 16,-17-17 0,-1 18 16,0-18 0,1 0 15,-1 0 0,-17 0 0,-18 0 16,18 0 0,-54 0 15,37-18 0,-1 18 16,-18-17 0,0 17 0,-105-36 16,88 36 0,-124-17 15,106-1 0,-17 18 16,-124-18 0,124 18 16,-1 0 0,-123 0 15,18 0 16,123 0 0,18 18 0,-106-18 15,106 0 0,-71 0 16,88 0 0,-52 0 16,52 0 0,18 0 15,0 0 0,18-18 0,0 18 16,17-17 16,1 17 0,-1 17 46,18 1 16,0 0 16,-18 17 0,18 18 15,0 0 0,18 53 16,0-18 0,-18-18 0,17 18 16,1 18 0,35 106 15,-36-106 0,1 0 16,17-1 0,-17-16 0,17 87 15,-17-105 0,-18-1 16,0 36 0,0-53 16,0 17 15,0-34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11:42: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19861 5539 0,'-17'-18'15,"34"36"0,-17-36 16,36 0 0,-1 18 16,0 0 0,18 0 15,-18 18 0,1 0 16,-1-1 0,-17 19 0,17 16 15,-35 1 0,-18 36 16,-17-54 0,17 18 16,-52 35 0,52-53 15,18-17 16,35 0 16,71-1 15,-18 1 0,-17-18 16,17 17 15,-70-17 0,17 0 16</inkml:trace>
  <inkml:trace contextRef="#ctx0" brushRef="#br0">20726 5768 0,'0'0'16,"17"35"0,1-17 0,35-1 15,-35 1 0,52 17 16,-52-35 0,35 18 16,-18 0 0,0-18 15</inkml:trace>
  <inkml:trace contextRef="#ctx0" brushRef="#br0">20990 5786 0,'-53'52'15,"106"-104"0,-123 140 0,34-18 16,19-34 0,-1 17 15,18-36 0,35 18 16,-17-35 0</inkml:trace>
  <inkml:trace contextRef="#ctx0" brushRef="#br0">21431 5521 0,'0'35'15,"18"-17"0,-18 70 16,0-53 0,18 71 16,-1-53 0,1 35 15,-1-52 0,19 17 16,-19-18 0,19-18 15,-19-17 0</inkml:trace>
  <inkml:trace contextRef="#ctx0" brushRef="#br0">21802 5821 0,'0'0'15,"-18"70"0,18-34 16,0 17 0,18-18 16,17 0 0,0-17 15,1-18 0,-1 0 0,0 0 16,0-18 0,36-17 16,-53 0 0,-1-1 15,1 1 0,-18 0 0,-18-18 16,-17 18 0,-36-1 15,36 19 0,-35-1 16,52 18 0,0 0 16,1 0 0,34 0 15</inkml:trace>
  <inkml:trace contextRef="#ctx0" brushRef="#br0">22313 5539 0,'0'0'0,"18"0"15,-1 0 0,1 0 0,0 0 16,17-18 0,-17 18 15,17 0 0,-17 0 16,-1 0 0,1-18 0</inkml:trace>
  <inkml:trace contextRef="#ctx0" brushRef="#br0">22737 5362 0,'0'0'16,"0"18"0,0 0 16,0 17 0,0-18 15,0 36 16,17 0 0,1-35 0,-18 0 15,17 17 16,19-35 0</inkml:trace>
  <inkml:trace contextRef="#ctx0" brushRef="#br0">23001 5468 0,'0'18'16,"-18"-1"0,18 1 16,18 0 15,0-1 0,-1-17 16,1 0 16,0 0 0,-1 0 15,-17-17 0,18-1 0,-18 0 16,0 1 0,-18-19 15,1 19 0,-1 17 16,-35-18 0,35 18 16,-34 0 0</inkml:trace>
  <inkml:trace contextRef="#ctx0" brushRef="#br0">24783 5345 0,'0'17'16,"0"54"15,17-18 0,-17 0 0,18 17 16,-18 71 16,18-88 0,-18 71 15,0-89 0,17 53 16,-17-53 0,0 1 0,18 17 15,-1-36 16</inkml:trace>
  <inkml:trace contextRef="#ctx0" brushRef="#br0">25347 5697 0,'18'18'15,"-1"0"0,19-1 16,-19 1 0,19 0 0,-1-1 15,0 1 0,18-1 0,-35 19 16,17-19 0,18 19 16,-35-19 0,17 1 15</inkml:trace>
  <inkml:trace contextRef="#ctx0" brushRef="#br0">25682 5715 0,'0'0'16,"-35"35"0,0-17 0,-1 35 16,19-36 0,-19 36 15,36-17 0,0-19 16,18 19 0</inkml:trace>
  <inkml:trace contextRef="#ctx0" brushRef="#br0">26282 5503 0,'0'36'16,"0"-72"0,0 107 0,18 17 15,-18-53 16,0 1 0,17 17 0,-17 17 15,18-35 0,0 18 16,-1-35 0,-17 0 16</inkml:trace>
  <inkml:trace contextRef="#ctx0" brushRef="#br0">26635 5803 0,'0'71'0,"0"-142"0,0 177 15,0-71 0,17-17 0,1 17 16,17-17 0,-17 0 16,17-1 0,0-17 0,36 0 15,-36-17 0,18-19 16,-35 1 0,-18 0 15,0-1 0,0 1 0,-18 0 16,-17-36 0,0 36 16,-36-18 15,36 35 0,17 1 0,1-1 16,17 1 0,0-1 16,17 0 15,1 18 0</inkml:trace>
  <inkml:trace contextRef="#ctx0" brushRef="#br0">27217 5415 0,'53'-17'0,"-106"34"0,123-34 16,-52 17 0,17 0 16,-17-18 0</inkml:trace>
  <inkml:trace contextRef="#ctx0" brushRef="#br0">27481 5239 0,'0'35'15,"0"-17"0,0-1 16,0 1 0,0 17 0,18 1 16,0-1 0,-1 0 15,1-17 0,0-1 16,-1-17 0,1 0 15</inkml:trace>
  <inkml:trace contextRef="#ctx0" brushRef="#br0">27799 5292 0,'18'17'15,"-18"1"16,0 0 0,0-1 15,17 1 16,1 0 0,-1-1 16,1-17 0,17 0 0,1-17 15,-1 17 0,-17-36 16,-1 19 0,-17-19 16,-17 19 0,-19-19 15,1 19 0,-36 17 16,36 0 0,-53 0 15</inkml:trace>
  <inkml:trace contextRef="#ctx0" brushRef="#br0">26758 5662 0,'0'-18'16,"-17"18"16,17 18 31,0 0 0,-36 17 16,36-17 0,-35-1 15,17 19 0,1-19 0,17 18 16,-18 1 0,18-19 0</inkml:trace>
  <inkml:trace contextRef="#ctx0" brushRef="#br0">24747 6456 0,'18'0'31,"0"0"15,-1 0 16,1-18 0,0 18 0,17 0 16,0 0 0,18 0 0,88 0 15,-53 0 0,18 0 16,0-17 0,17 17 0,1 0 16,-1-18 0,19 18 0,140-18 15,-159 18 16,1-17 0,-1 17 0,1-18 15,-1 0 0,-17 1 0,-18 17 16,-17-18 0,-18 18 0,17 0 16,-52 0 0,-18 18 31</inkml:trace>
  <inkml:trace contextRef="#ctx0" brushRef="#br0">19985 6544 0,'18'0'31,"52"0"16,-35 0 0,106 0 15,-52 0 0,16 0 16,125-18 16,-107 18 0,142-17 15,-142-1 0,160 18 16,-142 0 0,-18-18 0,1 18 16,105 0 0,-123-17 15,0 17 0,52 0 16,-52 0 15,-71 0 0</inkml:trace>
  <inkml:trace contextRef="#ctx0" brushRef="#br0">30004 5239 0,'0'17'16,"17"36"0,-17-17 16,36 69 15,-19-34 0,1 52 16,0-52 0,-1-18 0,-17 0 15,36 35 0,-36-53 16,17 1 0,1-36 31,-18-36 0</inkml:trace>
  <inkml:trace contextRef="#ctx0" brushRef="#br0">30110 5274 0,'0'-18'0,"-18"18"16,18-17 15,-18-1 16,36 18 31,0-18 16,-1 1 0,19 17 15,-1-18 0,0 18 0,71-17 16,-53 17 0,0 0 16,0 0 0,0 0 0,-18 17 15,0-17 0,-17 18 0,-18 35 16,-18-36 0,-35 36 15,18-35 0,-53 35 16,52-53 0,1 35 16,18-35 0,17 18 15,17-1 0,18-17 16,36 36 16,-18-19 0,0 1 0,53 35 15,-71-18 0,36 18 16,-54-18 0,1 1 15,-18-19 0,-18 1 0,1 17 16,-36 0 0,-18 1 16,18-36 15,-35 17 0,35-17 16,-53 0 0,53-17 16,18 17 0,-53-18 15,53 18 0,17 0 16,0 0 0</inkml:trace>
  <inkml:trace contextRef="#ctx0" brushRef="#br0">3863 7814 0,'18'18'0,"17"-18"15,-18 0 0,36 17 16,-35-17 16</inkml:trace>
  <inkml:trace contextRef="#ctx0" brushRef="#br0">4904 7867 0,'0'0'15,"35"0"0,0-18 0,0 1 16</inkml:trace>
  <inkml:trace contextRef="#ctx0" brushRef="#br0">5644 7814 0,'53'-18'0,"-106"36"0,124-36 16,-71 1 0,18-1 15</inkml:trace>
  <inkml:trace contextRef="#ctx0" brushRef="#br0">11994 7726 0,'0'0'0,"36"0"0,34-18 15,-52 18 0,17 0 16,-17 0 0,-1-17 16</inkml:trace>
  <inkml:trace contextRef="#ctx0" brushRef="#br0">12788 7779 0,'35'0'0,"-70"0"0,106-18 16,-18 18 0,-36-18 15</inkml:trace>
  <inkml:trace contextRef="#ctx0" brushRef="#br0">13653 7673 0,'0'0'15,"17"0"0,1 0 0,17 0 16,-17 0 0,17-18 15,0 18 0,-17 0 16,35 0 16,-18-17 0,0 17 0,-17 0 15,17 0 0,-17 0 0,0-18 16,17 18 0,0 0 16</inkml:trace>
  <inkml:trace contextRef="#ctx0" brushRef="#br0">20179 7832 0,'18'17'15,"17"-17"0,53 18 16,-35-18 0,35 0 16,-17 0 0,35 0 15,-1 0 0,1 0 0,123 0 16,-105-18 0,-1 18 15,-17 0 0,-18 0 0,54 0 16,-90 0 16,1-17 0</inkml:trace>
  <inkml:trace contextRef="#ctx0" brushRef="#br0">25206 7761 0,'35'18'15,"1"-18"0,69 17 16,-34-17 0,141 0 16,-107 0 0,19 0 15,-1 18 0,107 0 16,-124-18 0,52 17 16,-87 1 0</inkml:trace>
  <inkml:trace contextRef="#ctx0" brushRef="#br0">30233 6967 0,'18'0'31,"-18"18"31,0 17 16,17-17 0,-17 35 16,0 0 0,18-18 0,-18 36 15,18 52 0,-1-70 16,1 0 0,0 35 15,-1-17 16,-17-54 0,0 1 0,0 0 16,0-1 0,0-34 31,-17-19 16,-1 19 0,0-54 15,18 36 0,-17 0 0,-1-89 16,0 71 15,18-17 0,0 17 0,-17-53 16,17 53 0,17-18 16,1 36 0,0 17 15,35-34 0,-18 52 16,0-18 0,0 18 16,54 0 0,-54 18 15,18-1 0,0-17 0,-18 18 16,18-1 0,0 36 15,-53-35 0,0 17 16,0-17 0,-18 17 0,1-17 0,-1-1 16,-17 19 0,-1-19 15,1-17 0,0 18 0,-1-18 16,1 18 0,0-18 0,17 0 16,-17 0 0,35 17 15,18 1 16,-1 17 0,19 1 15,-1-1 0,53 35 16,-53-34 0,71 17 16,-35-18 0,17 18 15,-70-36 0,17 1 16,-35 0 0,17-1 0,-17 1 16,-17-18 0</inkml:trace>
  <inkml:trace contextRef="#ctx0" brushRef="#br0">4110 9613 0,'18'-17'0</inkml:trace>
  <inkml:trace contextRef="#ctx0" brushRef="#br0">4604 9631 0,'35'-18'0,"-70"36"0,88-53 16,0 17 0</inkml:trace>
  <inkml:trace contextRef="#ctx0" brushRef="#br0">5045 9525 0,'17'0'0</inkml:trace>
  <inkml:trace contextRef="#ctx0" brushRef="#br0">12012 9525 0,'18'0'0,"-1"0"16,1 0 0,17-18 0</inkml:trace>
  <inkml:trace contextRef="#ctx0" brushRef="#br0">12823 9472 0,'0'0'16,"36"0"0,-19-18 0,36 1 15</inkml:trace>
  <inkml:trace contextRef="#ctx0" brushRef="#br0">13423 9437 0,'18'0'15,"-1"0"0,-17-18 16,18 18 0</inkml:trace>
  <inkml:trace contextRef="#ctx0" brushRef="#br0">20726 9543 0,'0'0'15,"35"0"0,-17 17 0,52-17 16,-35 0 0,124 0 15,-71-17 0,18 17 0,0-18 16,141-17 16,-124 17 0,124 18 15,-141-18 0,88 18 16</inkml:trace>
  <inkml:trace contextRef="#ctx0" brushRef="#br0">26917 9349 0,'317'0'16,"-634"0"0,793 0 0,-335-18 15</inkml:trace>
  <inkml:trace contextRef="#ctx0" brushRef="#br0">30409 8625 0,'0'0'16,"-17"89"0,17-54 0,0 18 16,17 35 15,1-53 0,0 36 16,-18-54 0,17-17 0,-17-17 31,-17-54 0,17 36 16,-36-71 15,36 71 0,0-18 0,18-53 16,35 18 16,0 70 0,-18 1 0,106 34 15,-88 19 16,0 34 15,-53 1 16,-17-1 16,17-52 0,-36 35 15,36-18 0,-17-17 0,34 35 16,1-18 0,17 18 16,-17-36 0,35 36 15,-53-35 0,17 0 16,-17-1 0,-35-17 15,0 0 0,-36 0 16,36 0 0,-36-17 16,36-1 15,0 18 0,-36 0 16</inkml:trace>
  <inkml:trace contextRef="#ctx0" brushRef="#br0">30304 9737 0,'0'35'16,"0"-17"0,17 35 15,-17-18 0,18 18 0,0 70 16,-1-70 16,1 53 0,-18-71 15,17 18 0,-17-35 16,0-1 0,-17-17 0,17-17 16,-35-36 0,17 0 15,-17-53 16,17 36 0,18-54 15,0 54 0,53-54 16,0 71 0,35 0 16,-35 36 0,53 17 15,-53 17 0,-18 36 16,-17-18 0,-54 36 16,19-36 0,-19 1 15,-17-1 0,-35 18 16,53-36 0,-18 1 15,35-18 0,1 18 0,17 17 16,17-17 0,1-1 16,88 36 0,-53-35 15,53 35 0,-53-36 16,-18 1 0,0 17 0,-17-17 16</inkml:trace>
  <inkml:trace contextRef="#ctx0" brushRef="#br0">30286 11024 0,'0'106'15,"0"-212"0,0 265 0,0-106 0,18 18 16,-18-36 15,17 18 0,-17-71 32,0 0 0,-17-17 0,17-18 15,-18 0 16,18 0 0,0 1 0,0-1 0,0 0 16,35-71 0,1 71 15,34-17 0,-17 52 16,70 18 15,-87 18 0,17-1 0,0 36 16,-36-35 0,-17 17 16,-17 0 0,-36 18 15,17-17 0,-52-1 16,0 0 0,53-17 16,-18 0 15,53-1 0,0 1 16,17 17 0,1-17 0,53 52 15,-18-34 0,52 16 16,-69-34 0,34 17 16,-52-17 0,-18 0 15</inkml:trace>
  <inkml:trace contextRef="#ctx0" brushRef="#br0">30374 12065 0,'18'18'16,"-18"-1"0,17 1 15</inkml:trace>
  <inkml:trace contextRef="#ctx0" brushRef="#br0">30427 12277 0,'18'17'16,"-36"-34"0,53 34 0,-35 1 15,36 0 0</inkml:trace>
  <inkml:trace contextRef="#ctx0" brushRef="#br0">30480 12453 0,'0'0'0</inkml:trace>
  <inkml:trace contextRef="#ctx0" brushRef="#br0">30533 12629 0,'0'0'0,"0"18"16</inkml:trace>
  <inkml:trace contextRef="#ctx0" brushRef="#br0">31203 4798 0,'0'-18'0,"0"1"15,-17-1 0,-1-17 16,0 17 0,18 0 15,-17 1 0,-1-1 0,-53-17 16,36 17 0,-88-17 16,52 35 0,-17 0 15,0 0 0,0 0 16,-106 17 0,105-17 16,-105 53 0,106-35 15,-18 35 0,18-18 0,0 18 16,0 0 0,0 0 0,-54 70 15,89-70 0,1 88 16,34-70 16,36 70 0,-1-70 15,54 87 0,-18-87 16,88 52 0,-71-70 16,107 36 15,-89-54 0,18 0 0,0 0 16,123 1 0,-123-19 15,141-17 0,-124 0 16,106-17 0,-123-1 16,71-17 15,-107 17 0,71-70 16,-70 53 0,-18-36 0,0 18 16,17-106 0,-34 71 15,-1-123 0,-53 105 16,1-18 0,-19 18 15,-17 1 0,-35 16 0,0 1 16,-124-18 0,106 71 16,-105 0 0,105 52 15,0 1 0,18 0 16</inkml:trace>
  <inkml:trace contextRef="#ctx0" brushRef="#br0">31256 6720 0,'35'0'15,"-17"0"16,0-17 0,-1 17 15,-17-18 16,18 18 16,-18-17 15,-18-1 16,1 0 16,17 1 15,-18-1 0,-17 18 0,-18-35 16,0 17 15,0 18 0,0-18 16,-17 18 0,-19-17 0,-87 17 16,88 17 0,-106 1 15,106 0 0,-89 17 16,89-17 0,-53 35 16,70-18 0,-52 18 15,70-18 0,18 0 16,-1 1 0,1 16 0,0-16 15,0 52 16,35 18 0,0-53 16,17 17 0,18 1 0,-17-18 15,70 70 0,-17-52 16,52 35 0,-52-54 16,17-16 0,0-1 15,18 0 0,106 1 16,-89-19 0,142 1 15,-142-18 0,142-35 16,-159 17 0,123-35 16,-123 18 0,35-53 15,-71 35 0,-34 0 16,-1-194 16,-70 70 0,-53-17 15,17 106 0,-105-35 16,87 52 0,-122-17 15,105 70 16,18 1 0,-36-1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Error analysis on beam search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8772" y="1246833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visite l’Afrique en septembre.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772" y="2336620"/>
            <a:ext cx="696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Human: Jane visits Africa in September.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772" y="3190977"/>
            <a:ext cx="790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Algorithm: Jane visited Africa last September.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142616" y="4746275"/>
            <a:ext cx="5772190" cy="1300911"/>
            <a:chOff x="4903494" y="1142522"/>
            <a:chExt cx="5772190" cy="1300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Freeform 93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reeform 99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2158920" y="501480"/>
              <a:ext cx="9538200" cy="43120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2158920" y="501480"/>
                <a:ext cx="9538200" cy="4312080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8498205" y="4275455"/>
            <a:ext cx="3861435" cy="64516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0"/>
              </a:srgbClr>
            </a:solidFill>
          </a:ln>
        </p:spPr>
        <p:txBody>
          <a:bodyPr wrap="square" rtlCol="0">
            <a:spAutoFit/>
          </a:bodyPr>
          <a:p>
            <a:r>
              <a:rPr lang="en-US"/>
              <a:t>In this way you can tell whether the error coming from RNN or Beam Search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352665" y="182245"/>
            <a:ext cx="4427855" cy="158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215755" y="2526030"/>
            <a:ext cx="2282190" cy="145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Error analysis on beam 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0552" y="985223"/>
                <a:ext cx="8804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Human: Jane visits Africa in September.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" y="985223"/>
                <a:ext cx="8804687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" t="-65" r="5" b="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0553" y="1672859"/>
                <a:ext cx="85136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Algorithm: Jane visited Africa last September.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3" y="1672859"/>
                <a:ext cx="851361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" t="-51" r="3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0553" y="2360495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Case 1: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7391" y="3048131"/>
                <a:ext cx="8624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Beam search chose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attains higher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1" y="3048131"/>
                <a:ext cx="862479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25" r="-675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7391" y="3735767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Conclusion: Beam search is at fault.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553" y="4423403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Case 2: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8539" y="5111039"/>
                <a:ext cx="11932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is a better translation than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But RNN predicted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acc>
                          <m:ac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9" y="5111039"/>
                <a:ext cx="1193271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" t="-107" r="1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8539" y="5798673"/>
            <a:ext cx="6069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Conclusion: RNN model is at fault.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1835280" y="507960"/>
              <a:ext cx="10064880" cy="52772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1835280" y="507960"/>
                <a:ext cx="10064880" cy="5277240"/>
              </a:xfrm>
              <a:prstGeom prst="rect"/>
            </p:spPr>
          </p:pic>
        </mc:Fallback>
      </mc:AlternateContent>
      <p:sp>
        <p:nvSpPr>
          <p:cNvPr id="8" name="Rectangles 7"/>
          <p:cNvSpPr/>
          <p:nvPr/>
        </p:nvSpPr>
        <p:spPr>
          <a:xfrm>
            <a:off x="5029200" y="2195830"/>
            <a:ext cx="574675" cy="687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5135245" y="4258945"/>
            <a:ext cx="574675" cy="687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35245" y="4453890"/>
            <a:ext cx="6802755" cy="645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/>
              <a:t>One detail is that if you use length normalization, then you should use normailize the length here when comparing this probability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Error analysis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5554" y="1814188"/>
            <a:ext cx="264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Jane visits Africa in September.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32" y="1814188"/>
            <a:ext cx="255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Jane visited Africa last September.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9170" y="845661"/>
            <a:ext cx="11464273" cy="4671912"/>
            <a:chOff x="469169" y="918419"/>
            <a:chExt cx="11545928" cy="5337036"/>
          </a:xfrm>
        </p:grpSpPr>
        <p:grpSp>
          <p:nvGrpSpPr>
            <p:cNvPr id="25" name="Group 24"/>
            <p:cNvGrpSpPr/>
            <p:nvPr/>
          </p:nvGrpSpPr>
          <p:grpSpPr>
            <a:xfrm>
              <a:off x="469169" y="947533"/>
              <a:ext cx="11545928" cy="5307922"/>
              <a:chOff x="469169" y="947533"/>
              <a:chExt cx="11545928" cy="5307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69169" y="1532308"/>
                <a:ext cx="1154592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649152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921723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0368065" y="951935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84173" y="947533"/>
                <a:ext cx="0" cy="530352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190484" y="936954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Human </a:t>
              </a:r>
              <a:endParaRPr lang="en-US" sz="320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4753" y="918419"/>
              <a:ext cx="21259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Algorithm</a:t>
              </a:r>
              <a:endParaRPr lang="en-US" sz="320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6936506" y="947533"/>
                  <a:ext cx="165397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506" y="947533"/>
                  <a:ext cx="1653979" cy="58477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8568957" y="936954"/>
                  <a:ext cx="14796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acc>
                              <m:ac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957" y="936954"/>
                  <a:ext cx="1479636" cy="58477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10368065" y="931158"/>
              <a:ext cx="1647032" cy="597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At fault?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9170" y="5636667"/>
            <a:ext cx="10994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Figures out what faction of errors are “due to” beam search vs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. RNN 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model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1390680" y="1638360"/>
              <a:ext cx="10109520" cy="29149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1390680" y="1638360"/>
                <a:ext cx="10109520" cy="2914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Presentation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Sequence to sequence models</vt:lpstr>
      <vt:lpstr>Example</vt:lpstr>
      <vt:lpstr>Error analysis on beam search</vt:lpstr>
      <vt:lpstr>Error analysis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270</cp:revision>
  <dcterms:created xsi:type="dcterms:W3CDTF">2017-07-10T20:19:00Z</dcterms:created>
  <dcterms:modified xsi:type="dcterms:W3CDTF">2021-04-18T18:57:50Z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