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7" r:id="rId3"/>
    <p:sldId id="266"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4"/>
    <p:restoredTop sz="94681"/>
  </p:normalViewPr>
  <p:slideViewPr>
    <p:cSldViewPr snapToGrid="0" snapToObjects="1">
      <p:cViewPr varScale="1">
        <p:scale>
          <a:sx n="78" d="100"/>
          <a:sy n="78" d="100"/>
        </p:scale>
        <p:origin x="2058" y="9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0:57:19"/>
    </inkml:context>
    <inkml:brush xml:id="br0">
      <inkml:brushProperty name="width" value="0.05292" units="cm"/>
      <inkml:brushProperty name="height" value="0.05292" units="cm"/>
      <inkml:brushProperty name="color" value="#0070c0"/>
    </inkml:brush>
  </inkml:definitions>
  <inkml:trace contextRef="#ctx0" brushRef="#br0">4357 3881 0,'0'-18'31,"0"0"31,17 18 16,-17-17 16,18-19 0,0 19 15,17-36 0,-17 18 16,17-36 16,0 36 0,0-18 15,1 18 0,-1-18 16,36 17 0,-36 1 15,35-18 0,-17 18 16,53-36 0,-53 54 16,71-54 15,-72 53 0,1 1 0,0-1 16,18 18 0,-18-17 0,0 17 16,70-18 0,-70 0 15,18 18 0,-18 0 0,17-17 16,71 17 15,-88 0 0,88 17 16,-53 1 0,-17 0 0,17-1 16,-17 1 0,17-1 0,0 1 15,0 0 0,71 52 16,-71-52 0,0 17 0,71 18 16,-71-18 15,1-17 0,-1 17 16,88 1 0,-88-19 15,1 1 0,-1 0 0,88-1 16,-88 1 0,89-18 16,-107 17 0,19-17 15,-1 0 0,-18 18 0,1-18 16,-1 0 0,1 0 0,70 0 16,-70-18 0,-1 18 15,-17-17 0,53 17 16,-53-18 0,17 1 15,-52 17 0,35-18 16,-35 18 0,-1-18 16,18 1 0,-17-1 15,0-17 0,-1-1 16,1-17 16,-18 36 0,18-54 15,-18 36 0,0 0 0,0-1 16,0-52 0,0 35 15,0 18 0,0 0 0,-18 17 16,18-17 0,-18 35 31,18 18 16,0 17 16,0-18 0,-17 36 15,17-17 0,0-1 0,0 0 16,-18 0 0,18 36 15,0-53 0,18 52 16,-18-52 0,0-1 16,17 19 0,1-19 0,-18 1 15,35 0 0,1-1 16,-1 1 0,0 0 16,18-1 15,-18-17 0,54 18 16,-37-18 0,37 0 15,-19 0 0,36 0 16,-53 0 0,53 0 16,-36 0 0,36 18 15,-35-1 0,-18-17 16,70 18 0,18-1 16,-70-17 0,88 18 15,-89-18 16,89 18 0,-89-18 0,19 0 15,-19 17 0,18-17 16,-17 0 0,105 18 16,-88 0 0,71-1 15,-71-17 0,1 18 0,87 0 16,-88-18 16,0 0 0,89 17 15,-89-17 0,0 18 16,18-18 0,-18 0 0,106 0 15,-106 0 0,106 17 16,-105-17 0,-1 0 16,0 0 0,18 18 0,-18-18 15,0 0 0,18 0 0,70 18 16,-87-18 0,69 17 16,-69-17 0,69 18 15,-87-18 0,88 0 16,-89 0 15,89 18 0,-88-18 16,-1 0 0,1 0 0,-18 0 16,88 17 0,-88-17 15,70 0 16,-70 0 0,18 0 0,-19 0 16,1 0 0,36 0 15,-54 18 0,53-18 16,-53 0 0,36 18 15,-36-18 0,36 17 16,-36-17 0,0 0 16,36 18 0,-1-18 15,-34 0 0,-1 0 16,18 0 0,-18 0 16,0 0 0,36 17 15,-36-17 0,1 0 0,-19 0 16,18 0 0,18 0 15,-17 0 0,52 0 16,-53 0 0,36 0 16,-18 18 0,17-18 15,-35 0 0,1 18 16,34-1 16,-52-17 0,17 18 15,0 0 0,-17-1 0,35 19 16,-18-19 0,1 36 15,-19-18 0,1 1 16,-1-1 0,-17 18 0,18-18 16,0 0 0,-1 1 0,19 17 15,-19-18 0,-17-17 16,18-1 0,-18 1 0,18 17 16,-36-35 15</inkml:trace>
  <inkml:trace contextRef="#ctx0" brushRef="#br0">9772 2805 0,'0'0'0,"0"-18"31,35-17 16,-17 17 16,17 0 0,18 1 0,0-1 15,0 0 0,17 1 0,19-1 16,122 1 16,-87 17 0,-18-18 0,17 18 15,-17 0 0,0 0 0,70 18 16,-105-1 0,70 1 15,-106-18 0,53 0 16,-52 0 0,-19 0 16</inkml:trace>
  <inkml:trace contextRef="#ctx0" brushRef="#br0">12665 2769 0,'35'141'16,"0"-70"0,1 70 15,-36-70 0,35-1 16,-35-52 0,0-1 16,0-34 0,0-1 0,-18-17 15,1 0 0,-1-36 16,-17-52 0,17 52 15,0-70 0,18 70 16,0-17 0,0 35 16,18 0 0,17 18 0,53 0 15,-52 35 0,17 0 16,0 53 0,-36-18 16,1 36 0,-18-36 15,0 0 0,-18-17 16,1 17 0,-19-17 0,1-1 0,17 1 15,-52 0 16,52-18 0,1 0 0,-1-18 16,18 0 0,0 1 15</inkml:trace>
  <inkml:trace contextRef="#ctx0" brushRef="#br0">13353 2223 0,'-18'0'0,"0"17"15,-17 54 16,35-18 0,-18 70 15,18-70 0,0 18 16,18 34 0,0-69 16,35 52 15,-36-53 0,19 0 0,16 1 16,-16-36 0,-19 0 16</inkml:trace>
  <inkml:trace contextRef="#ctx0" brushRef="#br0">13688 2663 0,'-18'71'16,"18"-53"0,18 17 16,-18-17 0,17 17 0,1-17 15,0-1 0,-1-17 16,19 18 0,-19-18 0,1 0 15,0 0 0,-1-35 16,1 17 0,-18 0 16,0-17 0,0 17 0,0 1 15,17 17 0,1 17 16,0 54 16,-18-36 15,17 0 0,1 36 16,-18-36 0,18 36 15,-18-36 0,-18-17 16,18-1 0,-18-17 16,1 0 0,-1 0 15,0-17 0,1-36 16,17 18 0,-18-1 16</inkml:trace>
  <inkml:trace contextRef="#ctx0" brushRef="#br0">14111 2223 0,'-18'17'15,"1"-17"16,-1 35 0,18-17 15,-17 0 0,17-1 16,0 1 0,17 35 16,-17-18 0,35 18 15,-17-35 0,17 17 16,-17-17 0,0-18 16,-1 17 0,1-17 0,0 0 15</inkml:trace>
  <inkml:trace contextRef="#ctx0" brushRef="#br0">14340 2364 0,'0'0'16,"0"17"0,0 1 0,18 0 15,-18 17 0,18-18 16,-18 1 0,17-18 15,1 0 0</inkml:trace>
  <inkml:trace contextRef="#ctx0" brushRef="#br0">14464 2258 0,'35'17'15,"-70"-34"0,88 52 0,-53-17 0,53 17 16,-36-17 0,19 17 16,-19-17 0,19 17 15,-36-18 0,0 19 16,0-19 16,-18 1 0,0 0 15,1-18 0,-1 0 16,0 17 0</inkml:trace>
  <inkml:trace contextRef="#ctx0" brushRef="#br0">14940 2734 0,'18'0'31,"-1"18"16,1-18 15</inkml:trace>
  <inkml:trace contextRef="#ctx0" brushRef="#br0">15152 2769 0,'0'0'16,"17"0"0,1 0 15</inkml:trace>
  <inkml:trace contextRef="#ctx0" brushRef="#br0">15328 2769 0,'18'0'0,"-1"0"15</inkml:trace>
  <inkml:trace contextRef="#ctx0" brushRef="#br0">15734 2681 0</inkml:trace>
  <inkml:trace contextRef="#ctx0" brushRef="#br0">15928 2646 0,'0'0'0,"0"17"16,0 1 15,0 0 16,0 17 0,0-17 15,18-1 0,-18 1 16,17 0 0,-17-1 0,35 1 16,-17 0 0,35-18 15,-35-18 0,-1 0 0,19-17 16,-19 17 0,1 1 16,0-36 15,-18 35 16,0 0 0,0 36 15,0 35 16,0-35 0,0 17 16,17 53 15,1-53 0,17 36 16,-17-36 0,-1 1 0,1 16 16,-18-34 0,18-18 15,-18 18 0,-18-18 16,0 0 0,-17 0 15,0 0 0,-53-18 16,52 18 0,-52-18 16,35 1 0,36 17 15,-19-18 0,19 18 0</inkml:trace>
  <inkml:trace contextRef="#ctx0" brushRef="#br0">16598 2117 0,'-17'0'16,"-1"0"16,-35 35 15,35-17 0,-17-1 16,0 19 0,0 16 0,17-34 16,18 17 0,-18-17 0,36 17 15,0 1 0,34-19 16,-34 1 15,17-18 0,1 17 0,-1-17 16,-17 0 0,52-17 16,-52-1 0,17 18 15</inkml:trace>
  <inkml:trace contextRef="#ctx0" brushRef="#br0">16757 2134 0,'18'0'16,"-1"0"15,36 0 0,-35 0 16,35 0 0,-36 0 16,1 0 0,0 0 15</inkml:trace>
  <inkml:trace contextRef="#ctx0" brushRef="#br0">16898 2205 0,'0'0'0,"0"35"0,18 18 16,-18-18 16,0 1 0,17-19 0,-17 19 15,18-19 0,0 18 16,-1-17 0,1-18 15,0 0 0,-1 0 0,1 0 0</inkml:trace>
  <inkml:trace contextRef="#ctx0" brushRef="#br0">17145 2364 0,'0'0'0,"0"17"0,18-17 0,-18 18 0,0 0 15,35-1 16,-35 1 0,18-1 16,-1-17 0,1 18 15,-1-18 0,1 0 16,0 0 0,-18 18 16,17-18 15,-17 17 16,-17 1 15,17 0 0,-18-1 16,18 1 16,-18-18 15,1 0 16,17-18 16</inkml:trace>
  <inkml:trace contextRef="#ctx0" brushRef="#br0">17321 2364 0,'0'0'0,"0"-18"16,-17 18 31,17 18 16,0 35 15,0-18 0,0 0 16,0 0 0,0 1 0,0-1 16,0 0 0,0-17 15,-18-1 0,0-17 16,1 18 16,-1-36 0,1 1 15,-1 17 0,18-18 16,0 1 0,-18-1 15</inkml:trace>
  <inkml:trace contextRef="#ctx0" brushRef="#br0">17498 2064 0,'0'-18'16,"-18"18"0,36 0 31,-1 35 0,19-17 16,-19 0 0,54 17 15,-36-17 0,18 17 16,-35-17 0,-1 17 16,-17-18 15,-35 36 0,0-35 16,-18 17 0,35-17 16,-17 17 0,17-17 15,18-1 0</inkml:trace>
  <inkml:trace contextRef="#ctx0" brushRef="#br0">18027 1923 0,'0'0'16,"0"17"0,-18 1 0,18 52 15,0-17 0,0 0 16,-17 106 0,17 0 16,0-89 0,0 71 15,0-88 0,17 53 16,1-70 15,0-1 0,35 18 16,-36-36 0,1-17 0,-1-17 16</inkml:trace>
  <inkml:trace contextRef="#ctx0" brushRef="#br0">18344 2540 0,'0'0'16,"36"53"0,-1-35 0,-17 17 15,52-18 0,-52 1 16,35 0 0,-18-18 16,-17 0 0</inkml:trace>
  <inkml:trace contextRef="#ctx0" brushRef="#br0">18574 2434 0,'-36'53'16,"72"-106"0,-107 141 0,1-17 16,52-36 15,0 18 0,18-18 16,0-17 0,0 0 15,18-1 0,0 1 0</inkml:trace>
  <inkml:trace contextRef="#ctx0" brushRef="#br0">18803 1923 0,'0'0'16,"71"88"0,-36-35 0,18 70 15,-36-52 16,1-1 0,0 107 16,-18-89 0,0-18 15,0 1 0,-18 0 0,0-18 16,-17-1 0,0 1 0,-36 18 15</inkml:trace>
  <inkml:trace contextRef="#ctx0" brushRef="#br0">19703 2399 0,'17'0'16,"-17"18"15,53-18 0,-18 17 16,18-17 0,-35 18 16,17-18 15</inkml:trace>
  <inkml:trace contextRef="#ctx0" brushRef="#br0">19826 2628 0,'35'0'15,"-17"-17"0,0 17 0,-1-18 16</inkml:trace>
  <inkml:trace contextRef="#ctx0" brushRef="#br0">20585 2117 0,'17'17'16,"1"54"15,0-18 0,-1 0 16,36 88 0,-53-71 15,35 36 0,-17-71 16,-18 18 16,18-53 0,-18 18 0,-18-18 15,18-18 0,-35-52 16,17 35 0,-17-89 16,35 71 0,0-106 15,0 89 0,35-107 16,0 89 0,54 18 15,-37 52 0,19 18 16,-36 18 0,18 35 16,-53 0 0,0 35 15,-17-35 0,-36 17 16,35-34 0,-53 16 16,54-34 15,-36 0 0,35-18 16,1 0 0</inkml:trace>
  <inkml:trace contextRef="#ctx0" brushRef="#br0">21396 1887 0,'0'0'16,"0"18"0,-18 0 16,18 35 0,-17-18 15,17 18 0,-18 0 0,18 17 16,0-17 0,0 71 15,18-71 0,17 35 16,-17-53 0,17 18 16,-17-35 0,-1-1 15,1-17 0,-1 0 16</inkml:trace>
  <inkml:trace contextRef="#ctx0" brushRef="#br0">21713 2346 0,'0'53'16,"0"-18"0,18 18 16,-18-35 0,18-1 15,-1 1 0,1 0 16,0-18 0,17 0 15,-17 0 0,17-53 16,-35 35 0,18-35 16,-18 18 0,0 17 15,17 1 0,-17-1 0,18 36 16,-1 35 16,-17-18 0,18 71 15,-18-71 0,18 53 16,-18-53 0,17 18 15,-17-35 0,0 0 16,-17-18 0,-1 0 16,0 0 0,-17-18 15,0-35 16,17 18 0,1-1 16</inkml:trace>
  <inkml:trace contextRef="#ctx0" brushRef="#br0">22207 1923 0,'0'17'0,"-17"1"16,17 0 0,-18-1 15,0 1 0,-17 17 16,35-17 0,0 17 16,0-17 15,18 17 16,-1-17 0,1-1 0,0 1 16,-1 0 0,19-18 15,-1 0 0,-17 0 16,-18-18 0</inkml:trace>
  <inkml:trace contextRef="#ctx0" brushRef="#br0">22419 1976 0,'0'17'31,"0"18"0,0-17 15,0 17 0,18-17 16,-1 17 0,-17-17 16,0 0 0,18-1 0,0-17 15,-1 0 16</inkml:trace>
  <inkml:trace contextRef="#ctx0" brushRef="#br0">22560 1887 0,'18'18'0,"-36"-36"0,53 36 16,1 17 0,-19-17 16,36 0 15,-35-1 0,0 1 0,-1-1 16,-17 1 0,0 0 15,0-1 0,-17 1 16,-1-18 0,0 18 0,1-18 16,17 17 15</inkml:trace>
  <inkml:trace contextRef="#ctx0" brushRef="#br0">23160 1711 0,'0'0'0,"-18"35"16,18 18 0,0 71 15,0-71 0,0 17 0,0 18 16,18-17 0,0-18 0,-1 17 16,1-17 0,-1 0 0,1 0 15,0 0 0,-18-35 16,17-1 0</inkml:trace>
  <inkml:trace contextRef="#ctx0" brushRef="#br0">23477 2223 0,'36'17'16,"-72"-34"0,89 52 0,-17-18 15,-1 1 0,18 0 16,-36-18 0,19 17 15,-19-17 0,1 0 16</inkml:trace>
  <inkml:trace contextRef="#ctx0" brushRef="#br0">23724 2134 0,'0'0'15,"-53"53"0,18-17 16,17-19 0,-17 18 0,18 18 16,17-17 0,-18-1 15,18-17 0,35 17 16</inkml:trace>
  <inkml:trace contextRef="#ctx0" brushRef="#br0">23936 1676 0,'0'0'16,"53"35"0,-18 0 0,36 36 16,-36-18 0,0-18 15,1 18 0,-1 0 0,-18 0 16,1 17 0,0 36 16,-18-53 0,-36 53 15,19-53 0,-1-18 0,1 0 16,-19 18 0,19-35 15,-1-18 0</inkml:trace>
  <inkml:trace contextRef="#ctx0" brushRef="#br0">24694 1852 0,'18'53'16,"0"0"0,35 70 16,-36-52 15,19 0 0,16 87 16,-16-87 0,-19-18 0,19 17 15,-36-34 0,17-19 16,-34-34 16,-19-54 15,19 18 0,-19-53 16,19 36 0,-1-1 16,18-17 0,-17-18 0,-1-88 15,18 106 0,35-18 16,0 88 0,1 1 15,-1 17 0,18 0 0,-18 17 16,1 19 0,-1-1 16,-18 0 0,1 53 15,-18-35 0,-35 18 16,17-36 0,1-17 16,-89 35 0,70-53 15,1-18 16,17 0 15</inkml:trace>
  <inkml:trace contextRef="#ctx0" brushRef="#br0">25453 1588 0,'0'35'31,"-18"35"16,1-34 0,-1 105 16,0-71 0,1 89 15,17-71 0,35 36 16,-17-71 0,17 0 0,0-18 16,36 18 0,-36-53 15,36 17 16</inkml:trace>
  <inkml:trace contextRef="#ctx0" brushRef="#br0">25841 2064 0,'0'35'15,"0"-17"0,18 35 16,-18-18 0,35 18 15,0-36 0,0 19 16,1-36 16,17 0 0,-36 0 15,19-53 0,-19 35 16,-17-35 0,0 36 16,0-36 0,0 35 15,0 36 16,0-1 15,18 19 0,17 69 16,-17-52 0,17 53 16,-17-71 0,-1 18 15,1 0 0,-18-35 16,0 0 0,0-1 0,-18-17 16,1 0 0,-36-17 15,17-1 0,-16-17 16,16-1 0,19 1 0,-19 0 15,19 0 0,-1-18 16</inkml:trace>
  <inkml:trace contextRef="#ctx0" brushRef="#br0">26335 1623 0,'0'0'16,"-18"0"31,1 35 0,-1-35 16,0 18 0,1-1 0,-1 36 15,18-35 16,0 17 15,18-17 0,-1-1 16,1 1 0,35-18 16,-18 18 0,-17-18 15,17-18 0</inkml:trace>
  <inkml:trace contextRef="#ctx0" brushRef="#br0">26476 1693 0,'0'-17'16,"0"34"0,18-34 16,-1 17 0,1 17 15,-18 1 16,0 0 0,0-1 16,0 1 0,0 0 15,-18-1 0,18 1 16,36-18 15,-19 17 16,18-17 0,-17 0 16,17 0 0,-35-17 15</inkml:trace>
  <inkml:trace contextRef="#ctx0" brushRef="#br0">26723 1588 0,'18'0'16,"-1"17"15,18 1 16,-17-18 0,17 17 0,-17 1 16,35 0 0,-53-1 15,18 19 0,-18-19 16,-18 1 16,0 0 0,-35-1 15,36 1 0,-1-18 16,0 0 0,1 17 0</inkml:trace>
  <inkml:trace contextRef="#ctx0" brushRef="#br0">27182 1323 0,'17'35'0,"-17"0"15,18 1 0,-18 17 0,17 17 16,-17 1 0,18-1 0,0 89 15,-18-71 16,17 0 0,1-17 0,0-18 16,-1 18 0,19 17 15,-36-53 0,17-17 0,-17-1 16,18-17 0</inkml:trace>
  <inkml:trace contextRef="#ctx0" brushRef="#br0">27640 1976 0,'18'17'31,"35"18"16,-36-17 0,1 0 16,0-1 0,17 1 0,-17-18 15,-1 18 0,1-18 16,-1 0 0</inkml:trace>
  <inkml:trace contextRef="#ctx0" brushRef="#br0">27834 1940 0,'-53'71'16,"36"-36"0,-36 36 15,35-36 0,18-17 0,0 17 16,0 0 0,0-17 0,18 17 16,-1-17 0</inkml:trace>
  <inkml:trace contextRef="#ctx0" brushRef="#br0">28099 2205 0,'0'0'15,"-53"53"0,35-36 0,-35 36 16,36-35 0,-1 0 16,0-1 0,18 1 0</inkml:trace>
  <inkml:trace contextRef="#ctx0" brushRef="#br0">28399 1905 0,'0'0'0,"0"18"32,0 17 0,17-17 15,1 34 16,0-34 0,34 17 16,-34-17 0,35-18 15,-35 0 0,17-18 16,-17 1 0,-1-19 15,1 19 0,-18-36 16,0 35 16,17 1 0,-17 52 15,0-17 0,0 17 16,18 18 0,0 35 16,-1-53 0,1 53 15,0-52 0,-18-1 16,0 0 0,0-17 15,-18-18 0,0 0 16,1 0 0,-1-18 0,0 1 16,-34-19 0,34 1 15,-35-35 16,35 34 0,1-17 16</inkml:trace>
  <inkml:trace contextRef="#ctx0" brushRef="#br0">28893 1429 0,'0'0'15,"-18"0"16,0 17 0,1 19 15,-1-19 0,18 19 16,0-19 0,0 1 16,18 0 15,-18-1 0,17 1 0,36 17 16,-35-35 0,17 18 16,0-18 0,-17 17 15,0-17 0,-1-17 0</inkml:trace>
  <inkml:trace contextRef="#ctx0" brushRef="#br0">29175 1499 0,'0'18'31,"0"0"0,17-1 15,-17 1 0,0 0 0,18-1 0,0 1 16,-18-1 16,17 1 15,1-18 16</inkml:trace>
  <inkml:trace contextRef="#ctx0" brushRef="#br0">29298 1358 0,'0'0'16,"18"0"0,-1 18 16,19 17 0,-1-17 15,-17-1 0,17 1 16,0 17 0,-17-35 15,-18 18 0,0 0 16,0-1 0,-18 1 31,1-18 0,17 18 16,-18-18 0,0 17 16,18 1 0,-17-18 15</inkml:trace>
  <inkml:trace contextRef="#ctx0" brushRef="#br0">29669 1182 0,'0'0'0,"0"-18"16,17 36 16,1 17 15,52 36 16,-34-18 0,52 35 16,-53-35 0,18 53 15,-18-54 0,-17 54 16,-18-53 0,0 0 0,0 0 15,-18-18 0,-17 1 0,17-1 16,-34 18 16,34-36 0,-17 1 15,17-18 16</inkml:trace>
  <inkml:trace contextRef="#ctx0" brushRef="#br0">30339 1729 0</inkml:trace>
  <inkml:trace contextRef="#ctx0" brushRef="#br0">30727 1711 0,'0'0'0,"18"-18"15,-1 18 16,1 0 15,0 0 0</inkml:trace>
  <inkml:trace contextRef="#ctx0" brushRef="#br0">30921 1693 0,'18'0'31,"-1"0"16,1 0 0</inkml:trace>
  <inkml:trace contextRef="#ctx0" brushRef="#br0">31168 1711 0,'18'-18'16,"-1"18"0,1 0 16</inkml:trace>
  <inkml:trace contextRef="#ctx0" brushRef="#br0">25612 3581 0,'0'0'0,"17"53"16,19 70 0,-19-52 15,1 70 0,0-88 16,-1 70 0,-17-88 16,18 18 0,-18-35 15,0-36 16,-18-17 0,1-18 15,-1-53 0,0 53 16,18-70 0,0 52 16,18-87 15,0 87 0,17 1 0,35-19 16,-17 72 0,-17 17 16,16 0 0,-34 0 0,17 35 15,-35 0 0,-17 18 16,-1-18 0,-17 1 15,17-19 0,-17 19 0,0-19 16,-1 1 16,19 0 0</inkml:trace>
  <inkml:trace contextRef="#ctx0" brushRef="#br0">26300 3228 0,'-18'18'15,"36"-36"0,-36 71 0,0 35 16,1-17 0,17 70 16,17-71 0,-17 1 0,18-1 15,35 36 0,-18-71 16,18 18 0,-35-35 15,17 0 16,-17-18 0</inkml:trace>
  <inkml:trace contextRef="#ctx0" brushRef="#br0">26688 3669 0,'0'18'31,"17"-1"0,-17 1 16,18-1 15,0-17 0,-1 0 16,1 0 0,-18-17 16,17-1 0,-17 1 0,36-19 15,-36 19 0,35 17 16,-17 0 15,-1 35 16,1 0 0,0 18 0,-1 35 16,1-35 0,0-18 15,-1 1 0,-17-1 0,18 0 16,-18 1 0,0-19 16,-18-17 15,1 0 0,-1-17 16,-35-19 15,35 19 0,-17-36 16,17 35 0,18 0 16,-17-17 0,17 18 0</inkml:trace>
  <inkml:trace contextRef="#ctx0" brushRef="#br0">27234 3122 0,'-35'0'16,"18"0"15,-19 18 16,19-1 0,-19 1 16,36 0 0,0-1 15,-17 1 0,17 17 0,17-17 0,-17-1 16,36 19 15,-1-1 0,-17-17 16,17-18 0,-18 0 16,1 0 0,0 0 15,-1-18 0,-17 0 0</inkml:trace>
  <inkml:trace contextRef="#ctx0" brushRef="#br0">27305 3122 0,'0'-18'16,"35"18"15,1 0 0,-19 0 16,18-17 0,-17 17 16</inkml:trace>
  <inkml:trace contextRef="#ctx0" brushRef="#br0">27358 3157 0,'0'0'15,"18"53"0,-1-17 0,1-1 16,17 18 16,-17-36 0,17 19 15,-17-19 0,-18 1 0,35-18 16,-17-18 15</inkml:trace>
  <inkml:trace contextRef="#ctx0" brushRef="#br0">27587 3246 0,'0'0'15,"0"35"0,0-18 0,18 1 16,0 0 15,-18-1 0,17-17 0,1 18 16,-1-18 0,-17-18 16,18 18 0,-18-17 0,18-1 15,-18 0 0,17 18 16,-17-17 16,0 34 0,18-17 15,-18 53 0,18 0 16,-18-17 0,17 17 15,1-36 0,-18 1 16,0 17 16,-35-35 15,17 0 0,-17-18 16,17 18 0,-17-17 16,17-1 0,1 18 15,-1-17 0</inkml:trace>
  <inkml:trace contextRef="#ctx0" brushRef="#br0">27852 3016 0,'0'-17'16,"0"34"0,17-17 16,1 18 15,35 17 16,-35 0 0,52 1 15,-52-19 0,17 1 16,-17 0 0,-1-1 16,-17 1 15,-17-18 0,-19 18 16,19-18 0,-1 17 0,-17-17 16,35 18 15,-18 17 0</inkml:trace>
  <inkml:trace contextRef="#ctx0" brushRef="#br0">28293 2981 0,'0'0'0,"0"88"0,0-35 16,17 71 15,-17-54 0,18 1 0,0 52 16,-1-52 0,19 35 16,-19-71 0,1 0 15,0-17 0,-1 17 16,-17-17 0,18-36 16,-1 18 0</inkml:trace>
  <inkml:trace contextRef="#ctx0" brushRef="#br0">28628 3422 0,'35'35'15,"-17"-17"0,52 17 16,-34-17 0,17 17 15,-36-17 0,19-18 0,-19 17 16,1 1 16,-1-18 0</inkml:trace>
  <inkml:trace contextRef="#ctx0" brushRef="#br0">28893 3422 0,'0'0'0,"-53"53"16,35-18 0,0 0 0,-17 18 15,35-17 0,0-19 16,0 19 16,0-19 0,0 1 0</inkml:trace>
  <inkml:trace contextRef="#ctx0" brushRef="#br0">29281 3598 0,'0'36'15,"-18"-1"16,0 0 0,18-17 16,-17-1 0,17 1 15,0 0 0,0-1 16</inkml:trace>
  <inkml:trace contextRef="#ctx0" brushRef="#br0">29545 3440 0,'0'0'0,"0"17"16,0 1 0,0 17 15,18-17 0,17 17 16,-17-17 0,17-1 16,-17-17 0,17 0 15,-17-17 0,-18-1 16,17 0 15,-17 1 0,0-1 0,0 1 16,0-1 0,18 18 16,-1 0 15,1 53 0,0-18 16,-1 0 0,1 18 0,0 35 16,-1-52 15,-17-1 0,18 36 16,-18-19 0,-18-34 15,-17 0 16,0-18 0,-1-36 16,19 36 15,-36-35 0,35 0 16,-17-18 0</inkml:trace>
  <inkml:trace contextRef="#ctx0" brushRef="#br0">30039 2946 0,'0'0'16,"-18"0"0,1 0 0,-1 0 15,-17 35 0,17 0 16,1 18 0,17-35 16,0 17 0,17-17 15,-17 17 0,18-17 16,-1-1 0,36 19 0,-35-36 16,0 17 0,-1-17 0,1 0 15,0 0 0</inkml:trace>
  <inkml:trace contextRef="#ctx0" brushRef="#br0">30215 3052 0,'18'35'15,"-18"-18"0,0 1 16,18 0 0,-1-1 0,1-17 15,0 18 0,-18 0 16,35-18 0,-17 0 16</inkml:trace>
  <inkml:trace contextRef="#ctx0" brushRef="#br0">30374 2928 0,'18'18'16,"17"-1"0,-17 1 15,-1 0 0,1-18 16,0 17 0,-1 1 0,1-18 0,0 18 16,-18-1 15,0 1 16,0-1 0,-18-17 15,-17 18 16,17 0 0,0 17 16,1-35 15</inkml:trace>
  <inkml:trace contextRef="#ctx0" brushRef="#br0">30727 3404 0,'18'0'16,"-1"0"15,1 0 16,0 0 0</inkml:trace>
  <inkml:trace contextRef="#ctx0" brushRef="#br0">30939 3422 0,'17'-18'47,"1"18"0,0 0 15</inkml:trace>
  <inkml:trace contextRef="#ctx0" brushRef="#br0">31097 3404 0,'18'0'32,"-18"-17"15,18 17 16</inkml:trace>
  <inkml:trace contextRef="#ctx0" brushRef="#br0">31380 3387 0,'0'0'15,"0"17"16,0 1 16,0 0 0,0 17 15,-18-17 0,18-1 16,0 1 0,0-1 16</inkml:trace>
  <inkml:trace contextRef="#ctx0" brushRef="#br0">31697 3175 0,'-18'0'15,"1"18"16,17-1 16,0 1 0,17 0 0,-17 17 0,71 35 15,-36-34 16,1-36 16,16 17 0,-16-34 15,-36-1 0,35-17 16,-35 17 0,0-35 15,0 36 0,18-19 16,-18 54 31,17 70 16,-17-35 0,18 53 16,-18-53 0,18 0 0,-18 35 15,0-53 16,0-17 0,-18 17 15,0-35 0,1 0 16,-1 0 0,-35-35 16,35 17 0,1-17 15,-1 17 0,1-17 0,-1 0 16,-35-36 0</inkml:trace>
  <inkml:trace contextRef="#ctx0" brushRef="#br0">32120 2716 0,'0'0'0,"-17"0"31,-1 18 16,1 0 16,-1-1 0,0 1 15,18 17 0,0-17 0,-17 35 16,17-36 0,17 1 0,19 17 15,-36-17 0,35 0 16,-18-18 0,1 17 16,0-17 0,-1 18 15,1-18 16,0 0 0</inkml:trace>
  <inkml:trace contextRef="#ctx0" brushRef="#br0">32262 2752 0,'17'0'15,"1"0"0,17 0 16,-17 0 0,35 0 15,-36-18 0,19 18 16,-19 0 16,-34-18 15</inkml:trace>
  <inkml:trace contextRef="#ctx0" brushRef="#br0">32385 2787 0,'0'53'16,"0"-106"0,0 141 15,0-35 0,18-18 16,-18-17 0,17 17 16,1-35 0,-18 18 15,18-18 0,-1-18 16</inkml:trace>
  <inkml:trace contextRef="#ctx0" brushRef="#br0">32526 2946 0,'0'35'16,"18"-17"15,-1-1 16,1-17 0,0 0 0,-1 0 16,1-17 15,-18-1 16,18 18 0,-18-18 15,17 1 0,1 17 16,-18 17 0,0 19 16,18-1 0,-18 35 15,0-52 0,0 17 16,17 1 0,-17-19 0,0 19 16,0-19 0,0 1 15,-17-18 16,-1 0 0,0 0 0,1-35 15,-1 35 0,0-36 16,18 19 0,0-1 16,0 0 15</inkml:trace>
  <inkml:trace contextRef="#ctx0" brushRef="#br0">32826 2928 0,'35'0'16,"-17"0"16,17 0 0,-17 0 15,-1 0 0,1 0 16,-18-18 15</inkml:trace>
  <inkml:trace contextRef="#ctx0" brushRef="#br0">33108 2734 0,'0'-18'0,"0"36"16,0 0 0,0 17 15,0 0 16,0-17 0,0 17 0,18-17 0,-18 17 15,17-17 0,-17-1 16,18 1 0,0 0 16,-1-18 15,1-18 16</inkml:trace>
  <inkml:trace contextRef="#ctx0" brushRef="#br0">33249 2663 0,'18'0'15,"-18"18"0,35 0 16,-17-18 15,17 35 0,-17-17 16,-1-18 0,1 17 0,0 1 16,-1 0 0,1-1 0,0 1 15,-1 17 16,1-35 0,-18 35 16,-18-17 0,1 0 15,-19 17 16,19-17 0,-1-1 0,-17 19 15,17-19 0,1 1 16</inkml:trace>
  <inkml:trace contextRef="#ctx0" brushRef="#br0">33479 2558 0,'0'-18'0,"0"36"0,17-54 15,1 36 16,0 0 16,-18 18 15,17 0 16,1 17 0,-1 0 0,1 0 0,35 71 15,-35-35 0,-1-18 16,19 88 16,-1-18 0,-35-70 15,0 0 0,-18 88 16,-17-70 16,17-36 0,-35 36 15,18-54 0,0 19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0:57:19"/>
    </inkml:context>
    <inkml:brush xml:id="br0">
      <inkml:brushProperty name="width" value="0.05292" units="cm"/>
      <inkml:brushProperty name="height" value="0.05292" units="cm"/>
      <inkml:brushProperty name="color" value="#0070c0"/>
    </inkml:brush>
  </inkml:definitions>
  <inkml:trace contextRef="#ctx0" brushRef="#br0">6491 6279 0,'0'18'16,"0"0"46,0-1 16,18-17 63,-1 0 15,1 0 16,0 0 15,-1 0 0,19 0 16,-19 0 0,36-17 16,0 17 0,-35 0 15,17 0 0,-17 0 0,17 0 16,18 0 16,-18 0 0,36 0 15,-36 17 0,-17-17 16,17 0 0,0 0 0,18 18 15,-18-18 0,18 18 16,-17-18 0,34 17 16,-35-17 0,54 0 15,-37 0 0,54 0 16,-53 0 0,53 0 16,-53 0 0,0 0 15,17 0 0,-17 0 16,53 0 0,-35 0 15,-18 0 0,17 0 0,-17 0 16,18-17 0,-1 17 0,1 0 16,52 0 0,-52 0 15,70 0 0,-71 0 16,1 0 16,0 0 0,17 0 0,-18-18 0,89 18 15,-88-18 0,105 1 16,-105 17 0,105-18 15,-88 18 16,0 0 0,-17 0 0,17 0 16,0 0 0,1 0 0,69-18 15,-70 18 0,89 0 16,-107 0 0,107 18 16,-89-18 0,0 0 15,71 18 16,-71-18 0,0 0 0,89 0 15,-89 0 0,0 0 16,0 0 0,0 0 0,89 0 16,-89 0 0,88 0 15,-87 0 16,-1 0 0,0 0 0,106 0 16,-106 0 0,0 0 15,18 0 0,-18 0 0,107 0 16,-107 0 15,0 0 0,0 0 0,0 0 16,-17 0 0,17 0 0,0 0 16,0 0 0,1 0 0,105 0 15,-106 0 0,106 0 16,-106 0 0,106 0 16,-88 0 0,106 0 15,-1 0 16,19 0 15,-125 0 0,1 0 0,124-18 16,-125 18 16,125-18 0,-124 18 0,123-17 15,-123 17 16,123 0 0,-123-18 16,105 1 0,-105 17 15,71-18 16,-89 18 0,-18 0 0,54-18 15,-89 18 0,36-17 16</inkml:trace>
  <inkml:trace contextRef="#ctx0" brushRef="#br0">4621 6244 0,'-17'0'16,"17"18"15,-18-18 32,18 17 31</inkml:trace>
  <inkml:trace contextRef="#ctx0" brushRef="#br0">4621 6244 0,'0'0'0,"0"18"15,18-18 0,-18 17 63,0 1 0,0 0 15,-18 35 16,1-18 0,-1 0 0,-17 18 0,17 0 16,-52 88 15,17-70 0,-53 105 16,53-88 0,0 0 0,18-17 15,-18 0 0,0-1 0,18-17 16,-1 18 0,1-36 0,0 18 16,17-18 0,1 0 0,17 1 15,-18-36 16</inkml:trace>
  <inkml:trace contextRef="#ctx0" brushRef="#br0">4374 6297 0,'0'0'0,"18"-18"31,17-17 0,1 18 16,17-36 15,-18 35 0,0 18 0,18-18 16,-35 36 0,-1 17 15,1 1 0,-18-1 0,0 0 16,18 53 16,-18-52 0,0-1 0,0 35 15,0-52 0,0 17 16,0-17 0</inkml:trace>
  <inkml:trace contextRef="#ctx0" brushRef="#br0">2716 7814 0,'0'0'16,"0"18"0,0 35 15,0 0 0,0-1 0,0 54 16,0-35 0,0-18 16,0 0 0,18 0 0,17 17 15,1-52 16,-1-1 0,-17-17 16</inkml:trace>
  <inkml:trace contextRef="#ctx0" brushRef="#br0">3069 8114 0,'0'53'0,"0"-106"0,0 123 16,0-34 16,18-19 0,-1-17 0,1 0 15,17 0 0,-17-17 16,35-19 0,-53 19 15,18-36 16,-18 18 0,-18 17 0,-17-17 16,-1 35 0,1-18 15,17 18 0,1 18 16,17-1 16,0 1 0</inkml:trace>
  <inkml:trace contextRef="#ctx0" brushRef="#br0">3493 8026 0,'0'53'16,"0"-106"0,0 123 0,-18-52 16,18 0 0,0-1 0,0 18 15,18-35 0,-1 0 16,-17-17 0,18-18 15,-18 17 0,0 0 16,0-17 0,0 17 16,-18-17 0,18 17 15,0 36 16,35 17 16,-17 18 0,53 53 15,-54-53 16,19-18 0,-1 18 0,-18-18 0,1 36 15,-18-36 0,-18 18 16,1-17 0,-18-19 16,-1 1 0,-52 17 15,35-35 0,-53 18 16,53-18 0,-35 0 16,53-18 0,-18 0 15</inkml:trace>
  <inkml:trace contextRef="#ctx0" brushRef="#br0">22595 5327 0,'-17'-18'16,"-1"1"16,1 17 0,17 17 15,-18 19 16,18-19 0,0 19 16,0-1 0,0 0 0,18 71 15,-18-36 0,17 107 16,-17-71 0,0 141 15,-17-106 0,-1 159 16,18-142 0,-18 160 16,18-177 15,-17 141 0,17-158 16,0 123 0,0-142 16,-18 72 0,18-89 15,-18 18 0,18-53 16,-17 0 15</inkml:trace>
  <inkml:trace contextRef="#ctx0" brushRef="#br0">21678 6914 0,'0'0'0,"18"0"15,-1 18 16,19-18 0,-1 0 16,0 0 0,71 35 15,-35-35 0,87 36 16,-52-36 0,124 35 15,-107-35 0,1 0 16,34 0 0,160 0 0,-142 0 16,195-35 15,-177 35 0,141-18 16,-176 18 0,-18 0 0,17 0 16,125 0 0,-160 0 15,89 0 0,-124-18 16,0 18 0,-70 0 15,-36 0 16</inkml:trace>
  <inkml:trace contextRef="#ctx0" brushRef="#br0">22737 7938 0,'0'-18'94,"0"0"15,0 1 0,0-19 16,0 1 0,17 17 15,1-52 16,-1 17 0,-17 18 0,18-1 16,17-34 15,-17 35 16,0-1 0,-1-17 16,1 36 0,0-1 0,17-35 15,-35 18 0,35-18 16,-17 35 0,-18 1 15,17-19 0,1 19 0,0-19 16,-1 1 16,1 18 0,0-1 0,35-35 15,-36 18 0,36-18 16,-35 35 16,-1 1 0,1-19 0,0 19 15,35-36 0,-36 35 16,1 0 0,-1 1 0,19-1 15,17-17 0,-36 17 16,19 1 0,-19-1 0,36-17 16,-18 17 15,1-17 0,17-1 16,-36 19 0,36-18 16,-18-1 0,1 36 0,-19-17 15,54-19 0,-36 19 16,36-19 15,-18 19 0,17-36 16,-17 35 0,18-17 16,-36 17 0,53-17 15,-53 17 0,1 1 0,52-18 16,-53 35 16,53-18 0,-52 0 15,17 1 0,-18 17 0,0-18 16,18 0 0,-18 18 15,1-17 0,-1 17 0,35-18 16,-17 18 0,18 0 16,-36 0 0,0-18 15,18 18 0,-35 0 16,35-17 0,-35 17 16,17 0 0,-18 0 15,1 0 16</inkml:trace>
  <inkml:trace contextRef="#ctx0" brushRef="#br0">27922 5821 0,'0'-18'0,"18"36"16,-18 35 16,18 0 0,-1 53 15,-17-54 16,18 72 0,-18-54 16,0-17 0,18 0 0,-18-17 15,35 52 0,-35-53 16,35 0 0</inkml:trace>
  <inkml:trace contextRef="#ctx0" brushRef="#br0">28346 6262 0,'-18'0'16,"0"17"16,1 1 15,17 35 16,0-35 0,0 35 16,0-36 0,17 18 15,1-35 0,17 18 16,1-18 0,-19-18 15,19 1 0,-36-1 16,17-17 0,-17 17 16,0-17 0,-17 35 15,-1-18 0,0 1 16,-35 17 16,36 0 0</inkml:trace>
  <inkml:trace contextRef="#ctx0" brushRef="#br0">28610 6332 0,'-17'18'15,"34"-36"0,-52 54 0,35-19 0,0 1 16,0 0 0,18 34 15,-1-34 0,19 0 16,-1-18 0,0 0 16,0 0 0,-17-36 15,0 19 0,-18-18 16,0 17 0,-18 0 16,18 1 0,-18 17 15,18 17 0,0 1 16,0 70 0,0-53 15,18 71 0,-18-70 16,18 52 16,-1-53 0,1 18 15,-18-35 0,-18-1 16,1-17 0,-36 18 16,35-18 0,-17 0 0,-53-18 15,52 1 0,-52-1 16,53 0 15,-18-17 0,35 17 16</inkml:trace>
  <inkml:trace contextRef="#ctx0" brushRef="#br0">29404 6121 0,'0'0'0,"0"70"0,18 54 16,-18-54 0,0 71 16,17-88 0,-17 0 0,18 18 15,-18-54 16,0 1 0,0-36 15,0-34 0,0-1 16,0 0 0,0 0 16,-18-71 0,18 54 0,0-71 15,18 52 16,35-34 0,-35 88 16,70-1 0,-53 36 15,36 18 0,-54 0 16,1 35 0,-18-36 15,-35 36 0,17-35 16,-35 17 16,35-17 0,-35-1 15,36-17 0,-1 0 0,-17 0 16</inkml:trace>
  <inkml:trace contextRef="#ctx0" brushRef="#br0">29951 5803 0,'0'0'0,"-18"18"16,18-1 0,-35 36 15,35 0 0,-18 0 0,18 71 16,0-71 0,0 52 15,18-52 16,0 0 0,17 0 16,0-18 0,-17-35 0,70 18 15,-70-36 16</inkml:trace>
  <inkml:trace contextRef="#ctx0" brushRef="#br0">30198 6191 0,'0'53'15,"0"-106"0,0 124 0,17-1 16,-17-52 0,18 17 16,17-17 0,-17 0 0,0-1 0,-1-17 15,36 18 0,-35-36 16,-1 1 0,1-19 15,0-17 16,-18-17 16,17 52 0,-17 36 15,0-1 0,18 72 16,-18-36 0,18 52 16,-1-69 15,1 70 0,-18-71 16,0 0 0,0-17 0,0-1 15,-18 1 0,1-18 16,-36 0 0,35-18 16,0 1 0,-17-1 15,18-17 0,-1 17 0,0 1 16,-17-36 0,17 35 16,18 0 0,0 1 15</inkml:trace>
  <inkml:trace contextRef="#ctx0" brushRef="#br0">30780 5768 0,'0'0'0,"18"70"16,-18 1 16,0-18 0,0 88 15,0-53 0,0-35 0,0 18 16,17-18 0,1 35 16,-18-53 0,17 0 15,1-17 0,0-18 16,-1-35 15</inkml:trace>
  <inkml:trace contextRef="#ctx0" brushRef="#br0">31009 6227 0,'18'17'16,"-36"-34"0,53 69 15,-35-34 0,18 0 0,0-1 16,-1 1 0,36 17 15,-35-17 0,17-18 16,-17 0 0,-1 0 16</inkml:trace>
  <inkml:trace contextRef="#ctx0" brushRef="#br0">31309 6244 0,'0'0'15,"-18"-17"0,1 17 0,-19 17 16,1 1 0,18-1 15,-19 19 0,19-1 16,-19 18 0,19-35 16,-1 17 0,18-18 15,18-17 16</inkml:trace>
  <inkml:trace contextRef="#ctx0" brushRef="#br0">31538 5821 0,'0'0'16,"53"106"0,-35-36 0,0 1 15,-1-18 0,1 17 0,-1 36 16,-17-71 15,-17 54 0,17-54 16,-35 0 0,-1-17 0,1 17 16</inkml:trace>
  <inkml:trace contextRef="#ctx0" brushRef="#br0">28646 8079 0,'0'0'16,"17"105"0,-17-34 0,35 105 16,-35-105 0,36 88 15,-19-106 16,1 0 0,17-1 16,-17-52 0,-18-17 15,-18-36 0,18 18 16,-17-89 15,-1 54 0,0-72 16,1 54 0,17-106 16,17 88 0,-17 36 0,36 17 15,17 0 0,-18 53 16,53 18 0,-53-1 16,1 19 0,-1 34 15,-35 18 16,-18-52 0,-35 17 15,36-36 0,-19 1 0,-34-1 16,35-17 0,-1 0 16,19 0 0,-1-17 15</inkml:trace>
  <inkml:trace contextRef="#ctx0" brushRef="#br0">29457 7814 0,'0'0'16,"0"18"0,-18-1 0,18 19 15,-17 52 16,17-35 0,0 17 0,17 36 16,-17-53 0,36 53 15,-1-71 0,-17 0 16,34 36 15,1-36 0,-17-17 16,-19-18 0</inkml:trace>
  <inkml:trace contextRef="#ctx0" brushRef="#br0">29898 8202 0,'0'-18'15,"0"36"16,0 17 16,0-17 0,0 35 15,18-18 0,-1 18 16,18-35 0,1 17 16,-19-35 0,36 0 15,-35-18 0,17-17 16,-17 17 0,0-34 15,-18 16 0,17 1 16,-17 17 16,18 36 0,-18 0 15,17 70 0,-17-35 16,0 0 0,18 53 16,-18-54 0,0 37 15,0-54 0,0 0 16,0-17 0,-18 17 0,1-35 15,17 18 0,-18-18 0,1 0 16,-36-18 0,35 18 16,-35-35 15,35 17 0,-17-17 16,17 35 0,1-35 16,-1 17 0</inkml:trace>
  <inkml:trace contextRef="#ctx0" brushRef="#br0">30409 7849 0,'0'-17'16,"0"34"31,0 1 0,0 17 16,0 1 0,0 69 15,0-34 0,0-1 0,18-17 16,-18 18 0,18 52 16,-1-70 0,1 18 15,-18-36 0,0 18 16,0-35 0,0-36 31</inkml:trace>
  <inkml:trace contextRef="#ctx0" brushRef="#br0">30727 8255 0,'18'0'16,"-18"18"15,17-18 0,1 17 0,0 19 16,-1-19 0,18 1 15,-17-1 0,0 19 0,52-1 16,-52-17 0,17-1 16,-17-17 0,-1 18 15,-17-36 16</inkml:trace>
  <inkml:trace contextRef="#ctx0" brushRef="#br0">30992 8220 0,'-36'35'16,"19"-17"0,-19-1 0,1 54 16,17-54 0,1 19 15,-18 17 0,35-18 16,-18 18 0,18-35 15,0-1 0,0 1 16</inkml:trace>
  <inkml:trace contextRef="#ctx0" brushRef="#br0">31150 7832 0,'36'0'16,"-72"0"0,89 17 0,-18 1 0,1 17 16,34 53 0,-34-35 15,34 71 0,-52-54 16,17-17 0,-17 18 0,-18 52 15,-18-70 16,0 71 0,-17-71 16,-35 35 0</inkml:trace>
  <inkml:trace contextRef="#ctx0" brushRef="#br0">32279 6209 0,'18'0'32,"17"0"0,-17 18 15,70-18 0,-35 0 16,0 0 0,0 0 0,0 0 15,0 0 0,35 0 16,-53 0 0,0 0 16,-17 0 0,-36 0 15,1-18 16</inkml:trace>
  <inkml:trace contextRef="#ctx0" brushRef="#br0">32544 6015 0,'-18'0'15,"-17"18"16,-18-18 0,35 17 15,-17 1 0,0-1 0,-18 19 16,35-19 16,1 1 0,-1 17 15,18-17 0,18 35 16,-1-36 0,18-17 16,1 18 0,-1 0 0,0-18 0,36 17 15,-54 1 0,36 0 16</inkml:trace>
  <inkml:trace contextRef="#ctx0" brushRef="#br0">31962 8326 0,'17'-18'0,"19"18"15,17-18 0,-1 18 16,-16 0 0,17 0 0,70 18 15,-52-18 16,-1 18 0,-17-18 0,53 17 16,-71-17 0,18 0 15,-53 18 0,18-18 16,-36 0 0</inkml:trace>
  <inkml:trace contextRef="#ctx0" brushRef="#br0">32297 8096 0,'-18'0'32,"1"0"0,-1 18 0,-17-18 15,17 18 0,-17-18 16,-1 17 0,1 18 0,-18 1 16,36-19 0,-1 19 15,18-19 0,0 1 16,0 17 0,0-17 15,53-1 0,-35 1 16,17 0 0,35-1 16,-17 1 0,18 17 15,-36 1 0,-17-19 16</inkml:trace>
  <inkml:trace contextRef="#ctx0" brushRef="#br0">4533 12294 0,'0'-17'16,"18"17"15,-18 17 47,17 19 16,1-19 15,17 19 0,-17-19 16,17 1 0,-17-1 16,35 19 0,-18-36 15,0 17 0,1-17 0,-1 0 16,71 18 16,-53-18 0,88-18 15,-71 18 0,107-17 16,-89 17 0,0-18 15,18 18 0,0-18 0,17 18 16,107-35 0,-125 18 16,160-19 0,-141 19 0,17-1 15,-18 0 0,142-17 16,-124 35 0,123 0 16,-140 0 0,140 0 15,-122 0 0,104 0 16,-122 18 15,105-18 0,-105 17 16,-18-17 0,17 18 0,-17-18 16,88 18 0,-106-18 15,53 17 16,-70 1 0,-18 0 0,-18-18 16,18 17 0,0 1 15,-18-1 0,0 1 16,-17-18 0,-18 18 15,18-18 0,-1 0 16,-17-18 16,0 0 0,18-34 15,-18 34 0,35-17 16,-35 17 0,35-17 16,-17 35 0,53-36 15,-54 19 0,71-1 16,-35 0 15,53 1 0,-53-1 16,0 18 0,18-17 0,-18 17 16,17 0 0,1 0 0,17 0 15,88 0 0,-88 0 16,106-18 16,-88 18 0,0 0 15,0 0 0,0 0 0,0 0 0,123 18 16,-106-18 0,142 0 15,-142 0 0,124 0 16,-105 0 16,-1 17 0,123-17 15,-123 18 0,142-18 16,-125 0 0,125 0 16,-142 0 0,17 0 0,142 0 15,-141 0 0,-18 0 16,18 0 0,-18 0 0,176 0 15,-158-18 16,159 18 0,-160 0 16,178 0 0,-178 0 15,160 18 0,-159-18 16,140 17 16,-157 1 0,157 0 15,-157-1 0,157 1 16,-157 0 0,140-1 15,-141-17 0,106 0 16,-124 0 0,-17 0 16,0-17 0,0-1 0,70-17 15,-105 17 0,70-35 16,-88 18 0,17-36 16,-52 36 0,-18-71 15,0 53 0,-35 0 16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0:57:19"/>
    </inkml:context>
    <inkml:brush xml:id="br0">
      <inkml:brushProperty name="width" value="0.05292" units="cm"/>
      <inkml:brushProperty name="height" value="0.05292" units="cm"/>
      <inkml:brushProperty name="color" value="#0070c0"/>
    </inkml:brush>
  </inkml:definitions>
  <inkml:trace contextRef="#ctx0" brushRef="#br0">4621 12047 0,'0'18'62,"0"0"32,0 17 0,0-17 15,18 17 0,-18 0 16,18 0 0,-1-17 15,1 17 16,17-17 0,1 17 16,-1-17 0,18 0 15,-18-18 0,36 17 16,-54-17 0,18 18 16,1-18 0,-1 0 0,0 0 15,18 0 0,35 0 16,-52 0 0,70 0 15,-54 0 0,1 0 0,0 0 16,88 0 16,-88 0 0,18 0 0,-1 0 0,1 0 15,105-18 16,-105 18 0,17-17 0,106-1 16,-88 0 0,-18 18 15,18-17 0,0-1 0,0 18 16,105-35 0,-87 17 15,87-17 16,-87 35 0,123-36 16,-124 36 0,1-17 15,-1-1 0,124-17 0,-123 35 16,-1-18 16,18 18 0,-17-17 0,123-1 15,-124 18 0,1 0 0,-1-18 16,-17 18 0,17 0 0,107 0 15,-107 0 0,-17 18 16,0-18 0,-18 18 0,106 17 16,-123-35 0,105 35 15,-105-17 0,-1-1 16,-17-17 0,18 18 16,-18 0 0,-1-1 0,-16 1 15,52 35 0,-70-35 16,34 17 0,-34-17 15,0 17 16,-18-18 0,17 1 16,-34-18 31,-1-18 16,18 1 0,-18-18 15,1 17 16,17 0 0,0-17 15,0 17 0,0 1 0,0-19 16,0 19 0,0-1 16,17 18 0,-17-18 0,36 1 15,-19 17 16,19 0 16,-1 0 0,18 0 15,-18 0 0,0 0 0,54 0 16,-36 0 15,-1 0 0,1 0 0,0-18 16,18 18 0,52 0 16,-70 0 0,88 0 15,-70 0 0,52 0 16,-52 0 0,17 0 16,53 0 0,-53 0 15,71-17 0,-71 17 16,1 0 0,-1 0 0,88 0 15,-88 17 0,106-17 16,-105 0 0,105 18 16,-106-18 0,123 0 15,-105 0 16,88 0 0,-88 0 16,0 0 0,0 0 0,-18 0 15,18 17 0,-18-17 0,18 0 16,0 0 0,0 0 15,-1 0 0,1 18 0,124-18 16,-125 0 0,89 0 16,-88 0 0,0 0 15,106 0 16,17 0 0,-123 0 0,106 0 16,-107 0 15,1 18 0,0-18 0,0 0 16,-18 0 0,106 17 15,-88-17 0,70 18 16,-88-18 0,195 0 16,-195 0 0,71 0 15,-71 0 16,71-18 0,-71 18 16,53-17 0,-71 17 15,-17-18 0,18 18 16,-18-18 0,35-17 0,-53 18 15,36-19 16,-53 19 0,17-36 16,-35 17 0,17-34 15,-17 35 0,-35-54 16,18 72 0,-19-36 16,1 53 0</inkml:trace>
  <inkml:trace contextRef="#ctx0" brushRef="#br0">4763 7267 0,'-18'0'0,"18"18"31,0 0 15,0-1 16,0 1 0,0-1 0,0 1 16,0 0 0,18-1 15,-1 19 0,1-1 16,-1-17 0,1-1 0,17 18 16,1-17 0,-1 0 15,0-18 0,0 17 16,18 1 0,36 0 15,-37-18 0,54 17 16,0-17 0,-35 18 16,70-18 0,-53 18 15,71-1 0,-71-17 16,106 18 16,-88-18 0,0 17 0,17-17 15,124 18 0,-123-18 16,140 18 0,-123-18 15,159 0 16,-159 0 0,18 0 0,158 0 16,-175 0 0,157 0 15,-157 17 0,140 1 16,-141 0 0,106 17 16,-141-17 0,88 17 15,-106 0 0,71 18 16,-89-18 15,36 36 0,-71-36 16,1 0 0,-1 1 0,0-19 16,0 54 0,-17-53 15,17 17 16,-35-18 0,18-17 16,-18-17 31,0-18 0,0 17 15,0-17 16,0 17 0,0-17 16,18 17 0,-18 0 0,17-17 15,1 18 16,17-1 0,-17 0 16,17 1 15,0 17 0,1-18 0,-1 18 16,18 0 0,0-18 0,-18 18 15,88-17 0,-70 17 16,89-18 0,-54 18 16,-18-18 0,1 18 0,17 0 15,0-17 0,0 17 0,1 0 16,87-18 16,-88 18 0,106 0 15,-88 0 0,0 0 16,0 0 0,0 0 0,-1 0 0,107 0 15,-124 0 0,18 18 16,123-18 16,-123 0 0,106 17 15,-89 1 0,-34-18 0,34 0 16,89 18 16,-106-1 0,-1-17 0,1 18 15,123 0 0,-105-18 0,105 17 16,-123 1 15,123 0 0,-123-18 16,124 17 0,-107-17 16,106 0 15,-123 0 0,141 0 16,-141 0 0,141-17 16,-124-1 0,124 0 15,-123 1 0,-1 17 0,-17-18 16,106-35 0,-106 35 15,-1 1 0,-16-1 16,-1 1 0,53-36 16,-71 17 0,1 1 0,-18 0 15,35-36 0,-53 36 16,-17-18 0,0-35 16,-18 0 15,-36 70 0,-17-17 0,1 17 16</inkml:trace>
  <inkml:trace contextRef="#ctx0" brushRef="#br0">20902 3316 0,'18'0'16,"-1"0"16,1 0 0,0 0 15,52 0 0,-35-18 16,18 18 0,0 0 15,0-17 0,35-1 0,-17 18 16,35-17 0,0-1 0,123-17 16,-88 17 0,141-35 15,-141 18 0,177-36 16,-177 36 0,124-18 16,-71 18 15,-141 35 0,-1-18 0,1 18 16,-35 0 15</inkml:trace>
  <inkml:trace contextRef="#ctx0" brushRef="#br0">25135 2963 0,'18'0'15,"17"-17"16,18 17 16,-17-18 0,16 18 15,1-18 0,88-17 16,-70 18 0,17-1 15,18-17 0,0 17 0,141-35 16,-124 35 0,160-17 16,-142 17 0,159-17 15,-142 18 0,19-1 16,-19 0 0,178-17 16,-142 17 0,-36-17 15,19 17 0,-1-17 0,124 0 16,-177 17 0,-17 1 15,-18-1 0,-17 18 0,35-18 16,-71 18 0,-17 0 16,-1 0 15</inkml:trace>
  <inkml:trace contextRef="#ctx0" brushRef="#br0">26353 4745 0,'35'0'16,"-18"0"0,36-18 16,0 18 0,35-17 15,-35 17 0,53-18 16,-35 0 0,88 1 16,-71-1 0,141-17 15,-106-1 16,177 1 0,-141 0 15,176 0 0,-141 17 16,-17 18 0,-1-18 0,177 1 16,-159-1 15,176 18 0,-158-18 16,176 18 0,-194 0 16,18-17 0,-1 17 15,19-18 0,-19 18 0,283-53 16,-247 36 0,212-36 15,-248 35 0,213 0 16,-230 1 0,141-1 16,-212 1 0,-105-1 15,-18 0 16</inkml:trace>
  <inkml:trace contextRef="#ctx0" brushRef="#br0">21026 3351 0,'0'-17'31,"17"17"16,1-18 16,-1 18 0,19 0 15,-1-18 0,18 18 16,0-17 0,70-1 16,-34 1 0,87-19 15,-70 19 0,0-1 16,123-35 15,-88 35 0,124-34 0,-124 34 16,123-17 0,-140-1 16,123 1 0,-141 17 15,123 1 16,-123-1 0,35 18 16,-88 0 0,17 0 15,-52 0 0</inkml:trace>
  <inkml:trace contextRef="#ctx0" brushRef="#br0">25224 2893 0,'0'17'0,"17"-17"15,19 0 16,-1-17 0,53-1 16,-35 18 0,0-17 15,123-19 16,-17 1 16,-71 35 0,106-35 15,-88 17 0,18 0 0,140-17 16,-140 17 0,34-17 15,160-18 16,-159 18 0,-1 17 0,1-17 16,0 0 0,0 0 0,-1 17 15,142-35 0,-141 35 16,123 1 0,-141 17 16,89-18 15,-142 18 0,35 0 16,-70-18 15</inkml:trace>
  <inkml:trace contextRef="#ctx0" brushRef="#br0">26423 4745 0,'18'0'32,"17"0"0,-17 0 15,17 0 0,18 0 16,-18 0 0,18 0 15,-18-18 0,53 18 16,-52-17 0,17 17 16,0-18 0,17 18 0,1-18 15,87 1 0,-69-1 16,105-17 16,-106 17 0,124 18 15,-107-18 0,125 18 16,-107-17 0,89 17 15,-89 0 0,89-18 16,-106 18 0,123-17 16,-123-1 0,123 0 15,-105 1 0,105-1 16,-123 0 0,106-17 16,-107 35 0,-16-18 15,122 18 16,-17-17 0,-106 17 15,106 0 0,-105 0 16,87-18 0,-70 18 16,88 0 0,-88-17 15,105-1 0,-87 18 16,70 0 16,-88-18 0,0 18 15,-18 0 0,0 18 0,106 0 16,-88-18 0,105 35 15,-105-18 0,-17-17 16,16 18 0,-34-18 0,70 0 16,-70-18 0,-36 18 15,0-17 0,-17-1 16,-36 18 0,-17-17 0</inkml:trace>
  <inkml:trace contextRef="#ctx0" brushRef="#br0">6297 11254 0,'18'0'62,"-1"0"16,1 0 0,0 0 16,-1 17 0,1-17 0,0 0 15,-1 0 0,1 0 0,17 18 16,0-18 0,-17 0 15,17 0 0,1 0 0,-1 0 16,35 18 0,-34-18 16,-1 0 0,18 0 15,35 0 0,-35 0 16,53 0 0,-53 0 16,17 0 0,-17 0 0,18-18 15,-1 18 0,1 0 16,-1 0 0,1 0 0,88 0 15,-71 0 0,53 0 16,-53 0 0,-17 0 16,105 0 0,-105 0 15,105-18 0,-88 18 16,106 0 0,-105 0 16,-1 0 0,0 0 0,0 0 15,0 0 0,1 0 16,105 0 0,-106 0 15,0 0 0,88 18 16,-70-18 0,-18 0 0,106 0 16,-88 0 15,-18 0 0,1 0 0,16 18 16,-16-18 0,105 0 16,-88 0 0,88 17 15,-89-17 0,89 0 16,-105 0 0,16 0 15,-16 0 0,-1 0 0,106 18 16,-88-18 0,0 0 16,-18 0 0,18 0 0,-18 17 15,106-17 0,-88 0 16,88 18 0,-106-18 16,0 0 0,18 18 0,70-18 15,-88 17 16,89 1 0,-71-18 15,70 0 0,-88 18 16,124-18 0,-106 0 16,0 0 0,-18 0 0,18 0 15,105 0 16,-105-18 0,106 18 16,-106 0 0,-1 0 0,1 0 15,0 0 0,0 0 16,0 0 0,123-18 15,-123 18 0,0 0 0,0 0 16,17 0 0,-17 0 0,17 0 16,1-17 0,-1 17 0,107 0 15,-125 0 0,19 0 16,105 0 16,1-18 0,-107 18 15,-17 0 0,0 0 0,105-18 16,-105 18 0,53-17 15,-106 17 16,0 0 0,-18 0 0,0 0 0,-70 17 31,-18-17 16</inkml:trace>
  <inkml:trace contextRef="#ctx0" brushRef="#br0">23283 6897 0,'18'-18'15,"-18"1"16,0-1 31,0 0 16,-18 18 16,18-17 0,-17 17 15,-36-36 16,35 36 0,-70-17 0,53-1 15,-54 18 0,19 0 16,17 0 0,-70 0 16,52 0 0,-52 0 15,52 18 0,-53-1 16,54 1 0,-36 35 16,53-18 0,0 0 15,-35 36 16,35-36 0,18 18 0,0-18 15,-18 71 0,17-53 16,19 0 0,-1 0 0,0 18 16,1 70 0,17 17 15,17 1 16,19 0 16,17 0 15,-18-89 0,53 71 16,-53-88 0,36 18 0,-18-18 15,17-18 0,1 18 0,17-18 16,-17 1 0,17-19 0,0 1 16,-17-18 0,17 0 0,-18 0 15,89-35 0,-88 17 16,-1-17 0,54-36 16,-1-17 15,-70 35 0,0 0 0,0-18 16,0-87 0,-18 70 15,18-142 0,-53 107 16,18-142 16,-36 142 0,-17-89 0,0 141 15,-71-52 0,35 70 16,18 18 16,-17 0 0,17 17 0,0 0 0,18 1 15,-1 17 0,19 0 16</inkml:trace>
  <inkml:trace contextRef="#ctx0" brushRef="#br0">20391 10566 0,'0'0'0,"35"0"0,18 17 0,0-17 15,70 0 0,-35 0 16,71-17 0,-71 17 16,71-18 0,-88 18 15,-1 0 0,1 0 0,-18 0 16,52-18 0,-69 18 15,-1 0 16,-17 0 0,-36 0 16,0 0 15</inkml:trace>
  <inkml:trace contextRef="#ctx0" brushRef="#br0">20761 10283 0,'-18'0'16,"-35"0"15,18 0 0,-53 36 16,35-19 0,-18 19 16,19-1 0,-54 18 15,70-18 0,19 0 16,-1 1 0,18-19 0,0 19 0,53 34 16,-18-35 15,89 36 0,-71-53 16,88 52 0,-71-35 15,36 18 16</inkml:trace>
  <inkml:trace contextRef="#ctx0" brushRef="#br0">5997 14993 0,'0'18'47,"0"-1"16,0 19 0,0 17 0,0-1 16,0 72 0,0-54 15,0 72 0,0-72 16,0 36 15,0-71 0,0 18 0,0-35 16,0 17 0,18 0 16,0-35 15,-18-17 16</inkml:trace>
  <inkml:trace contextRef="#ctx0" brushRef="#br0">5062 16228 0,'-35'0'16,"70"0"0,-88 0 15,53 17 0,18-17 32,17 18 15,-17-18 0,53 18 16,-19-18 0,72 17 15,-53-17 0,17 18 16,18-18 0,-1 0 16,1 0 0,18 0 0,-18 0 15,17 0 0,-17 0 0,123-18 16,-123 1 0,70 17 16,-105-18 0,17 18 15,-53 0 0,1 0 16,-54 18 15,-35-18 16,18 17 0</inkml:trace>
  <inkml:trace contextRef="#ctx0" brushRef="#br0">5362 16722 0,'-17'0'16,"34"0"0,-34 17 15,70-17 16,-18 0 0,71 0 16,-53 0 0,17-17 15,1 17 0,-18-18 0,17 18 0,18-18 16,-35 18 16,-17 0 0,16 0 15,-34 0 16,-18 18 0,-18-18 0,-17 18 15,18-1 0</inkml:trace>
  <inkml:trace contextRef="#ctx0" brushRef="#br0">5697 16828 0,'0'0'0,"0"35"15,0-18 0,0 19 16,0-19 0,0 19 0,18-1 16,-18 35 0,0-34 15,0 52 0,18-53 16,-18 0 0,0 36 15,17-36 0,-17-17 0,18 0 16,-18-1 0</inkml:trace>
  <inkml:trace contextRef="#ctx0" brushRef="#br0">6191 17251 0,'0'0'0,"0"-18"16,-17 18 31,17-17 0,0 34 31,0 18 0,0-17 16,17 17 0,1-17 16,0 17 15,-1-17 0,18 0 16,-17-18 0,17 0 15,-17-18 0,0 0 16,-1-17 0,-17 0 16,0 17 0,0 0 15,0 1 0,0-1 16,0 1 0,-17 17 0,17 17 31,0 18 0,17-17 16,-17 0 0,18 52 15,0-34 0,-1-1 16,1 35 0,-1-17 16,-17-17 0,18 17 0,-18-1 15,0 19 0,0-36 16,0 18 0,-18-35 16,-17 17 15,18-17 0,-36-18 16,17 0 0,1 0 0,-35 0 15,34-18 0,-34 0 16,34 18 0,-34 18 16</inkml:trace>
  <inkml:trace contextRef="#ctx0" brushRef="#br0">6720 16545 0,'18'18'47,"-18"0"16,0-1 0,0 1 15,0 17 0,-18-17 0,1 52 16,-1-52 0,-17 35 16,17-35 0,-17 17 15,17-35 0,-17 0 16,17 0 15,1-35 0,17 17 16,-18-35 0,18 35 16,0 1 0,18-1 0,-18 0 15,35 1 0,0 17 16,1 17 16,-19 1 0,36 17 15,-18-17 0,1 17 16,-19-35 0,19 36 15,-19-19 0,-17 1 16,18-1 0</inkml:trace>
  <inkml:trace contextRef="#ctx0" brushRef="#br0">24483 15187 0,'0'71'0,"0"-142"0,-18 195 16,1-19 15,-1-34 0,-17 35 16,17-71 0,-35 53 16,18-70 0,-18 0 15,35-18 0,-17-18 16,17 0 0,-17-35 15,17 18 0,18-18 16,18 18 0,17 17 16,-17 1 0,52 34 15,36 54 16,-70-18 0,17 17 16,-36-34 15,36 16 0,-35-16 16,-18-19 0,17 1 0,1-18 15</inkml:trace>
  <inkml:trace contextRef="#ctx0" brushRef="#br0">24800 15469 0,'0'0'0,"53"0"0,0 0 15,-35 0 0,35 0 16,-36 0 0,1 0 16</inkml:trace>
  <inkml:trace contextRef="#ctx0" brushRef="#br0">24800 15681 0,'18'0'16,"-36"0"0,71 0 0,-18 0 0,36-18 16,-18 18 0,-18-17 15</inkml:trace>
  <inkml:trace contextRef="#ctx0" brushRef="#br0">25612 15381 0,'0'0'16,"-18"0"0,0 0 15,1 0 0,-19 18 16,19-1 0,17 19 0,-18-1 16,18 0 0,0 36 15,0-36 0,53 36 16,-35-54 0,17 1 16,18 0 0,-18-18 0,1 0 15,34-18 0,-35-17 16,1-18 0,-19 17 15,-34-34 16,-1 35 0,-35-36 16,18 36 0,-36 17 15,36 0 0,0 36 16,17 0 0,18-1 0,0 19 16,18-1 15</inkml:trace>
  <inkml:trace contextRef="#ctx0" brushRef="#br0">26070 15540 0,'0'0'15,"18"0"0,-18 18 16,0-1 0,18-17 15,-1 18 16,1-18 16</inkml:trace>
  <inkml:trace contextRef="#ctx0" brushRef="#br0">26264 15293 0,'18'0'15,"-18"-18"0,35 18 16,-17 0 0,0 0 16,17-17 0,-18 17 15,19 0 0,-1 0 16,-17 0 0,17 0 15,-17 17 0,-18 1 16,0 0 16,0 34 0,0-16 15,0 34 0,0-34 16,17 52 0,-17-53 16,18 36 15,-1-36 0,-17-17 0,36 17 16,-36-18 15,17-17 0,-34 0 16</inkml:trace>
  <inkml:trace contextRef="#ctx0" brushRef="#br0">26353 15646 0,'88'-18'16,"-176"36"0,211-36 0,-17 0 15,-53 1 0,35-1 16,-53 18 0,-17 0 16</inkml:trace>
  <inkml:trace contextRef="#ctx0" brushRef="#br0">29051 14923 0,'-35'141'16,"17"-71"0,1-17 0,-19 0 15,19-18 0,-18 1 16,17-19 0,0-17 0,-17 18 16,17-18 0,1-35 15,-1-1 0,18-17 16,18 0 16,-1 36 0,1-1 15,0 18 0,35-17 16,-18 34 0,-18 1 0,19-18 15,-1 53 0,-17-36 16,-18 19 0,35-1 16,-35-17 0,18 17 15</inkml:trace>
  <inkml:trace contextRef="#ctx0" brushRef="#br0">29298 15152 0,'35'0'16,"-70"0"0,106 0 0,-54 17 16,1-17 0</inkml:trace>
  <inkml:trace contextRef="#ctx0" brushRef="#br0">29316 15311 0,'0'0'0,"17"0"0,19 17 15,-19-17 0,54-17 16,-36 17 0</inkml:trace>
  <inkml:trace contextRef="#ctx0" brushRef="#br0">29951 14975 0,'0'0'16,"0"89"0,0-19 0,17 36 15,-17-53 0,18 53 16,-18-36 0,0-17 16,0 0 15</inkml:trace>
  <inkml:trace contextRef="#ctx0" brushRef="#br0">29157 16439 0,'0'36'16,"0"-19"0,-18 54 15,18-18 16,-17 0 0,-1 35 16,1-53 0,-19 36 15,19-36 0,-1-17 16,0-1 0,1-17 15,-1 0 0,0-17 0,1 17 16,-18-36 0,35 1 16,-18 18 0,18-19 0,0 19 15,18-36 0,-1 35 16,18 0 0,-17 18 16,17 0 0,18 18 15,-35 0 0,0-1 16,-1 1 0,18 35 15,-35-35 0,18 17 0,-18-18 16,18 19 0,-1-36 16,-17 17 15</inkml:trace>
  <inkml:trace contextRef="#ctx0" brushRef="#br0">29404 16633 0,'35'18'0,"-17"-18"16,53 0 15,-36 0 0,-18 0 0,36 18 16</inkml:trace>
  <inkml:trace contextRef="#ctx0" brushRef="#br0">29492 16792 0,'36'18'15,"-72"-36"0,107 54 0,-54-36 16,19 0 0,-1 0 0,18 0 15</inkml:trace>
  <inkml:trace contextRef="#ctx0" brushRef="#br0">30127 16704 0,'-17'0'31,"-1"35"0,0-17 16,-17 53 0,17-36 16,18 0 0,0 18 15,0-18 0,0 1 0,53 16 16,-35-34 0,53 0 15,-36-18 0,53-18 16,-35 0 0,17-34 16,-52 16 0,17-34 15,-35 17 0,-17-35 16,-1 52 0,-52-34 16,17 52 15,-53 18 0,35 18 16,18-1 0</inkml:trace>
  <inkml:trace contextRef="#ctx0" brushRef="#br0">24377 16263 0,'-18'0'15,"36"0"78,17 18 16,18-18 0,-18 0 16,107-18 0,-54 0 15,18 18 0,17-17 0,1 17 16,122 0 0,-104 17 15,-1 1 0,0 0 16,0-18 0,0 17 0,141 19 16,-141-36 0,0 0 15,-35 17 0,0-17 0,-18 0 16,1 0 0,-72 0 16,1 0 0</inkml:trace>
  <inkml:trace contextRef="#ctx0" brushRef="#br0">28910 15716 0,'0'18'16,"18"-18"15,-1 0 16,1 0 0,17 0 16,1 0 0,-1 0 0,53-18 15,-17 18 0,-1 0 16,18 18 0,1-18 0,105 18 16,-124-1 15,54 1 0,-89-1 16,0 1 0</inkml:trace>
  <inkml:trace contextRef="#ctx0" brushRef="#br0">29139 17268 0,'106'-17'16,"-212"34"0,283-34 0,-107 17 15,19-18 0,-1 18 0,106 0 16,-88 0 16,105 0 0,-105 18 15,53-18 0,-106 17 16,-18-17 0</inkml:trace>
  <inkml:trace contextRef="#ctx0" brushRef="#br0">9878 13212 0,'88'17'0,"-176"-34"0,247 34 15,-107-34 0,107-1 16,-71 0 0,71 1 16,-106-1 0,18 0 0,-36 18 15,35-17 16,-52 17 0</inkml:trace>
  <inkml:trace contextRef="#ctx0" brushRef="#br0">10460 13335 0,'0'0'0,"35"88"16,-35-35 0,18 0 16,-18 53 0,0-71 15,17 53 16,-17-52 0,18-1 15</inkml:trace>
  <inkml:trace contextRef="#ctx0" brushRef="#br0">10742 13794 0,'18'35'16,"-36"-70"0,53 88 0,1-36 15,-19 1 0,36-18 16,-35-18 0,17 1 16,-17-1 0,-1-17 15,-17 17 0,0 0 16,0 1 0,18 17 15,-18 17 16,0 1 0,35 53 16,-17-19 0,-18-16 0,18 17 15,-1 17 16,1-17 0,-18-35 0,0 17 16,0-17 0,0-1 0,-18 1 15,18 0 0,-17-1 0,-1-17 16,-35 0 0,18 0 15,-1-17 16,1-1 0,0-35 16,17 35 0,1-17 15</inkml:trace>
  <inkml:trace contextRef="#ctx0" brushRef="#br0">11271 13617 0,'0'18'15,"18"-18"16,17 18 0,-17-18 16,17 0 15,-17 0 0,-1 17 0,1-17 16</inkml:trace>
  <inkml:trace contextRef="#ctx0" brushRef="#br0">11342 13776 0,'35'0'0,"-70"0"0,88 18 16,-18-18 15,-17 0 0,17-18 0,-17 18 16,-1 0 0</inkml:trace>
  <inkml:trace contextRef="#ctx0" brushRef="#br0">11994 13264 0,'0'18'16,"-17"17"0,17 36 15,0-36 0,0 18 16,0 0 0,17 18 15,-17-18 0,0-1 0,0 1 16,0 0 0,18 53 16,-18-71 0,0 54 15,0-54 0,0 0 16</inkml:trace>
  <inkml:trace contextRef="#ctx0" brushRef="#br0">13264 13899 0,'0'36'0,"0"-72"0,-17 89 16,-18 0 0,17-17 16,-17-1 0,17 0 15,0-17 0,-17-1 0</inkml:trace>
  <inkml:trace contextRef="#ctx0" brushRef="#br0">13829 13370 0,'0'0'15,"18"0"16,17 0 0,0 0 16,53 0 15,-35 0 0,0 18 16,-18-18 0,1 18 0,34 17 15,-52-18 0,-18 54 16,-18-36 0,-17 36 16,0-36 0,-1-17 15,19 17 0,-1-17 0,-17-1 16,35 1 0,17-18 16,19 35 15,-1-35 0,53 18 16,-35-18 0,-18 18 0,18-1 0,-35-17 15</inkml:trace>
  <inkml:trace contextRef="#ctx0" brushRef="#br0">14975 13829 0,'0'35'16,"0"0"15,-17 18 0,-18-17 16,-1 17 0,1-18 0,-71 53 15</inkml:trace>
  <inkml:trace contextRef="#ctx0" brushRef="#br0">15822 13300 0,'18'-18'16,"-1"18"0,1 0 16,17-18 0,1 18 0,34 0 15,-35 0 0,1 0 16,-19 18 0,1 0 15,-18-1 0,0 1 16,0 0 0,0-1 0,0 1 16,0 0 0,0-1 15,0 1 0,18 17 16,-1 0 0,19 1 16,-19-19 0,-17 19 15,0-19 0,-17 1 16,-1 0 0,-35-1 15,35 1 0,-35-18 16,36 17 0,-19 1 0,19-18 16,-1 18 0,53-18 15</inkml:trace>
  <inkml:trace contextRef="#ctx0" brushRef="#br0">16828 13617 0,'0'18'16,"0"17"0,0-17 15,-18 52 0,0-34 16,18-1 0,-17-17 0,17 34 15,17-52 0,-17 18 16</inkml:trace>
  <inkml:trace contextRef="#ctx0" brushRef="#br0">17762 13653 0,'18'17'32,"0"-17"15,-1 0 16</inkml:trace>
  <inkml:trace contextRef="#ctx0" brushRef="#br0">18133 13653 0,'0'0'0,"17"0"0,1 0 16,17 0 0,-17 0 15</inkml:trace>
  <inkml:trace contextRef="#ctx0" brushRef="#br0">18538 13670 0,'0'0'16,"36"0"0,-19 0 0,1 0 15,17 18 16,1-36 0</inkml:trace>
  <inkml:trace contextRef="#ctx0" brushRef="#br0">18944 13635 0,'0'0'0,"18"0"15,-1 0 16,-17 18 15</inkml:trace>
  <inkml:trace contextRef="#ctx0" brushRef="#br0">19650 13653 0,'17'0'16,"-17"17"0,0 36 15,-17-18 0,-19 36 16,1-36 0,-35 18 15,17-18 0,0-17 16</inkml:trace>
  <inkml:trace contextRef="#ctx0" brushRef="#br0">20267 13070 0,'0'0'16,"-18"-17"0,18-1 0,18 1 31,0 17 0,17 0 15,36-18 16,-36 18 0,35 0 16,-34 18 0,-19-18 0,1 17 15,-18 1 0,0 35 16,-35-36 0,-1 19 16,19-19 0,-19 19 15,19-19 16,17 1 0,17-1 15,-17 1 0,36 17 0,-19-17 16,19 0 0,-19-1 0,19 19 16,-1-19 0,-17 1 0,-1 17 15,-17-17 0,0-1 16,-17 1 0,-36 0 16,17-18 0,19 0 15,-72 17 16,37-17 15,52-17 16,17 17 0</inkml:trace>
  <inkml:trace contextRef="#ctx0" brushRef="#br0">21184 13264 0,'0'-17'16,"0"34"0,-17-52 0,-19 35 15,19 18 0,-19-1 0,19 1 16,-36 53 0,35-36 16,36 35 0,17-17 15,-17-35 0,17 0 16,0-1 0,18-17 15,36 0 0,-54-17 16,18 17 0,-18-36 0,-17 19 16,-1-36 0,-17 18 15,-17-18 16,-19 17 0,-17-17 16,18 36 0,-35-1 15,52 18 0,-17 0 16</inkml:trace>
  <inkml:trace contextRef="#ctx0" brushRef="#br0">21855 13617 0,'0'0'16,"17"0"0,-34 0 15,-1-17 0</inkml:trace>
  <inkml:trace contextRef="#ctx0" brushRef="#br0">9366 14534 0,'18'0'0,"0"0"15</inkml:trace>
  <inkml:trace contextRef="#ctx0" brushRef="#br0">9366 14534 0,'0'0'16,"53"0"0,-35 0 16,-18-17 0,17 17 15,-17-18 16,0 1 78,-17 17 156,17-18 16,-18 18 0,1 0 16,-1 0 15,0 0 0,1 0 0,-19 0 16,1 0 0,-18-18 15,18 18 0,0 0 16,-54-17 0,36 17 16,-52 0 15,52 0 0,0 0 0,-18 0 16,-52-18 0,52 18 16,-70 0 0,71 0 15,-107 0 0,107 0 16,-124 0 15,105 0 0,-105 0 16,89 0 0,-107 0 16,106 18 0,-106-1 15,89-17 0,17 18 0,-17-18 16,-89 18 0,88-18 16,-87 17 15,105-17 0,0 18 0,-106-18 16,107 0 0,-1 17 15,0-17 0,18 0 0,0 18 16,-89 0 0,107-18 16,-89 17 15,88-17 0,-70 18 16,88 0 0,-17-18 0,17 17 16,0-17 0,-35 18 15,52 0 0,-34-1 16,52 1 0,-17 17 15,35-17 0,0-1 16,0 19 0,0-1 0,0 36 16,18-19 0,-1 1 15,1 0 0,-18 18 0,35 70 16,-17-53 0,17 89 16,-35-89 0,18 123 15,-1-122 16,-17 16 0,18 89 15,-18-88 0,18 88 16,-18-88 0,0 0 0,0 0 16,0-18 0,17 0 15,-17 0 0,18 71 16,0-88 0,-18 52 16,17-52 0,1 87 15,-18-87 0,17 35 16,-17-53 0,18 35 15,0-53 0,-18 1 16,17-19 0,1 18 0,-18-17 16,35 35 0,-35-35 15,53 35 0,-35-36 16,17 18 0,0-17 16,18 17 15,-35-17 0,53 17 16,-36-17 0,18 0 0,-18-18 15,0 17 0,18 1 0,0-18 16,35 17 0,-35-17 16,18 18 0,-18-18 15,17 0 0,54 18 16,-36-18 0,71 0 16,-89 0 0,18 0 15,1 0 0,-1 0 0,88 0 16,-70 0 0,88 0 15,-106 0 0,124 0 16,-124 17 0,124-17 16,-106 0 0,105 18 15,-105-18 0,18 0 16,-19 0 0,1 18 0,0-18 16,18 0 0,87 0 15,-87 0 0,-18 17 16,123-17 0,-106 0 15,-17 0 0,18 0 0,-19 0 16,142 0 0,-123 0 16,105 0 15,-105 0 0,123 0 16,-124 0 0,124 0 16,-124 0 0,124-17 15,-105 17 0,122 0 16,-140 0 0,140 0 15,-123 0 0,124 0 16,-106 0 0,-18 0 16,141 0 0,-141-18 15,18 18 0,141-18 16,-142 18 0,1-17 16,18-1 0,-19 18 0,1-18 15,0 18 0,194-35 16,-195 35 0,19-17 0,175-1 15,-193 18 0,194-18 16,-177 18 0,177-17 16,-159-1 15,-17 18 0,-1 0 0,0-18 16,1 18 0,-1-17 16,-17 17 0,17-18 0,159 18 15,-158-18 0,158 18 16,-159-17 0,142 17 15,-159-18 0,158 18 16,-158 0 0,141 0 16,-159-17 0,141 17 15,-158 0 0,140-18 16,-140 18 16,105-18 0,-123 18 15,88 0 0,-106-17 16,0 17 0,-17-18 0,-1 18 15,71-18 0,-88 1 16,35-1 0,-52 18 16,-1-18 0,-17 1 15,17-1 0,-17-17 16,-1 17 0,1 1 16,-18-1 0,0 0 0,0 1 15,0-1 0,0-17 0,-18-18 16,18 18 0,-17-36 15,17 36 0,0-1 16,-18-16 0,18-1 0,0 0 16,-18-71 0,18 71 15,0 0 0,0-17 0,-17-54 16,-1 36 0,0-71 16,1 71 15,17-18 0,-18-70 16,0 88 0,1 0 15,-1-1 0,1-69 0,-1 87 16,-17-88 16,17 89 0,-17-89 15,17 89 0,-17-89 16,17 88 0,-17-52 16,17 52 0,1 18 15,-1 0 0,0 0 0,1 1 16,-1 16 0,0 1 0,1 0 15,-19-18 0,19 17 16,-1 19 0,-35-18 16,36 17 0,-1 0 0,0 18 15,1-17 0,-1-19 16,0 36 0,18-17 16,-17 17 0,-18-18 15,17 18 0,0 0 0,1 0 16,-1 0 0,-17 0 0,17 0 15,-17 0 0,0 0 0,-1 0 16,-52 0 16,35 0 0,-35 0 15,35 18 0,-18-18 16,19 0 0,-19 0 0,-70 17 16,53-17 0,-89 18 15,89 0 0,-88-1 16,88 1 0,-107 17 15,90-17 0,-107-1 16,106-17 0,0 18 16,0 0 0,1-1 0,-1-17 15,0 18 0,0 0 0,0-18 16,-123 35 16,123-35 0,0 18 0,-17-18 15,-89 17 0,106 1 16,-123 0 0,123-18 15,0 17 0,-17-17 0,17 18 16,0-18 16,0 17 0,-17-17 0,17 18 0,0-18 15,-17 18 0,-89-18 16,106 17 0,-17-17 16,17 18 0,0-18 0,0 0 0,-123 18 15,123-18 16,0 0 0,-105 0 15,105 0 0,0 0 0,0 0 16,-105-18 0,122 18 16,-16 0 0,-90 0 15,1 0 16,89 0 0,16 0 0,-16 0 16,-89 18 0,88-18 15,18 0 0,-106-18 16,105 18 0,1 0 15,-18 0 0,-70 0 0,88 0 16,-89 0 16,89 0 0,-71-18 15,71 18 0,-88 0 16,105 0 0,-17 0 16,17-17 0,-17 17 0,18 0 15,-18-18 0,17 18 0,-88-18 16,89 1 0,-1 17 15,1-18 0,-1 18 0,-70-17 16,70 17 0,-70-18 16,88 0 0,-70 1 15,52 17 0,18-18 16,-70 0 16,70 1 0,0-1 0,-123-17 15,70-1 16,0 19 15,53-1 0,-70 1 16,70-1 0,0 18 16,0-18 0,0 18 15,0 0 0,-18 18 0</inkml:trace>
  <inkml:trace contextRef="#ctx0" brushRef="#br0">2240 16633 0,'0'0'0,"-17"0"0,34 0 16,1 18 0,35 0 15,-18-1 0,106 1 16,-70 0 0,87-1 16,-69-17 0,-19 0 15,18 0 0,-17 0 16,70 0 0,-88-17 15,35 17 0,-70 0 16,-1-18 0</inkml:trace>
  <inkml:trace contextRef="#ctx0" brushRef="#br0">2963 16492 0,'0'0'0,"36"18"16,-1-18 0,0 18 0,53 17 15,-35-17 0,0-1 16,0 1 0,71 17 16,-71 0 0,-18-17 0,53 35 15,-70-18 16,17 1 0,-35-19 15,0 1 0,0-1 16,-18 1 0,1 17 0,-36 18 16,17-35 0,-34 52 15,35-17 0,-18-17 16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0:57:19"/>
    </inkml:context>
    <inkml:brush xml:id="br0">
      <inkml:brushProperty name="width" value="0.05292" units="cm"/>
      <inkml:brushProperty name="height" value="0.05292" units="cm"/>
      <inkml:brushProperty name="color" value="#0070c0"/>
    </inkml:brush>
  </inkml:definitions>
  <inkml:trace contextRef="#ctx0" brushRef="#br0">21855 2575 0,'17'18'16,"-17"52"15,0-17 0,18 18 16,-18 88 16,0-71 0,0 18 0,0-18 15,18 0 0,-1 53 16,1-88 0,-1 18 0,36 17 15,-35-53 0,17-17 16,-17-1 0</inkml:trace>
  <inkml:trace contextRef="#ctx0" brushRef="#br0">22384 3369 0,'-36'0'15,"72"0"0,-89 0 16,35 18 0,-35 17 16,53 0 0,-17 18 15,34-35 0,-17-1 0,18 1 16,35 17 0,-36-35 15,54 0 0,-53-17 16,35-19 16,-36 19 0,-17-1 0,18-17 15,-18 0 16,-18 35 0,18-18 0,0 36 31,18-1 0,-18 1 16,18-18 0,-1 18 15,1-1 0,17-17 16,-17 0 16,-1 0 0,-17-17 0,0-19 15,0 19 0,0-1 16,0 0 0,0 1 0,0-1 16,18 0 0,0 1 15,-1-1 0,36 0 16,-18 18 0,1-17 0,17 17 15,-36 0 0,1 0 16,-18 17 0,0 36 16,-18-35 15,1 17 0,17-17 0,-18 0 16,18-1 0,0 1 0,0 0 16,18-1 0,-1-17 15,1 0 16,0-35 0,-1 17 15,1 1 0,-18-1 16,0 0 0,17 18 0,-17 18 16,18 35 15,-18 0 0,18 35 16,-1-35 0,1 53 16,-18-71 0,0 36 15,-18-36 0,-17 0 16,17-17 0,-52-1 15,35-17 0,17 0 16,-17-17 0,17-1 0,-17-17 16,17 17 0,1-17 15,-1-53 0</inkml:trace>
  <inkml:trace contextRef="#ctx0" brushRef="#br0">23072 3581 0,'35'-18'16,"-17"18"0,-1-35 16,1 17 0,0-17 15,-18 0 0,0-1 16,0 19 0,-36-1 15,19 18 16,-19 35 16,36 1 0,0 17 15,18-18 0,0 0 0,52 18 16,-35-53 0,36 18 16,-18-18 0,17 0 15,-52 0 16,0-18 0</inkml:trace>
  <inkml:trace contextRef="#ctx0" brushRef="#br0">24483 2716 0,'0'0'0,"0"36"0,0 17 0,0 0 15,0 17 0,0 54 16,0-54 0,17-17 0,-17 0 16,18 17 0,-18-52 15,0 0 0,0-36 16,-18-35 15,18 18 16,-17-53 0,-1 35 16,1-71 0,17 71 15,0-52 0,17 69 16,36-17 16,-18 53 0,18-17 0,-17 17 15,-19 17 0,36 1 16,-35 0 0,-1 35 15,-17-18 0,0 0 16,-17 18 0,17-18 0,-18 1 16,18-1 0,0 0 0,18 18 15,17-18 0,18 1 16,-35-19 0,17 19 16,-18-19 0,-17 18 15,0-17 0,-52 0 16,34-1 15,-70-17 0,52 0 16,-16 0 0,16 0 16,19-53 0,17 36 15,17-18 0</inkml:trace>
  <inkml:trace contextRef="#ctx0" brushRef="#br0">25188 2840 0,'0'18'0</inkml:trace>
  <inkml:trace contextRef="#ctx0" brushRef="#br0">25312 3228 0</inkml:trace>
  <inkml:trace contextRef="#ctx0" brushRef="#br0">26229 2487 0,'0'35'0,"35"71"16,-35-35 0,36 70 15,-19-88 0,1 70 16,0-70 0,-1 0 15,-17-35 0,0-36 32,0-52 0,0 34 15,35-34 0,-17 52 16,35 18 16,-35 0 0,35 35 15,-18 1 0,-18-1 0,-17 35 16,0-34 0,0 17 15,-17-36 0,-18 1 16,17-18 16,-17 0 0,17 0 15</inkml:trace>
  <inkml:trace contextRef="#ctx0" brushRef="#br0">26723 3157 0,'0'0'16,"53"0"0,-36 0 0,36-17 15,-17-1 0,-19 0 0,19-17 16,-36 18 16,-18-1 0,0 0 15,1 18 0,-1 0 0,-17 0 16,-1 36 0,36-19 15,-17 18 16,17-17 0,0 0 0,17 17 16,1-17 0,0-1 15,17-17 0,0 18 0,18-18 16,-17 0 0,16 0 16,-34 0 0,0-18 15,-1 18 0</inkml:trace>
  <inkml:trace contextRef="#ctx0" brushRef="#br0">27164 2999 0,'0'0'0,"18"17"0,-1-17 16,1 0 0,-1 0 0,1 0 15,17 0 0,1 0 0,34-17 16,-35-1 0,18-17 15,-35 35 16,-18-18 0,0 0 16</inkml:trace>
  <inkml:trace contextRef="#ctx0" brushRef="#br0">27234 2699 0,'18'0'16,"-18"53"0,18-18 16,-18 0 0,17 71 15,-17-53 0,0 0 16,0 0 0,18 0 0,0 35 16,-1-53 0,1 0 15,0 1 0,-1-36 16,-17-18 15</inkml:trace>
  <inkml:trace contextRef="#ctx0" brushRef="#br0">27411 2646 0,'0'0'0,"17"17"15,-17 54 0,18 35 16,-18-53 0,0 0 16,18 70 15,-18-70 0,0-18 0,17 36 16,-17-36 0,18-17 16</inkml:trace>
  <inkml:trace contextRef="#ctx0" brushRef="#br0">27587 3122 0,'0'0'0,"18"18"16,0-18 16,17 0 15,-18-18 0,1 18 16,0-18 0,-1 1 0,-17-1 15,-17 1 0,-1-1 16,0 36 16,1 17 15,17-18 0,0 19 0,0 17 16,17-18 0,19 0 16,-19-35 0,19 0 15,-19 0 0,1 0 0,0 0 16,-1-17 0,1-19 0,-18 19 15,17-36 16,-17 35 0,18 0 16,-18 1 0,18-1 0,-18 1 15,17-1 0,1 18 0,17 0 16,-17 18 16</inkml:trace>
  <inkml:trace contextRef="#ctx0" brushRef="#br0">28804 3104 0,'18'36'16,"-18"-19"0,0 1 15,0-36 16,0 1 16,0-54 0,-18 36 15,18-18 16,-17 18 0,17-1 0,0 1 15,17 18 0,1-36 16,0 53 0,17-18 16,0 18 0,18 0 15,-18 18 0,-17-1 16</inkml:trace>
  <inkml:trace contextRef="#ctx0" brushRef="#br0">29157 3069 0,'35'-35'16,"-17"17"0,0 1 0,17-19 16,-35 19 0,18-1 15,-18 0 16,0 1 0,-18 17 0,0-18 15,1 18 0,-1 0 16,0 35 0,1-17 16,-1 17 0,18-17 15,0 0 0,18 17 16,-18-17 0,35-18 0,18 35 16,-18-35 0,36 0 15,-36 0 0,36-18 16</inkml:trace>
  <inkml:trace contextRef="#ctx0" brushRef="#br0">29545 2875 0,'-17'0'16,"-1"0"0,18 18 15,0 17 16,0-17 0,18-1 15,-18 1 0,17 0 0,1-1 16,17 19 0,-17-36 16,-18 17 0,17 18 15,-34-17 16,-19 0 0,1-1 16,18-17 15,-1-17 0</inkml:trace>
  <inkml:trace contextRef="#ctx0" brushRef="#br0">29686 2999 0,'18'0'32,"-18"35"15,0-17 0,0-1 16,35 1 15,-17-18 0,17 0 16,-17-18 0,-1 1 16,-17-19 15,18 36 0,-18-17 16,18 17 31,-18 17 16,17 1 15,1-18 0,-18 18 16,35-18 16,-17-18 0,-18 0 15,17 1 0,-17-1 0,0-17 16,0 17 0,0-17 0,0 0 16,0-71 0</inkml:trace>
  <inkml:trace contextRef="#ctx0" brushRef="#br0">29951 2505 0,'0'53'16,"0"-18"0,0 18 16,17 53 15,1-53 0,0 52 16,-1-52 0,1-17 16,0-1 0,-1 0 0,1-17 0,0-1 15,-1-17 0</inkml:trace>
  <inkml:trace contextRef="#ctx0" brushRef="#br0">30268 2840 0,'36'0'0,"-72"0"15,89 0 0,-17 0 0,16-18 16,-16 1 0,17-1 15,-71 18 16,0-18 16</inkml:trace>
  <inkml:trace contextRef="#ctx0" brushRef="#br0">30357 2611 0,'0'52'16,"0"-104"0,17 193 0,1-106 15,-1 71 0,1-53 16,0 35 0,-1-35 16,-17-18 0</inkml:trace>
  <inkml:trace contextRef="#ctx0" brushRef="#br0">30956 2963 0,'0'18'16,"0"-36"0,-17 54 0,17-19 0,0 1 16</inkml:trace>
  <inkml:trace contextRef="#ctx0" brushRef="#br0">30974 2928 0,'18'0'16,"-1"18"16,1-18 15,-18 17 0,17 19 16,-17-19 0,-17 19 16,17-19 0,-18 18 15,1-17 0,17 0 16,0-36 15</inkml:trace>
  <inkml:trace contextRef="#ctx0" brushRef="#br0">31556 2734 0,'-35'-18'16,"70"36"0,-88-36 0,0 18 16,36 0 15,-1 0 0,-17 36 16,35-19 0,35 19 16,-17-1 0,34 0 15,-16-17 0,17 35 16,-36-53 15,-17 35 0,0-17 16,-17-1 0,-19-17 16,19 0 0,-54 18 15,36-18 0,0 0 16,17-18 0,-17 18 0,17-17 16</inkml:trace>
  <inkml:trace contextRef="#ctx0" brushRef="#br0">31750 2364 0,'0'17'0,"0"1"15,18 70 0,-18-35 16,0 53 15,0-53 0,0 0 0,0 0 16,17 52 0,19-16 16,-19-54 0,-17-17 15,35-1 0</inkml:trace>
  <inkml:trace contextRef="#ctx0" brushRef="#br0">31962 2910 0,'0'0'16,"-18"36"0,18-19 15,0 1 0,18 0 0,-1-1 16,19 1 0,-1-18 16,-17 0 0,34-18 15,-34 1 0,-18-19 16,0 19 0,-18-19 15,1 19 0,-18-18 16,35 17 0,-36 0 16,36 1 0,-17 17 15,34 0 16,19 0 16</inkml:trace>
  <inkml:trace contextRef="#ctx0" brushRef="#br0">32244 2858 0,'0'0'0,"0"35"16,0 0 0,0 18 16,18-35 0,-1 17 15,1-17 0,-1-18 16,1 0 0,0 0 15,-18-18 0,17 18 0,-17-53 16,0 35 0,0-17 16,18 17 0,-18 1 15,0 34 32,0 36 0,18-35 15,-1 0 0,-17-1 0,18 1 16,17 0 0,-17-18 15,17 0 0,-17-18 16,-1 0 0,-17 1 16,18-1 0,-18-17 15,0 17 0,-18-35 0,18 18 16,-17 0 0,17 17 16,-18 0 0</inkml:trace>
  <inkml:trace contextRef="#ctx0" brushRef="#br0">32703 2963 0,'17'0'15,"1"-17"0,17-1 16,0 0 0,1 1 15,-36-1 0,17 1 16,-17-1 16,-17 18 15,17-18 0,-18 18 0,-17 0 16,35 18 0,-18 0 16,0-1 0,18 36 15,0-18 0,0 1 16,18-19 0,17 1 15,-17-18 0,0 0 16,35 0 0,-36-18 16,18 1 15,-17-19 0,0 19 0,17-19 16,-17 19 0,-1-1 16,19 1 0,-19 17 15,18-18 0,-17 18 16,0 0 0,-18 18 15,0-1 0</inkml:trace>
  <inkml:trace contextRef="#ctx0" brushRef="#br0">30992 2981 0,'0'-18'0,"17"1"31,-17-1 0,0 0 47,0 36 47,0 17 15,0-17 0,0 35 16,0-18 16,0-17 0,-35 35 15,35-18 0,-18-17 0,1-1 16,-1 1 0,-35 17 15,35-17 16</inkml:trace>
  <inkml:trace contextRef="#ctx0" brushRef="#br0">22454 4639 0,'-17'0'0,"-36"-35"16,17 35 0,-34 0 15,35 0 0,-18 35 16,35-17 0,0 35 16,18-36 0,18 19 15,17 16 0,1-34 16,17 35 0,-18-35 15,18 17 0,-36-17 16,1-1 0,-18 1 16,-35-1 15,17-17 0,-17 18 16,17-18 0,-17 0 0,0 0 16,17 0 0</inkml:trace>
  <inkml:trace contextRef="#ctx0" brushRef="#br0">22701 4851 0,'18'70'16,"-36"-140"0,36 158 0,0-35 15,-18-36 16,0 1 0,-18-18 15,18-18 16,-18-17 0,18-18 16,0 18 0,18-18 15,0 35 16,17 1 0,-18 17 16,-17 17 0,36 19 15,-19-1 16,-17 0 0,18-35 0,-18 18 0,18-18 15,-1-18 16,1 1 16,0-19 0,17 1 15,-18 0 0,1 17 0,17 1 16,-17 17 0,0 0 0,17 0 16,-35 17 0,18 1 15,-1-1 0,-17 19 16,18-1 0,-18 0 15,0-17 0,18 0 16,-1-1 0,1-17 16,-1 18 0</inkml:trace>
  <inkml:trace contextRef="#ctx0" brushRef="#br0">23319 4798 0,'0'0'0,"-36"17"0,19 1 16,-1 0 0,18-1 15,18 19 0,-18-19 16,17-17 0,1 18 16,0-18 0,-1 0 0,1 0 15,17-18 0,-17 1 16,-18-1 0,0 0 0,0 1 15,0-36 0,-18 53 16,1-35 16,17 52 15,0 36 16,17-35 0,18 35 16,-17-36 0,17 19 15,1-36 0,-19 17 16,1-17 0,0 0 0</inkml:trace>
  <inkml:trace contextRef="#ctx0" brushRef="#br0">23566 4269 0,'0'0'16,"17"70"0,-17-35 15,18 71 0,-1 18 16,1-71 0,0 0 16,-1 35 0,1-53 15,0 36 0,-18-54 16,0 1 0</inkml:trace>
  <inkml:trace contextRef="#ctx0" brushRef="#br0">23795 4357 0,'18'70'0,"-36"-140"16,53 193 0,-17-17 0,-1-53 16,1 71 15,0-72 0,-18-16 0,17 34 16,1-52 16</inkml:trace>
  <inkml:trace contextRef="#ctx0" brushRef="#br0">24853 4322 0,'0'35'15,"0"18"16,18 35 0,-1-35 16,19 35 0,-19-53 15,1 1 0,-18-1 0,18-17 16,-1-1 0,-17 18 16,18-35 0,-18-17 15</inkml:trace>
  <inkml:trace contextRef="#ctx0" brushRef="#br0">24853 4322 0,'0'0'0,"18"0"0,35-36 15,-18 19 0,36-1 16,-36 18 0,0 18 15,-35-1 16,18 1 0,-18 17 0,0 18 16,-18-18 0,1 36 15,17-36 0,0 18 16,17-35 0,18 17 16,-17-17 0,17 17 15,-17-17 0,-18 17 16,0-17 15,-18-1 16,-35 1 0,36-18 16,-36 17 0,18-17 15,17 0 0,0 0 16,36-17 16,0-1 0</inkml:trace>
  <inkml:trace contextRef="#ctx0" brushRef="#br0">25471 4374 0,'17'0'16,"-17"18"15,18 0 16,-18-1 15</inkml:trace>
  <inkml:trace contextRef="#ctx0" brushRef="#br0">25612 4763 0,'0'0'0,"0"-18"31</inkml:trace>
  <inkml:trace contextRef="#ctx0" brushRef="#br0">26405 4586 0,'0'0'0,"0"18"16,0 17 15,0 18 0,18-18 16,0 1 0,-18-19 15,17 18 16,1-35 0,0 18 0,-1-18 16,1-18 15,0 1 0,-1-18 16,1 17 0,-1 0 16,-17 1 0,18 17 15,0 17 0,17 36 16,-17-35 0,-1-1 15,19 36 16,-19-53 0,54 18 0,-54-18 16,19-18 0,-19 1 15,-17-36 16,0 35 0,-17-35 16,-1 36 0,0-1 15,-17-17 0,17 35 16</inkml:trace>
  <inkml:trace contextRef="#ctx0" brushRef="#br0">27111 4710 0,'-18'0'0,"18"17"16,-17 1 0,17 17 16,0-17 0,17 17 15,1-17 0,0-18 16,17 17 0,-17-17 16,17 0 0,-35-17 15,17-1 0,-17-17 16,0 17 0,0 1 0,-17-36 15,-1 35 0,1 0 16,-1 1 0,0-1 16,18 36 15,18 17 16,0-17 0,17 17 16,-18-17 0,1-1 15</inkml:trace>
  <inkml:trace contextRef="#ctx0" brushRef="#br0">27340 4833 0,'18'18'15,"-36"-36"16,18-17 16,-17 17 0,17-35 15,0 36 16,0-36 0,17 35 16,-17 0 0,18 18 15,0 18 0,-1-18 16,-17 18 0</inkml:trace>
  <inkml:trace contextRef="#ctx0" brushRef="#br0">27587 4639 0,'-17'-18'15,"-1"1"0,0 17 16,1 0 0,-1 17 15,0 1 16,36 35 0,-18-35 16,35 17 15,-17-17 0,0-1 0,-1-17 16,-17 18 0,18-18 16,-18 17 0,-18-17 15,-17 0 16,17 0 0</inkml:trace>
  <inkml:trace contextRef="#ctx0" brushRef="#br0">27728 4727 0,'0'0'16,"36"-17"0,-19-1 0,1 18 15,-18-18 0,18 1 0,-18-1 16,-18 0 0,0 18 0,1-17 16,-1 17 0,-17 0 15,17 17 0,0 19 16,18-19 0,0 19 16,18-19 0,0 1 15,-1 0 0,19-18 0,-1 0 16,18 17 15,-18-17 0,0-17 0,-17 17 16</inkml:trace>
  <inkml:trace contextRef="#ctx0" brushRef="#br0">28681 4798 0,'17'0'16,"-17"-18"31,-17 1 0,17-1 16,-18-35 15,18 35 0,0-35 16,0 18 0,18 0 15,-18 17 0,17 1 16,19-1 0,-1 18 16,18 0 0,-35 0 15,17 0 0</inkml:trace>
  <inkml:trace contextRef="#ctx0" brushRef="#br0">28945 4674 0,'0'0'15,"0"-17"0,18-1 16,0 0 0,-1 1 16,36-19 0,-53 19 15,36-1 0,-36 1 16,0-1 0,-18 18 15,0 0 16,1 18 0,-1-1 16,0-17 0,1 18 15,17-1 0,-18 1 0,18 0 16,-18-1 0,18 19 16,0-19 0,18 1 15,0 0 0,-1-18 0,1 17 16,35-17 0,-35 0 15,17 0 0</inkml:trace>
  <inkml:trace contextRef="#ctx0" brushRef="#br0">29281 4551 0,'0'0'0,"-36"0"15,19 0 0,-1 17 16,36 1 16,17 0 0,-17-1 15,17 1 0,0 0 16,-17-18 0,-1 17 16,-17 1 0,-17 0 15,-19-1 16,1 1 0,18-18 0,-1 0 15,0 0 0,18-18 16,18 18 16,0-17 0</inkml:trace>
  <inkml:trace contextRef="#ctx0" brushRef="#br0">29528 4568 0,'0'0'16,"0"18"31,0 0 16,0-1 0,17 19 15,1-36 0,17 17 16,0-17 0,1 0 16,-36-17 0,17-1 15,-17 0 0,0 1 16,0-1 0,0 0 15,0 36 32,18 0 15,-18-1 0,18 1 16,-1 0 0,1-18 16,-1 0 0,1 0 15,-18-18 16,18-17 15,-18 17 0,0-35 16,0 36 0,0-19 16,0 19 0,0-19 0,0-17 15,0-35 0,0 35 0,0 18 16,0-53 16,0 70 0,0-17 0,0 17 15,0 36 16,0 35 15,0-18 0,0 36 16,0-18 0,0 0 16,0-18 0,17 18 0,-17-18 15,18 18 0,-18-35 0,18 17 16,-1 0 0,-17-17 0,0-1 16,18 19 0,-18-19 15,0 1 16</inkml:trace>
  <inkml:trace contextRef="#ctx0" brushRef="#br0">30004 4516 0,'35'0'16,"-17"0"0,17-18 15,0 18 0,1-18 0,34 1 16,-52-1 0,17 0 16,-35 1 15,-18 17 0,1-18 16</inkml:trace>
  <inkml:trace contextRef="#ctx0" brushRef="#br0">30163 4198 0,'0'35'15,"0"1"0,0-1 16,0 0 0,0 0 0,17 54 16,-17-54 0,18 18 15,-18-36 0,17 1 16,-17 17 15,18-17 0,0-18 0,-1 0 16,1 0 0</inkml:trace>
  <inkml:trace contextRef="#ctx0" brushRef="#br0">30798 4568 0,'0'18'0,"0"17"15,0 1 0,-18-1 16,18-17 15,-18-1 0,-17 36 16,17-35 0,-35 35 16,18-36 0</inkml:trace>
  <inkml:trace contextRef="#ctx0" brushRef="#br0">31609 4251 0,'0'0'16,"18"-53"0,-18 18 0,-18-36 15,18 36 0,-18 0 16,1 17 0,-36-35 15,35 35 0,-17 18 16,17 0 0,1 36 16,17-1 0,0 0 15,0 71 0,35 0 16,-18-53 0,-17-18 16,36 53 15,-36-52 0,17-1 0,-17 0 16,-17-35 0,-1 0 15,-17 0 16</inkml:trace>
  <inkml:trace contextRef="#ctx0" brushRef="#br0">31327 4410 0,'53'-18'16,"-36"18"0,54-18 16,-36 18 15,71-17 0,-71 17 16,18 0 0,0 0 0,-18 0 15,1-18 0</inkml:trace>
  <inkml:trace contextRef="#ctx0" brushRef="#br0">31785 4374 0,'-17'18'15,"34"-36"0,-34 54 16,-1-19 0,18 1 15,0 0 0,18-1 0,-1 1 16,1 0 0,0-18 0,-1 0 16,1 0 0,-1-18 15,1 0 0,-18 1 16,0-19 0,0 19 16,0-1 0,0 0 0,-18 1 15,18-1 0,0 1 16,0-1 0,0 36 15,0 17 0,18 0 16,0-17 16,-1 17 0,1-17 15,0-1 0,35 1 0,-18 0 16</inkml:trace>
  <inkml:trace contextRef="#ctx0" brushRef="#br0">32191 4322 0,'-35'0'0,"70"0"15,-88 0 0,35 17 16,1 18 0,17-17 16,0 17 0,17-17 15,36 17 0,-35-17 16,17 17 15,-17-17 0,0-1 16,-36-17 0,-17 0 16,-18 0 15,17 0 0,19 0 16,-18 0 0,17 0 0,0 0 16</inkml:trace>
  <inkml:trace contextRef="#ctx0" brushRef="#br0">32279 4339 0,'0'0'15,"18"0"0,-1 0 0,36-17 16,-17 17 0,-1 0 15,-17 0 0,17-18 0,-18 18 16,1 0 0,0-18 16,-18 1 15,-18-1 0,18 0 16</inkml:trace>
  <inkml:trace contextRef="#ctx0" brushRef="#br0">32438 4092 0,'-18'88'0,"36"-176"0,-36 229 0,18-88 16,0-17 0,-17 16 16,34 37 0,-17-54 15,18 18 0,0-18 16,-1-17 15,1-18 0,-1 0 0</inkml:trace>
  <inkml:trace contextRef="#ctx0" brushRef="#br0">32650 4463 0,'35'17'15,"-70"-34"0,88 34 0,-36-17 16,18 0 0,-17 0 0,0-17 16,-18-1 0,17 18 0,-17-35 15,0 17 0,-17 18 16,-1-35 0,0 35 16,-17 0 0,18 17 15,17 36 16,0-17 0,0-19 0,17 54 15,1-54 16,17 36 0,0-35 16,-17-18 0,0 0 15,-1 0 0,19-18 16,-19 1 0,1-36 0,-1 18 16,1-1 0,17-17 15,1 36 0,34-19 16,-17 19 0,18 17 15,-54 0 0,1 17 16</inkml:trace>
  <inkml:trace contextRef="#ctx0" brushRef="#br0">6562 5962 0,'0'18'15,"0"17"16,0 0 15,0 0 0,17 18 0,-17 36 16,0-19 0,0-17 16,0 70 15,18-34 0,-18-54 0,18 0 16,17 1 16,0-19 0</inkml:trace>
  <inkml:trace contextRef="#ctx0" brushRef="#br0">7179 6103 0,'0'-18'16,"-18"1"15,1-1 16,-1 18 0,-17 0 16,17 18 15,1-1 0,-1 1 0,-35 53 16,35-18 0,18-18 16,-17 18 0,17-18 0,35 53 15,0-53 0,36 18 16,-18-35 0,0 0 15,0-18 0,0-18 0,52-17 16,-69-1 0,52-34 16,-71 35 0,19-54 15,-36 54 16,-36-35 0,19 34 16,-71-17 15,35 36 0,0-1 0,-71 1 16,89 17 0,-53 17 15,53 1 0</inkml:trace>
  <inkml:trace contextRef="#ctx0" brushRef="#br0">10407 5909 0,'0'18'16,"18"35"16,-18-18 0,0 18 0,0 0 15,0 35 16,0 0 0,0-53 15,0 1 0,17 34 16,-17-52 0,18 17 16,0-17 0,-1-18 15</inkml:trace>
  <inkml:trace contextRef="#ctx0" brushRef="#br0">10848 6121 0,'-18'17'16,"1"1"0,-1 17 16,0 1 0,18 16 0,0-16 0,0 17 15,18-18 0,0-17 16,52 34 0,-35-52 15,54 18 0,-54-36 16,36-17 0,-54 18 16,18-36 0,-35 17 15,-17-17 16,-1 18 0,-52-18 16,34 53 0,-52-35 15,53 35 0,-18 0 16,35 0 0,18 18 15</inkml:trace>
  <inkml:trace contextRef="#ctx0" brushRef="#br0">11359 6085 0,'-17'71'15,"34"-142"0,-52 177 0,18-18 16,17-52 0,17 17 16,1-18 0,17-17 0,0 17 15,1-35 0,52 17 16,-53-34 0,53-18 16,-70-1 0,35-17 15,-53 18 0,0 17 16,-35-52 15,-1 35 0,-52-36 16,35 53 0,-53 1 16,53 17 0,1 17 0,-1 1 15</inkml:trace>
  <inkml:trace contextRef="#ctx0" brushRef="#br0">14817 5821 0,'17'0'15,"-17"-18"16,0 36 15,0-1 16,0 19 16,18 34 0,-18-17 15,18 35 0,-18-35 16,17 18 0,1-36 16,0 18 0,-18-35 15,17 17 16</inkml:trace>
  <inkml:trace contextRef="#ctx0" brushRef="#br0">15399 5962 0,'0'0'16,"0"-18"0,-18 1 0,0 17 15,1-18 0,-1 36 16,1-1 0,-19 36 16,19-17 0,-1 34 15,18-35 16,18 36 0,-1-36 16,36 0 0,-35-17 15,35-18 0,-18 0 16,18-35 15,-18 0 0,-17-18 16,0 17 0,-18 19 0,0-19 16,-36-16 0,19 34 15,-36 0 0,35 1 16,-17-1 0,17 18 16,0 0 15,18 18 0</inkml:trace>
  <inkml:trace contextRef="#ctx0" brushRef="#br0">15804 5944 0,'0'0'16,"-17"18"0,-1 0 0,1 17 15,17-17 0,-18 17 0,18 0 16,0 0 0,18 1 16,-1-1 0,36 0 15,-35-35 0,35 18 16,-18-18 0,-17-18 0,-1 18 16,18-35 15,-17 17 0,-18-17 16,0 0 0,0-1 15,0 19 0,-18-1 0,18-17 16,-17 17 0,-18 1 0,-1-19 16,19 36 0,-19 0 15,19 0 16</inkml:trace>
  <inkml:trace contextRef="#ctx0" brushRef="#br0">16175 5944 0,'-18'36'16,"1"17"0,17-36 15,0 54 0,17-36 16,1-17 0,17-1 0,-17 1 15,17 0 0,-17-18 0,35 0 16,-18-18 0,0-17 16,-17 17 15,-18-53 0,0 54 16,-18-18 0,-17-36 16,-36 36 15,-34 17 16,69 53 0,19-35 15</inkml:trace>
  <inkml:trace contextRef="#ctx0" brushRef="#br0">18397 5821 0,'-17'0'0,"-1"-18"31,18 1 31,18 17 31,35 17 0,-18-17 16,0 0 0,18 18 0,-18-18 16,1 0 0,-19 17 0,36 1 15,-53 17 0,18-17 16,-36 17 15,18-17 0,-35 17 16,35-17 0,-18 0 16,18-1 0,18 1 15,0-1 16,-18 1 0,17 0 16,-17-1 15,0 1 0,-17 0 16,-19-18 15,1 17 0,0-17 0,17 0 16,-35 18 0,18-18 16,17 0 15</inkml:trace>
  <inkml:trace contextRef="#ctx0" brushRef="#br0">18997 6015 0,'0'0'16,"-35"35"0,17-17 0,1 17 0,-1 0 16,18-17 15,35 0 0,-17-1 16,-1-17 0,19 0 0,-1 0 15,18-17 0,-18 17 16,0-36 0,-17 36 16,-18-35 15,-18 17 0,-17-17 16,18 18 0,-36-1 16,17 18 0,1-18 15,17 18 0,1 0 16,34 0 0,1 0 15</inkml:trace>
  <inkml:trace contextRef="#ctx0" brushRef="#br0">19438 5997 0,'-18'36'16,"36"-72"0,-53 89 0,17-35 0,18-1 15,-17 1 0,17 0 0,17-1 16,1 1 0,35 0 16,-36-18 15,19-18 0,-19 18 0,1-18 16,17-17 0,-35 17 16,0-34 0,-17 34 15,-1 0 0,-17 1 16,-1-1 0,-17 18 15,18 0 0,0 18 16,35-1 0</inkml:trace>
  <inkml:trace contextRef="#ctx0" brushRef="#br0">19914 5962 0,'-17'0'16,"-1"0"15,0 35 0,18-17 16,0 17 0,0 0 0,18-17 16,-18 17 0,35-17 0,18 17 15,-35-17 0,17-18 16,18 0 15,0-18 16,-35 1 0,-1-19 0,1 1 16,-18 0 0,-18 17 15,1-17 0,-1 17 0,-17-17 0,-1 35 16,-34-18 16,17 18 0,-18 18 15</inkml:trace>
  <inkml:trace contextRef="#ctx0" brushRef="#br0">17022 6244 0,'0'-17'16,"0"34"31,0 18 0,0-17 15,-36 53 0,19-36 16,-19 18 0,1-18 16,0 0 15</inkml:trace>
  <inkml:trace contextRef="#ctx0" brushRef="#br0">12153 6297 0,'0'35'15,"-17"-17"0,17 0 16,0 17 0,-18-17 0,18 17 16,-18-18 0,-17 36 15,17-35 0,18 0 0,-35-1 16</inkml:trace>
  <inkml:trace contextRef="#ctx0" brushRef="#br0">8079 6491 0,'0'0'16,"-18"53"0,18-35 0,-35 70 15,-1-53 0,1 18 16</inkml:trace>
  <inkml:trace contextRef="#ctx0" brushRef="#br0">3845 5980 0,'0'17'16,"18"19"16,-18 16 15,0 1 0,0 0 0,0 18 16,0-1 0,0-17 0,0 18 16,0 35 0,0-71 15,0 18 0,18-18 0,-1 36 16,1-54 0</inkml:trace>
  <inkml:trace contextRef="#ctx0" brushRef="#br0">4339 6332 0,'-17'0'16,"34"0"31,18 0 0,-17 18 16,17-18 0,36 0 15,-18 0 16,35 0 15,-53 0 0,-17 0 16</inkml:trace>
  <inkml:trace contextRef="#ctx0" brushRef="#br0">4568 6227 0,'18'0'16,"17"0"0,1 17 15,17 1 0,-18-1 16,18 19 0,-36-36 16,1 35 15,0-17 0,-18-1 0,0 1 16,-18 0 0,0-1 15,-17 1 0,35-1 16,-17-17 0,-1 0 16</inkml:trace>
  <inkml:trace contextRef="#ctx0" brushRef="#br0">4939 6085 0,'0'0'16,"18"0"16,34 18 15,-34 0 0,0-1 16,-1 1 0,-17 17 15,18-17 0,-18 0 0,-18 52 16,18-35 0,0 18 16,0-35 15,36 35 0,-19-36 16,1-17 0,17 36 16,-17-36 0,-1 17 15,-17 1 0,0 0 16,-17-18 0,-36 35 15,35-17 0,-17-18 16,17 17 0,1-17 0,-19 18 16</inkml:trace>
  <inkml:trace contextRef="#ctx0" brushRef="#br0">5433 6279 0,'35'0'16,"-17"0"0,35 0 15,-36 0 0,36 0 16,-18 0 0,1 18 15,-19-18 0,1 0 16,0 0 0</inkml:trace>
  <inkml:trace contextRef="#ctx0" brushRef="#br0">5627 6156 0,'17'0'0,"1"0"16,53 0 0,-36 18 16,0-18 0,0 0 15,36 17 0,-36 1 16,1 0 0,-19-1 16,-17 1 0,0 17 0,0-17 15,0-1 0,-17 1 0,-1 17 16,-35 1 15,18-1 0,-18 18 16</inkml:trace>
  <inkml:trace contextRef="#ctx0" brushRef="#br0">16951 5962 0,'18'0'47,"17"0"15,0 18 0,0-18 0,18 0 16,0 0 0,71 17 16,-71-17 0,53 0 15,-71 0 0,18 18 16,-18-18 0,-17 0 0,35 0 16,-36 0 0,1 0 15</inkml:trace>
  <inkml:trace contextRef="#ctx0" brushRef="#br0">17515 5838 0,'0'0'0,"18"0"0,17 0 15,1 18 0,-19-18 0,19 18 16,-1-18 0,0 17 15,36 19 0,-54-19 16,1 1 0,-18 0 16,0 17 0,0 0 15,-18-17 0,-17 17 0,17-17 16,-17-1 0,-35 36 16,34-35 0,-17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61B-9EE3-994B-868D-94E57ECC4C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389FE-FF97-1F48-937B-066F4523CF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04" y="95617"/>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
        <p:nvSpPr>
          <p:cNvPr id="7" name="TextBox 6"/>
          <p:cNvSpPr txBox="1"/>
          <p:nvPr userDrawn="1"/>
        </p:nvSpPr>
        <p:spPr>
          <a:xfrm>
            <a:off x="10849517" y="6457890"/>
            <a:ext cx="1342483" cy="400110"/>
          </a:xfrm>
          <a:prstGeom prst="rect">
            <a:avLst/>
          </a:prstGeom>
          <a:noFill/>
        </p:spPr>
        <p:txBody>
          <a:bodyPr wrap="none" rtlCol="0">
            <a:spAutoFit/>
          </a:bodyPr>
          <a:lstStyle/>
          <a:p>
            <a:r>
              <a:rPr lang="en-US" sz="2000"/>
              <a:t>Andrew Ng</a:t>
            </a:r>
            <a:endParaRPr lang="en-US" sz="2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56513CB-B5C6-794C-B9FC-914286F7D4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6513CB-B5C6-794C-B9FC-914286F7D4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513CB-B5C6-794C-B9FC-914286F7D4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3CB-B5C6-794C-B9FC-914286F7D4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227A-95DB-DE4A-82CE-83A3DDE0C8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customXml" Target="../ink/ink3.xml"/><Relationship Id="rId7" Type="http://schemas.openxmlformats.org/officeDocument/2006/relationships/image" Target="../media/image6.png"/><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47220" y="1431358"/>
            <a:ext cx="4467022" cy="4056916"/>
            <a:chOff x="349372" y="1061869"/>
            <a:chExt cx="4467022" cy="4056916"/>
          </a:xfrm>
        </p:grpSpPr>
        <p:pic>
          <p:nvPicPr>
            <p:cNvPr id="13" name="Picture 12"/>
            <p:cNvPicPr>
              <a:picLocks noChangeAspect="1"/>
            </p:cNvPicPr>
            <p:nvPr/>
          </p:nvPicPr>
          <p:blipFill>
            <a:blip r:embed="rId1"/>
            <a:stretch>
              <a:fillRect/>
            </a:stretch>
          </p:blipFill>
          <p:spPr>
            <a:xfrm>
              <a:off x="662643" y="1061869"/>
              <a:ext cx="3840480" cy="3718639"/>
            </a:xfrm>
            <a:prstGeom prst="rect">
              <a:avLst/>
            </a:prstGeom>
          </p:spPr>
        </p:pic>
        <p:sp>
          <p:nvSpPr>
            <p:cNvPr id="14" name="Title 1"/>
            <p:cNvSpPr txBox="1"/>
            <p:nvPr/>
          </p:nvSpPr>
          <p:spPr>
            <a:xfrm>
              <a:off x="349372" y="4313121"/>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grpSp>
      <p:sp>
        <p:nvSpPr>
          <p:cNvPr id="2" name="Title 1"/>
          <p:cNvSpPr>
            <a:spLocks noGrp="1"/>
          </p:cNvSpPr>
          <p:nvPr>
            <p:ph type="ctrTitle"/>
          </p:nvPr>
        </p:nvSpPr>
        <p:spPr>
          <a:xfrm>
            <a:off x="5170616" y="985378"/>
            <a:ext cx="6239800" cy="1827004"/>
          </a:xfrm>
        </p:spPr>
        <p:txBody>
          <a:bodyPr>
            <a:noAutofit/>
          </a:bodyPr>
          <a:lstStyle/>
          <a:p>
            <a:r>
              <a:rPr lang="en-US" sz="6600" dirty="0"/>
              <a:t>Sequence to sequence models</a:t>
            </a:r>
            <a:endParaRPr lang="en-US" sz="6600" dirty="0"/>
          </a:p>
        </p:txBody>
      </p:sp>
      <p:sp>
        <p:nvSpPr>
          <p:cNvPr id="4" name="TextBox 3"/>
          <p:cNvSpPr txBox="1"/>
          <p:nvPr/>
        </p:nvSpPr>
        <p:spPr>
          <a:xfrm>
            <a:off x="4872193" y="4026189"/>
            <a:ext cx="6836646" cy="2123658"/>
          </a:xfrm>
          <a:prstGeom prst="rect">
            <a:avLst/>
          </a:prstGeom>
          <a:noFill/>
        </p:spPr>
        <p:txBody>
          <a:bodyPr wrap="square" rtlCol="0">
            <a:spAutoFit/>
          </a:bodyPr>
          <a:lstStyle/>
          <a:p>
            <a:pPr algn="ctr"/>
            <a:r>
              <a:rPr lang="en-US" sz="6600" dirty="0"/>
              <a:t>Refinements to beam search</a:t>
            </a:r>
            <a:endParaRPr lang="en-US" sz="6600" dirty="0"/>
          </a:p>
        </p:txBody>
      </p:sp>
      <p:sp>
        <p:nvSpPr>
          <p:cNvPr id="7" name="TextBox 6"/>
          <p:cNvSpPr txBox="1"/>
          <p:nvPr/>
        </p:nvSpPr>
        <p:spPr>
          <a:xfrm>
            <a:off x="1092530" y="1187097"/>
            <a:ext cx="2980706" cy="3088019"/>
          </a:xfrm>
          <a:prstGeom prst="rect">
            <a:avLst/>
          </a:prstGeom>
          <a:noFill/>
        </p:spPr>
        <p:txBody>
          <a:bodyPr wrap="square" rtlCol="0">
            <a:spAutoFit/>
          </a:bodyPr>
          <a:lstStyle/>
          <a:p>
            <a:endParaRPr lang="en-US"/>
          </a:p>
        </p:txBody>
      </p:sp>
      <p:cxnSp>
        <p:nvCxnSpPr>
          <p:cNvPr id="10" name="Straight Connector 9"/>
          <p:cNvCxnSpPr/>
          <p:nvPr/>
        </p:nvCxnSpPr>
        <p:spPr>
          <a:xfrm>
            <a:off x="4836353" y="3410417"/>
            <a:ext cx="6908326" cy="17737"/>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Length normalization</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86" name="TextBox 85"/>
              <p:cNvSpPr txBox="1"/>
              <p:nvPr/>
            </p:nvSpPr>
            <p:spPr>
              <a:xfrm>
                <a:off x="385124" y="1274154"/>
                <a:ext cx="6288260" cy="13022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sSubPr>
                        <m:e>
                          <m:func>
                            <m:func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cs typeface="Cambria Math" panose="02040503050406030204" pitchFamily="18" charset="0"/>
                                    </a:rPr>
                                    <m:t>arg</m:t>
                                  </m:r>
                                  <m:r>
                                    <a:rPr lang="en-US" sz="2800" b="0" i="0" smtClean="0">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cs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𝑦</m:t>
                                  </m:r>
                                </m:lim>
                              </m:limLow>
                            </m:fName>
                            <m:e>
                              <m:nary>
                                <m:naryPr>
                                  <m:chr m:val="∏"/>
                                  <m:ctrlPr>
                                    <a:rPr lang="is-IS" sz="2800" b="0" i="1" smtClean="0">
                                      <a:latin typeface="Cambria Math" panose="02040503050406030204" pitchFamily="18" charset="0"/>
                                      <a:ea typeface="Cambria Math" panose="02040503050406030204" pitchFamily="18" charset="0"/>
                                      <a:cs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cs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1</m:t>
                                  </m:r>
                                </m:sub>
                                <m:sup>
                                  <m:sSub>
                                    <m:sSub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cs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𝑦</m:t>
                                      </m:r>
                                    </m:sub>
                                  </m:sSub>
                                </m:sup>
                                <m:e>
                                  <m:r>
                                    <a:rPr lang="en-US" sz="2800" i="1">
                                      <a:latin typeface="Cambria Math" panose="02040503050406030204" pitchFamily="18" charset="0"/>
                                      <a:ea typeface="Cambria Math" panose="02040503050406030204" pitchFamily="18" charset="0"/>
                                      <a:cs typeface="Cambria Math" panose="02040503050406030204" pitchFamily="18" charset="0"/>
                                    </a:rPr>
                                    <m:t>𝑃</m:t>
                                  </m:r>
                                  <m:d>
                                    <m:dPr>
                                      <m:endChr m:val="|"/>
                                      <m:ctrlPr>
                                        <a:rPr lang="en-US" sz="2800" i="1">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 </m:t>
                                      </m:r>
                                    </m:e>
                                  </m:d>
                                  <m:r>
                                    <a:rPr lang="en-US" sz="2800" i="1">
                                      <a:latin typeface="Cambria Math" panose="02040503050406030204" pitchFamily="18" charset="0"/>
                                      <a:ea typeface="Cambria Math" panose="02040503050406030204" pitchFamily="18" charset="0"/>
                                      <a:cs typeface="Cambria Math" panose="02040503050406030204" pitchFamily="18" charset="0"/>
                                    </a:rPr>
                                    <m:t>𝑥</m:t>
                                  </m:r>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e>
                              </m:nary>
                            </m:e>
                          </m:func>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sub>
                      </m:sSub>
                    </m:oMath>
                  </m:oMathPara>
                </a14:m>
                <a:endParaRPr lang="en-US" sz="32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86" name="TextBox 85"/>
              <p:cNvSpPr txBox="1">
                <a:spLocks noRot="1" noChangeAspect="1" noMove="1" noResize="1" noEditPoints="1" noAdjustHandles="1" noChangeArrowheads="1" noChangeShapeType="1" noTextEdit="1"/>
              </p:cNvSpPr>
              <p:nvPr/>
            </p:nvSpPr>
            <p:spPr>
              <a:xfrm>
                <a:off x="385124" y="1274154"/>
                <a:ext cx="6288260" cy="1302216"/>
              </a:xfrm>
              <a:prstGeom prst="rect">
                <a:avLst/>
              </a:prstGeom>
              <a:blipFill rotWithShape="1">
                <a:blip r:embed="rId1"/>
                <a:stretch>
                  <a:fillRect l="-5" t="-26" r="3" b="1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85124" y="3067959"/>
                <a:ext cx="6870727" cy="13503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sSubSupPr>
                        <m:e>
                          <m:func>
                            <m:func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cs typeface="Cambria Math" panose="02040503050406030204" pitchFamily="18" charset="0"/>
                                    </a:rPr>
                                    <m:t>arg</m:t>
                                  </m:r>
                                  <m:r>
                                    <a:rPr lang="en-US" sz="2800" b="0" i="0" smtClean="0">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cs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𝑦</m:t>
                                  </m:r>
                                </m:lim>
                              </m:limLow>
                            </m:fName>
                            <m:e>
                              <m:nary>
                                <m:naryPr>
                                  <m:chr m:val="∑"/>
                                  <m:ctrlPr>
                                    <a:rPr lang="is-IS" sz="2800" b="0" i="1" smtClean="0">
                                      <a:latin typeface="Cambria Math" panose="02040503050406030204" pitchFamily="18" charset="0"/>
                                      <a:ea typeface="Cambria Math" panose="02040503050406030204" pitchFamily="18" charset="0"/>
                                      <a:cs typeface="Cambria Math" panose="02040503050406030204" pitchFamily="18" charset="0"/>
                                    </a:rPr>
                                  </m:ctrlPr>
                                </m:naryPr>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1</m:t>
                                  </m:r>
                                </m:sub>
                                <m:sup>
                                  <m:sSub>
                                    <m:sSubPr>
                                      <m:ctrlPr>
                                        <a:rPr lang="en-US" sz="2800" b="0" i="1" smtClean="0">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cs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𝑦</m:t>
                                      </m:r>
                                    </m:sub>
                                  </m:sSub>
                                </m:sup>
                                <m:e>
                                  <m:func>
                                    <m:funcPr>
                                      <m:ctrlPr>
                                        <a:rPr lang="en-US" sz="2800" i="1">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cs typeface="Cambria Math" panose="02040503050406030204" pitchFamily="18" charset="0"/>
                                        </a:rPr>
                                        <m:t>log</m:t>
                                      </m:r>
                                    </m:fName>
                                    <m:e>
                                      <m:r>
                                        <a:rPr lang="en-US" sz="2800" i="1">
                                          <a:latin typeface="Cambria Math" panose="02040503050406030204" pitchFamily="18" charset="0"/>
                                          <a:ea typeface="Cambria Math" panose="02040503050406030204" pitchFamily="18" charset="0"/>
                                          <a:cs typeface="Cambria Math" panose="02040503050406030204" pitchFamily="18" charset="0"/>
                                        </a:rPr>
                                        <m:t>𝑃</m:t>
                                      </m:r>
                                      <m:d>
                                        <m:dPr>
                                          <m:endChr m:val="|"/>
                                          <m:ctrlPr>
                                            <a:rPr lang="en-US" sz="2800" i="1">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 </m:t>
                                          </m:r>
                                        </m:e>
                                      </m:d>
                                      <m:r>
                                        <a:rPr lang="en-US" sz="2800" i="1">
                                          <a:latin typeface="Cambria Math" panose="02040503050406030204" pitchFamily="18" charset="0"/>
                                          <a:ea typeface="Cambria Math" panose="02040503050406030204" pitchFamily="18" charset="0"/>
                                          <a:cs typeface="Cambria Math" panose="02040503050406030204" pitchFamily="18" charset="0"/>
                                        </a:rPr>
                                        <m:t>𝑥</m:t>
                                      </m:r>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cs typeface="Cambria Math" panose="02040503050406030204" pitchFamily="18" charset="0"/>
                                        </a:rPr>
                                        <m:t> </m:t>
                                      </m:r>
                                    </m:e>
                                  </m:func>
                                </m:e>
                              </m:nary>
                            </m:e>
                          </m:func>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sub>
                        <m:sup>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sup>
                      </m:sSubSup>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385124" y="3067959"/>
                <a:ext cx="6870727" cy="1350306"/>
              </a:xfrm>
              <a:prstGeom prst="rect">
                <a:avLst/>
              </a:prstGeom>
              <a:blipFill rotWithShape="1">
                <a:blip r:embed="rId2"/>
                <a:stretch>
                  <a:fillRect l="-5" t="-20" r="5" b="4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2621391" y="5235139"/>
                <a:ext cx="5512022" cy="12942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is-IS" sz="2800" i="1" smtClean="0">
                              <a:latin typeface="Cambria Math" panose="02040503050406030204" pitchFamily="18" charset="0"/>
                              <a:ea typeface="Cambria Math" panose="02040503050406030204" pitchFamily="18" charset="0"/>
                              <a:cs typeface="Cambria Math" panose="02040503050406030204" pitchFamily="18" charset="0"/>
                            </a:rPr>
                          </m:ctrlPr>
                        </m:naryPr>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1</m:t>
                          </m:r>
                        </m:sub>
                        <m:sup>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𝑇</m:t>
                              </m:r>
                            </m:e>
                            <m:sub>
                              <m:r>
                                <a:rPr lang="en-US" sz="2800" i="1">
                                  <a:latin typeface="Cambria Math" panose="02040503050406030204" pitchFamily="18" charset="0"/>
                                  <a:ea typeface="Cambria Math" panose="02040503050406030204" pitchFamily="18" charset="0"/>
                                  <a:cs typeface="Cambria Math" panose="02040503050406030204" pitchFamily="18" charset="0"/>
                                </a:rPr>
                                <m:t>𝑦</m:t>
                              </m:r>
                            </m:sub>
                          </m:sSub>
                        </m:sup>
                        <m:e>
                          <m:func>
                            <m:funcPr>
                              <m:ctrlPr>
                                <a:rPr lang="en-US" sz="2800" i="1">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cs typeface="Cambria Math" panose="02040503050406030204" pitchFamily="18" charset="0"/>
                                </a:rPr>
                                <m:t>log</m:t>
                              </m:r>
                            </m:fName>
                            <m:e>
                              <m:r>
                                <a:rPr lang="en-US" sz="2800" i="1">
                                  <a:latin typeface="Cambria Math" panose="02040503050406030204" pitchFamily="18" charset="0"/>
                                  <a:ea typeface="Cambria Math" panose="02040503050406030204" pitchFamily="18" charset="0"/>
                                  <a:cs typeface="Cambria Math" panose="02040503050406030204" pitchFamily="18" charset="0"/>
                                </a:rPr>
                                <m:t>𝑃</m:t>
                              </m:r>
                              <m:d>
                                <m:dPr>
                                  <m:endChr m:val="|"/>
                                  <m:ctrlPr>
                                    <a:rPr lang="en-US" sz="2800" i="1">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 </m:t>
                                  </m:r>
                                </m:e>
                              </m:d>
                              <m:r>
                                <a:rPr lang="en-US" sz="2800" i="1">
                                  <a:latin typeface="Cambria Math" panose="02040503050406030204" pitchFamily="18" charset="0"/>
                                  <a:ea typeface="Cambria Math" panose="02040503050406030204" pitchFamily="18" charset="0"/>
                                  <a:cs typeface="Cambria Math" panose="02040503050406030204" pitchFamily="18" charset="0"/>
                                </a:rPr>
                                <m:t>𝑥</m:t>
                              </m:r>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pPr>
                                <m:e>
                                  <m:r>
                                    <a:rPr lang="en-US" sz="2800" i="1">
                                      <a:latin typeface="Cambria Math" panose="02040503050406030204" pitchFamily="18" charset="0"/>
                                      <a:ea typeface="Cambria Math" panose="02040503050406030204" pitchFamily="18" charset="0"/>
                                      <a:cs typeface="Cambria Math" panose="02040503050406030204" pitchFamily="18" charset="0"/>
                                    </a:rPr>
                                    <m:t>𝑦</m:t>
                                  </m:r>
                                </m:e>
                                <m:sup>
                                  <m:r>
                                    <a:rPr lang="en-US" sz="2800" i="1">
                                      <a:latin typeface="Cambria Math" panose="02040503050406030204" pitchFamily="18" charset="0"/>
                                      <a:ea typeface="Cambria Math" panose="02040503050406030204" pitchFamily="18" charset="0"/>
                                      <a:cs typeface="Cambria Math" panose="02040503050406030204" pitchFamily="18" charset="0"/>
                                    </a:rPr>
                                    <m:t>&lt;</m:t>
                                  </m:r>
                                  <m:r>
                                    <a:rPr lang="en-US" sz="2800" i="1">
                                      <a:latin typeface="Cambria Math" panose="02040503050406030204" pitchFamily="18" charset="0"/>
                                      <a:ea typeface="Cambria Math" panose="02040503050406030204" pitchFamily="18" charset="0"/>
                                      <a:cs typeface="Cambria Math" panose="02040503050406030204" pitchFamily="18" charset="0"/>
                                    </a:rPr>
                                    <m:t>𝑡</m:t>
                                  </m:r>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1</m:t>
                                  </m:r>
                                  <m:r>
                                    <a:rPr lang="en-US" sz="2800" i="1">
                                      <a:latin typeface="Cambria Math" panose="02040503050406030204" pitchFamily="18" charset="0"/>
                                      <a:ea typeface="Cambria Math" panose="02040503050406030204" pitchFamily="18" charset="0"/>
                                      <a:cs typeface="Cambria Math" panose="02040503050406030204" pitchFamily="18" charset="0"/>
                                    </a:rPr>
                                    <m:t>&gt;</m:t>
                                  </m:r>
                                </m:sup>
                              </m:sSup>
                              <m:r>
                                <a:rPr lang="en-US" sz="2800" i="1">
                                  <a:latin typeface="Cambria Math" panose="02040503050406030204" pitchFamily="18" charset="0"/>
                                  <a:ea typeface="Cambria Math" panose="02040503050406030204" pitchFamily="18" charset="0"/>
                                  <a:cs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cs typeface="Cambria Math" panose="02040503050406030204" pitchFamily="18" charset="0"/>
                                </a:rPr>
                                <m:t> </m:t>
                              </m:r>
                            </m:e>
                          </m:func>
                        </m:e>
                      </m:nary>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43" name="TextBox 42"/>
              <p:cNvSpPr txBox="1">
                <a:spLocks noRot="1" noChangeAspect="1" noMove="1" noResize="1" noEditPoints="1" noAdjustHandles="1" noChangeArrowheads="1" noChangeShapeType="1" noTextEdit="1"/>
              </p:cNvSpPr>
              <p:nvPr/>
            </p:nvSpPr>
            <p:spPr>
              <a:xfrm>
                <a:off x="2621391" y="5235139"/>
                <a:ext cx="5512022" cy="1294200"/>
              </a:xfrm>
              <a:prstGeom prst="rect">
                <a:avLst/>
              </a:prstGeom>
              <a:blipFill rotWithShape="1">
                <a:blip r:embed="rId3"/>
                <a:stretch>
                  <a:fillRect l="-2" t="-15" r="6" b="21"/>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1568520" y="419040"/>
              <a:ext cx="10585800" cy="1232280"/>
            </p14:xfrm>
          </p:contentPart>
        </mc:Choice>
        <mc:Fallback xmlns="">
          <p:pic>
            <p:nvPicPr>
              <p:cNvPr id="4" name="Ink 3"/>
            </p:nvPicPr>
            <p:blipFill>
              <a:blip r:embed="rId5"/>
            </p:blipFill>
            <p:spPr>
              <a:xfrm>
                <a:off x="1568520" y="419040"/>
                <a:ext cx="10585800" cy="12322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977760" y="1905120"/>
              <a:ext cx="10859040" cy="2597400"/>
            </p14:xfrm>
          </p:contentPart>
        </mc:Choice>
        <mc:Fallback xmlns="">
          <p:pic>
            <p:nvPicPr>
              <p:cNvPr id="5" name="Ink 4"/>
            </p:nvPicPr>
            <p:blipFill>
              <a:blip r:embed="rId7"/>
            </p:blipFill>
            <p:spPr>
              <a:xfrm>
                <a:off x="977760" y="1905120"/>
                <a:ext cx="10859040" cy="2597400"/>
              </a:xfrm>
              <a:prstGeom prst="rect"/>
            </p:spPr>
          </p:pic>
        </mc:Fallback>
      </mc:AlternateContent>
      <p:sp>
        <p:nvSpPr>
          <p:cNvPr id="6" name="Rectangle 5"/>
          <p:cNvSpPr/>
          <p:nvPr/>
        </p:nvSpPr>
        <p:spPr>
          <a:xfrm>
            <a:off x="1395526" y="4390010"/>
            <a:ext cx="6279967" cy="732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99994" y="4136210"/>
            <a:ext cx="6279967" cy="732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800280" y="819000"/>
              <a:ext cx="11385720" cy="5893200"/>
            </p14:xfrm>
          </p:contentPart>
        </mc:Choice>
        <mc:Fallback xmlns="">
          <p:pic>
            <p:nvPicPr>
              <p:cNvPr id="7" name="Ink 6"/>
            </p:nvPicPr>
            <p:blipFill>
              <a:blip r:embed="rId9"/>
            </p:blipFill>
            <p:spPr>
              <a:xfrm>
                <a:off x="800280" y="819000"/>
                <a:ext cx="11385720" cy="5893200"/>
              </a:xfrm>
              <a:prstGeom prst="rect"/>
            </p:spPr>
          </p:pic>
        </mc:Fallback>
      </mc:AlternateContent>
      <p:sp>
        <p:nvSpPr>
          <p:cNvPr id="8" name="Rectangles 7"/>
          <p:cNvSpPr/>
          <p:nvPr/>
        </p:nvSpPr>
        <p:spPr>
          <a:xfrm>
            <a:off x="1689100" y="2576830"/>
            <a:ext cx="5118100" cy="490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448560" y="2422525"/>
            <a:ext cx="4807585" cy="922020"/>
          </a:xfrm>
          <a:prstGeom prst="rect">
            <a:avLst/>
          </a:prstGeom>
          <a:noFill/>
          <a:ln>
            <a:solidFill>
              <a:srgbClr val="FF0000"/>
            </a:solidFill>
          </a:ln>
        </p:spPr>
        <p:txBody>
          <a:bodyPr wrap="square" rtlCol="0">
            <a:spAutoFit/>
          </a:bodyPr>
          <a:p>
            <a:r>
              <a:rPr lang="en-US"/>
              <a:t>The Probability are very small number, which will lead to numerical underflow.</a:t>
            </a:r>
            <a:endParaRPr lang="en-US"/>
          </a:p>
          <a:p>
            <a:r>
              <a:rPr lang="en-US"/>
              <a:t>To overcome this, we take log</a:t>
            </a:r>
            <a:endParaRPr lang="en-US"/>
          </a:p>
        </p:txBody>
      </p:sp>
      <p:cxnSp>
        <p:nvCxnSpPr>
          <p:cNvPr id="11" name="Straight Arrow Connector 10"/>
          <p:cNvCxnSpPr/>
          <p:nvPr/>
        </p:nvCxnSpPr>
        <p:spPr>
          <a:xfrm>
            <a:off x="1341120" y="3215005"/>
            <a:ext cx="1107440" cy="4305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s 11"/>
          <p:cNvSpPr/>
          <p:nvPr/>
        </p:nvSpPr>
        <p:spPr>
          <a:xfrm>
            <a:off x="9913620" y="1905000"/>
            <a:ext cx="1923415" cy="143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7256145" y="3462020"/>
            <a:ext cx="1310640" cy="810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1"/>
          <p:nvPr/>
        </p:nvSpPr>
        <p:spPr>
          <a:xfrm>
            <a:off x="7346950" y="3129280"/>
            <a:ext cx="4807585" cy="1383665"/>
          </a:xfrm>
          <a:prstGeom prst="rect">
            <a:avLst/>
          </a:prstGeom>
          <a:noFill/>
          <a:ln>
            <a:solidFill>
              <a:srgbClr val="FF0000"/>
            </a:solidFill>
          </a:ln>
        </p:spPr>
        <p:txBody>
          <a:bodyPr wrap="square" rtlCol="0">
            <a:spAutoFit/>
          </a:bodyPr>
          <a:p>
            <a:r>
              <a:rPr lang="en-US" sz="1400"/>
              <a:t>if we have a long senstence, the probability will be low. The longer the sentence, the lower the probability. In that sense, the alg will always recommend shorter senstence. The same as you take log, the longer the sentence, the more negative the logTo overcome this, we normalized to the length of the sentence.</a:t>
            </a:r>
            <a:endParaRPr lang="en-US" sz="1400"/>
          </a:p>
        </p:txBody>
      </p:sp>
      <p:cxnSp>
        <p:nvCxnSpPr>
          <p:cNvPr id="16" name="Straight Arrow Connector 15"/>
          <p:cNvCxnSpPr/>
          <p:nvPr/>
        </p:nvCxnSpPr>
        <p:spPr>
          <a:xfrm flipH="1">
            <a:off x="7908925" y="4512945"/>
            <a:ext cx="657860" cy="7219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8021955" y="6336030"/>
            <a:ext cx="4170045" cy="521970"/>
          </a:xfrm>
          <a:prstGeom prst="rect">
            <a:avLst/>
          </a:prstGeom>
          <a:solidFill>
            <a:schemeClr val="bg1"/>
          </a:solidFill>
          <a:ln>
            <a:solidFill>
              <a:srgbClr val="FF0000"/>
            </a:solidFill>
          </a:ln>
        </p:spPr>
        <p:txBody>
          <a:bodyPr wrap="square" rtlCol="0">
            <a:spAutoFit/>
          </a:bodyPr>
          <a:p>
            <a:r>
              <a:rPr lang="en-US" sz="1400"/>
              <a:t>In practice, we will normalize to Ty to the  </a:t>
            </a:r>
            <a:r>
              <a:rPr lang="en-US" sz="1400">
                <a:latin typeface="Arial" panose="020B0604020202020204" pitchFamily="34" charset="0"/>
                <a:cs typeface="Arial" panose="020B0604020202020204" pitchFamily="34" charset="0"/>
              </a:rPr>
              <a:t>α, which is a hyperparamter. The rule of thumb is 0.7</a:t>
            </a:r>
            <a:r>
              <a:rPr lang="en-US" sz="1400"/>
              <a:t> </a:t>
            </a:r>
            <a:endParaRPr lang="en-US" sz="1400"/>
          </a:p>
        </p:txBody>
      </p:sp>
      <p:sp>
        <p:nvSpPr>
          <p:cNvPr id="20" name="Text Box 19"/>
          <p:cNvSpPr txBox="1"/>
          <p:nvPr/>
        </p:nvSpPr>
        <p:spPr>
          <a:xfrm>
            <a:off x="1873250" y="2592705"/>
            <a:ext cx="535940" cy="368300"/>
          </a:xfrm>
          <a:prstGeom prst="rect">
            <a:avLst/>
          </a:prstGeom>
          <a:solidFill>
            <a:srgbClr val="92D050"/>
          </a:solidFill>
          <a:ln>
            <a:solidFill>
              <a:schemeClr val="bg2"/>
            </a:solidFill>
          </a:ln>
          <a:extLst>
            <a:ext uri="{909E8E84-426E-40DD-AFC4-6F175D3DCCD1}">
              <a14:hiddenFill xmlns:a14="http://schemas.microsoft.com/office/drawing/2010/main">
                <a:solidFill>
                  <a:schemeClr val="accent1"/>
                </a:solidFill>
              </a14:hiddenFill>
            </a:ext>
          </a:extLst>
        </p:spPr>
        <p:txBody>
          <a:bodyPr wrap="square" rtlCol="0" anchor="t">
            <a:spAutoFit/>
          </a:bodyPr>
          <a:p>
            <a:r>
              <a:rPr lang="en-US">
                <a:latin typeface="Calibri" panose="020F0502020204030204" charset="0"/>
              </a:rPr>
              <a:t>①</a:t>
            </a:r>
            <a:endParaRPr lang="en-US">
              <a:latin typeface="Calibri" panose="020F0502020204030204" charset="0"/>
            </a:endParaRPr>
          </a:p>
        </p:txBody>
      </p:sp>
      <p:sp>
        <p:nvSpPr>
          <p:cNvPr id="21" name="Text Box 20"/>
          <p:cNvSpPr txBox="1"/>
          <p:nvPr/>
        </p:nvSpPr>
        <p:spPr>
          <a:xfrm>
            <a:off x="7346950" y="2699385"/>
            <a:ext cx="486410" cy="368300"/>
          </a:xfrm>
          <a:prstGeom prst="rect">
            <a:avLst/>
          </a:prstGeom>
          <a:solidFill>
            <a:srgbClr val="92D050"/>
          </a:solidFill>
          <a:ln>
            <a:solidFill>
              <a:schemeClr val="bg2"/>
            </a:solidFill>
          </a:ln>
          <a:extLst>
            <a:ext uri="{909E8E84-426E-40DD-AFC4-6F175D3DCCD1}">
              <a14:hiddenFill xmlns:a14="http://schemas.microsoft.com/office/drawing/2010/main">
                <a:solidFill>
                  <a:schemeClr val="accent1"/>
                </a:solidFill>
              </a14:hiddenFill>
            </a:ext>
          </a:extLst>
        </p:spPr>
        <p:txBody>
          <a:bodyPr wrap="none" rtlCol="0" anchor="t">
            <a:spAutoFit/>
          </a:bodyPr>
          <a:p>
            <a:r>
              <a:rPr lang="en-US">
                <a:latin typeface="Calibri" panose="020F0502020204030204" charset="0"/>
              </a:rPr>
              <a:t>②</a:t>
            </a:r>
            <a:endParaRPr lang="en-US">
              <a:latin typeface="Calibri" panose="020F0502020204030204" charset="0"/>
            </a:endParaRPr>
          </a:p>
        </p:txBody>
      </p:sp>
      <p:sp>
        <p:nvSpPr>
          <p:cNvPr id="22" name="Text Box 21"/>
          <p:cNvSpPr txBox="1"/>
          <p:nvPr/>
        </p:nvSpPr>
        <p:spPr>
          <a:xfrm>
            <a:off x="8080375" y="5901055"/>
            <a:ext cx="486410" cy="368300"/>
          </a:xfrm>
          <a:prstGeom prst="rect">
            <a:avLst/>
          </a:prstGeom>
          <a:solidFill>
            <a:srgbClr val="92D050"/>
          </a:solidFill>
          <a:ln>
            <a:solidFill>
              <a:schemeClr val="bg2"/>
            </a:solidFill>
          </a:ln>
          <a:extLst>
            <a:ext uri="{909E8E84-426E-40DD-AFC4-6F175D3DCCD1}">
              <a14:hiddenFill xmlns:a14="http://schemas.microsoft.com/office/drawing/2010/main">
                <a:solidFill>
                  <a:schemeClr val="accent1"/>
                </a:solidFill>
              </a14:hiddenFill>
            </a:ext>
          </a:extLst>
        </p:spPr>
        <p:txBody>
          <a:bodyPr wrap="none" rtlCol="0" anchor="t">
            <a:spAutoFit/>
          </a:bodyPr>
          <a:p>
            <a:r>
              <a:rPr lang="en-US">
                <a:latin typeface="Calibri" panose="020F0502020204030204" charset="0"/>
              </a:rPr>
              <a:t>③</a:t>
            </a:r>
            <a:endParaRPr lang="en-US">
              <a:latin typeface="Calibri" panose="020F0502020204030204" charset="0"/>
            </a:endParaRPr>
          </a:p>
        </p:txBody>
      </p:sp>
      <p:sp>
        <p:nvSpPr>
          <p:cNvPr id="23" name="Text Box 22"/>
          <p:cNvSpPr txBox="1"/>
          <p:nvPr/>
        </p:nvSpPr>
        <p:spPr>
          <a:xfrm>
            <a:off x="0" y="6858000"/>
            <a:ext cx="4807585" cy="1168400"/>
          </a:xfrm>
          <a:prstGeom prst="rect">
            <a:avLst/>
          </a:prstGeom>
          <a:solidFill>
            <a:schemeClr val="bg1"/>
          </a:solidFill>
          <a:ln>
            <a:solidFill>
              <a:srgbClr val="FF0000"/>
            </a:solidFill>
          </a:ln>
        </p:spPr>
        <p:txBody>
          <a:bodyPr wrap="square" rtlCol="0">
            <a:spAutoFit/>
          </a:bodyPr>
          <a:p>
            <a:r>
              <a:rPr lang="en-US" sz="1400"/>
              <a:t>Given Bean Search width =3,you will be keeping track of the top three possibilities for each of these possible sentence lengths, 1, 2, 3, 4 and so on, up to 30. Then look at all the output sentences against this score. Then pick the one with highest score.</a:t>
            </a:r>
            <a:endParaRPr lang="en-US" sz="1400"/>
          </a:p>
        </p:txBody>
      </p:sp>
      <p:sp>
        <p:nvSpPr>
          <p:cNvPr id="26" name="Text Box 25"/>
          <p:cNvSpPr txBox="1"/>
          <p:nvPr/>
        </p:nvSpPr>
        <p:spPr>
          <a:xfrm>
            <a:off x="0" y="6489700"/>
            <a:ext cx="436880" cy="368300"/>
          </a:xfrm>
          <a:prstGeom prst="rect">
            <a:avLst/>
          </a:prstGeom>
          <a:solidFill>
            <a:srgbClr val="92D050"/>
          </a:solidFill>
          <a:ln>
            <a:solidFill>
              <a:schemeClr val="bg2"/>
            </a:solidFill>
          </a:ln>
          <a:extLst>
            <a:ext uri="{909E8E84-426E-40DD-AFC4-6F175D3DCCD1}">
              <a14:hiddenFill xmlns:a14="http://schemas.microsoft.com/office/drawing/2010/main">
                <a:solidFill>
                  <a:schemeClr val="accent1"/>
                </a:solidFill>
              </a14:hiddenFill>
            </a:ext>
          </a:extLst>
        </p:spPr>
        <p:txBody>
          <a:bodyPr wrap="none" rtlCol="0" anchor="t">
            <a:spAutoFit/>
          </a:bodyPr>
          <a:p>
            <a:r>
              <a:rPr lang="en-US">
                <a:latin typeface="Calibri" panose="020F0502020204030204" charset="0"/>
              </a:rPr>
              <a:t>(4)</a:t>
            </a:r>
            <a:endParaRPr lang="en-US">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Beam search discussion</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4" name="TextBox 3"/>
          <p:cNvSpPr txBox="1"/>
          <p:nvPr/>
        </p:nvSpPr>
        <p:spPr>
          <a:xfrm>
            <a:off x="1239864" y="1508443"/>
            <a:ext cx="2719014"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Beam width B?</a:t>
            </a:r>
            <a:endParaRPr lang="en-US" sz="2800"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77" name="TextBox 76"/>
              <p:cNvSpPr txBox="1"/>
              <p:nvPr/>
            </p:nvSpPr>
            <p:spPr>
              <a:xfrm>
                <a:off x="519177" y="4960175"/>
                <a:ext cx="11440331" cy="1641475"/>
              </a:xfrm>
              <a:prstGeom prst="rect">
                <a:avLst/>
              </a:prstGeom>
              <a:noFill/>
            </p:spPr>
            <p:txBody>
              <a:bodyPr wrap="square" rtlCol="0">
                <a:spAutoFit/>
              </a:bodyPr>
              <a:lstStyle/>
              <a:p>
                <a:r>
                  <a:rPr lang="en-US" sz="2800" dirty="0">
                    <a:latin typeface="Century Schoolbook" charset="0"/>
                    <a:ea typeface="Century Schoolbook" charset="0"/>
                    <a:cs typeface="Century Schoolbook" charset="0"/>
                  </a:rPr>
                  <a:t>Unlike exact search algorithms like BFS (Breadth First Search) or  DFS (Depth First Search), Beam Search runs faster but is not guaranteed to find exact maximum for</a:t>
                </a:r>
                <a14:m>
                  <m:oMath xmlns:m="http://schemas.openxmlformats.org/officeDocument/2006/math">
                    <m:limLow>
                      <m:limLowPr>
                        <m:ctrlPr>
                          <a:rPr lang="en-US" sz="2800" i="1">
                            <a:latin typeface="Cambria Math" panose="02040503050406030204" pitchFamily="18" charset="0"/>
                            <a:ea typeface="Cambria Math" panose="02040503050406030204" pitchFamily="18" charset="0"/>
                            <a:cs typeface="Cambria Math" panose="02040503050406030204" pitchFamily="18" charset="0"/>
                          </a:rPr>
                        </m:ctrlPr>
                      </m:limLowPr>
                      <m:e>
                        <m:r>
                          <a:rPr lang="en-US" sz="2800" b="0" i="0" smtClean="0">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cs typeface="Cambria Math" panose="02040503050406030204" pitchFamily="18" charset="0"/>
                          </a:rPr>
                          <m:t>arg</m:t>
                        </m:r>
                        <m:r>
                          <a:rPr lang="en-US" sz="2800">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cs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800" i="1">
                            <a:latin typeface="Cambria Math" panose="02040503050406030204" pitchFamily="18" charset="0"/>
                            <a:ea typeface="Cambria Math" panose="02040503050406030204" pitchFamily="18" charset="0"/>
                            <a:cs typeface="Cambria Math" panose="02040503050406030204" pitchFamily="18" charset="0"/>
                          </a:rPr>
                          <m:t>𝑦</m:t>
                        </m:r>
                      </m:lim>
                    </m:limLow>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800" b="0" i="1" smtClean="0">
                        <a:latin typeface="Cambria Math" panose="02040503050406030204" pitchFamily="18" charset="0"/>
                        <a:ea typeface="Century Schoolbook" charset="0"/>
                        <a:cs typeface="Century Schoolbook" charset="0"/>
                      </a:rPr>
                      <m:t>𝑃</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𝑦</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𝑥</m:t>
                    </m:r>
                    <m:r>
                      <a:rPr lang="en-US" sz="2800" b="0" i="1" smtClean="0">
                        <a:latin typeface="Cambria Math" panose="02040503050406030204" pitchFamily="18" charset="0"/>
                        <a:ea typeface="Century Schoolbook" charset="0"/>
                        <a:cs typeface="Century Schoolbook" charset="0"/>
                      </a:rPr>
                      <m:t>)</m:t>
                    </m:r>
                  </m:oMath>
                </a14:m>
                <a:r>
                  <a:rPr lang="en-US" sz="2800" dirty="0">
                    <a:latin typeface="Century Schoolbook" charset="0"/>
                    <a:ea typeface="Century Schoolbook" charset="0"/>
                    <a:cs typeface="Century Schoolbook" charset="0"/>
                  </a:rPr>
                  <a:t>.</a:t>
                </a:r>
                <a:endParaRPr lang="en-US" sz="2800" dirty="0">
                  <a:latin typeface="Century Schoolbook" charset="0"/>
                  <a:ea typeface="Century Schoolbook" charset="0"/>
                  <a:cs typeface="Century Schoolbook" charset="0"/>
                </a:endParaRPr>
              </a:p>
            </p:txBody>
          </p:sp>
        </mc:Choice>
        <mc:Fallback>
          <p:sp>
            <p:nvSpPr>
              <p:cNvPr id="77" name="TextBox 76"/>
              <p:cNvSpPr txBox="1">
                <a:spLocks noRot="1" noChangeAspect="1" noMove="1" noResize="1" noEditPoints="1" noAdjustHandles="1" noChangeArrowheads="1" noChangeShapeType="1" noTextEdit="1"/>
              </p:cNvSpPr>
              <p:nvPr/>
            </p:nvSpPr>
            <p:spPr>
              <a:xfrm>
                <a:off x="519177" y="4960175"/>
                <a:ext cx="11440331" cy="1641475"/>
              </a:xfrm>
              <a:prstGeom prst="rect">
                <a:avLst/>
              </a:prstGeom>
              <a:blipFill rotWithShape="1">
                <a:blip r:embed="rId1"/>
                <a:stretch>
                  <a:fillRect l="-3" t="-12" r="5" b="12"/>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1384200" y="851040"/>
              <a:ext cx="10592280" cy="1587600"/>
            </p14:xfrm>
          </p:contentPart>
        </mc:Choice>
        <mc:Fallback xmlns="">
          <p:pic>
            <p:nvPicPr>
              <p:cNvPr id="5" name="Ink 4"/>
            </p:nvPicPr>
            <p:blipFill>
              <a:blip r:embed="rId3"/>
            </p:blipFill>
            <p:spPr>
              <a:xfrm>
                <a:off x="1384200" y="851040"/>
                <a:ext cx="10592280" cy="1587600"/>
              </a:xfrm>
              <a:prstGeom prst="rect"/>
            </p:spPr>
          </p:pic>
        </mc:Fallback>
      </mc:AlternateContent>
      <p:sp>
        <p:nvSpPr>
          <p:cNvPr id="6" name="Text Box 5"/>
          <p:cNvSpPr txBox="1"/>
          <p:nvPr/>
        </p:nvSpPr>
        <p:spPr>
          <a:xfrm>
            <a:off x="733425" y="2967990"/>
            <a:ext cx="3249295" cy="1198880"/>
          </a:xfrm>
          <a:prstGeom prst="rect">
            <a:avLst/>
          </a:prstGeom>
          <a:noFill/>
          <a:ln>
            <a:solidFill>
              <a:srgbClr val="FF0000"/>
            </a:solidFill>
          </a:ln>
        </p:spPr>
        <p:txBody>
          <a:bodyPr wrap="square" rtlCol="0">
            <a:spAutoFit/>
          </a:bodyPr>
          <a:p>
            <a:r>
              <a:rPr lang="en-US"/>
              <a:t>These are more realistic number for production. B = 100 would consider a very large number for production.</a:t>
            </a:r>
            <a:endParaRPr lang="en-US"/>
          </a:p>
        </p:txBody>
      </p:sp>
      <p:sp>
        <p:nvSpPr>
          <p:cNvPr id="7" name="Text Box 6"/>
          <p:cNvSpPr txBox="1"/>
          <p:nvPr/>
        </p:nvSpPr>
        <p:spPr>
          <a:xfrm>
            <a:off x="4265295" y="2967990"/>
            <a:ext cx="3249295" cy="645160"/>
          </a:xfrm>
          <a:prstGeom prst="rect">
            <a:avLst/>
          </a:prstGeom>
          <a:noFill/>
          <a:ln>
            <a:solidFill>
              <a:srgbClr val="FF0000"/>
            </a:solidFill>
          </a:ln>
        </p:spPr>
        <p:txBody>
          <a:bodyPr wrap="square" rtlCol="0">
            <a:spAutoFit/>
          </a:bodyPr>
          <a:p>
            <a:r>
              <a:rPr lang="en-US"/>
              <a:t>Sometime, we will see these numbers used in reseach field.</a:t>
            </a:r>
            <a:endParaRPr lang="en-US"/>
          </a:p>
        </p:txBody>
      </p:sp>
      <p:cxnSp>
        <p:nvCxnSpPr>
          <p:cNvPr id="8" name="Straight Arrow Connector 7"/>
          <p:cNvCxnSpPr/>
          <p:nvPr/>
        </p:nvCxnSpPr>
        <p:spPr>
          <a:xfrm flipH="1" flipV="1">
            <a:off x="2010410" y="2438400"/>
            <a:ext cx="212725" cy="4343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280410" y="2438400"/>
            <a:ext cx="570230" cy="4343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810885" y="2438400"/>
            <a:ext cx="231140" cy="4343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733425" y="4314825"/>
            <a:ext cx="8579485" cy="368300"/>
          </a:xfrm>
          <a:prstGeom prst="rect">
            <a:avLst/>
          </a:prstGeom>
          <a:noFill/>
          <a:ln>
            <a:solidFill>
              <a:srgbClr val="FF0000"/>
            </a:solidFill>
          </a:ln>
        </p:spPr>
        <p:txBody>
          <a:bodyPr wrap="square" rtlCol="0">
            <a:spAutoFit/>
          </a:bodyPr>
          <a:p>
            <a:r>
              <a:rPr lang="en-US"/>
              <a:t>We will see huge gain when choosing B from 1 to 10 but not that much from 1000 to 2000.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Words>
  <Application>WPS Presentation</Application>
  <PresentationFormat>Widescreen</PresentationFormat>
  <Paragraphs>43</Paragraphs>
  <Slides>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Arial</vt:lpstr>
      <vt:lpstr>宋体</vt:lpstr>
      <vt:lpstr>Wingdings</vt:lpstr>
      <vt:lpstr>Arial</vt:lpstr>
      <vt:lpstr>Century Schoolbook</vt:lpstr>
      <vt:lpstr>Century</vt:lpstr>
      <vt:lpstr>Cambria Math</vt:lpstr>
      <vt:lpstr>Calibri Light</vt:lpstr>
      <vt:lpstr>Calibri</vt:lpstr>
      <vt:lpstr>微软雅黑</vt:lpstr>
      <vt:lpstr>Arial Unicode MS</vt:lpstr>
      <vt:lpstr>Office Theme</vt:lpstr>
      <vt:lpstr>Sequence to sequence models</vt:lpstr>
      <vt:lpstr>Length normalization</vt:lpstr>
      <vt:lpstr>Beam search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ML application</dc:title>
  <dc:creator>Younes Bensouda Mourri</dc:creator>
  <cp:lastModifiedBy>nanka</cp:lastModifiedBy>
  <cp:revision>267</cp:revision>
  <dcterms:created xsi:type="dcterms:W3CDTF">2017-07-10T20:19:00Z</dcterms:created>
  <dcterms:modified xsi:type="dcterms:W3CDTF">2021-04-18T18:38:45Z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