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7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0"/>
    <p:restoredTop sz="94681"/>
  </p:normalViewPr>
  <p:slideViewPr>
    <p:cSldViewPr snapToGrid="0" snapToObjects="1">
      <p:cViewPr varScale="1">
        <p:scale>
          <a:sx n="80" d="100"/>
          <a:sy n="80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15T07:51: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18133 17709 0,'17'0'15,"-17"-17"0,53-1 16,-35 1 0,17-1 0,18-17 16,53-18 0,-35 17 15,-19 19 0,19-1 0,-18 1 16,-18-1 0,18 0 16,-18 1 0,1-1 0,-19 18 15,1-18 0,0 1 0,-36 17 31,-17 0 16</inkml:trace>
  <inkml:trace contextRef="#ctx0" brushRef="#br0">18239 17374 0,'-36'18'16,"19"0"0,-1-1 0,-17 1 15,0 0 0,17-1 0,-17 18 16,17-17 0,0 17 0,1 1 15,17-1 0,0 18 16,0-36 0,0 1 16,53 17 0,-36-17 15,19-18 0,16 18 0,-16-18 16,17 17 0,35-17 16,-53 0 0,0 18 15,1-18 0,-19 0 0</inkml:trace>
  <inkml:trace contextRef="#ctx0" brushRef="#br0">26652 18538 0,'53'-17'16,"0"-1"0,0 1 16,18-19 0,87-34 15,-87 34 0,0 1 0,-1 18 16,18-19 0,-70 19 15,0 17 0,-36 0 16,-17 0 16</inkml:trace>
  <inkml:trace contextRef="#ctx0" brushRef="#br0">26793 18274 0,'0'0'16,"0"35"0,-17-17 16,-1 35 0,1-18 15,-1-17 0,-17 17 16,17 0 0,0-17 0,-17 35 15,35-36 0,18 36 16,-1-35 0,19 0 16,69-1 0,-52-17 15,18 0 0,35 0 16,-71-17 0,0 17 0,1-18 16</inkml:trace>
  <inkml:trace contextRef="#ctx0" brushRef="#br0">10760 9349 0,'0'-18'15,"0"0"0,0 1 16,0-1 15,0 36 47,0 17 16,0 0 0,0 89 16,0-71 0,17 105 15,-17-69 0,0-19 0,0 1 16,18 52 15,-18-88 0,18 18 0,-18-17 16,0-19 0,17 19 16,1-19 0,-18 1 15,-18-36 16,1 1 16</inkml:trace>
  <inkml:trace contextRef="#ctx0" brushRef="#br0">10636 9984 0,'0'17'15,"18"36"16,0-35 0,-18 35 0,17-18 15,18 36 16,-17-54 0,0 18 0,17-17 16,-17-18 0,-1 18 0,19-18 15,-19-18 0,36 0 16,-18-17 0,18-18 16,-17 18 15,-19 0 0,-17 17 16,18 18 0,-18 18 15</inkml:trace>
  <inkml:trace contextRef="#ctx0" brushRef="#br0">12594 10354 0,'0'-18'47,"0"36"47,18 35 0,-1 35 16,-17-35 0,0 18 15,0-18 0,0 17 0,18 36 16,0-53 0,-18 0 16,17 17 15,-17-34 0,18-1 0,-18 0 16,0-17 15</inkml:trace>
  <inkml:trace contextRef="#ctx0" brushRef="#br0">12612 10336 0,'35'-17'16,"-70"34"0,105-52 0,-52 17 0,17 1 16,18-1 0,0 18 0,18-17 15,-1 17 0,-17 0 0,18-18 16,-1 18 0,36 18 15,-53-1 0,35 18 16,-53 1 0,18 17 16,-35-18 0,0 0 15,-1 1 0,1-1 16,0 71 0,-1-1 16,-17-34 0,0-18 15,0 17 0,0-17 0,0 0 16,0 0 0,0-17 0,0 34 15,0-52 0,-17 17 16,-1 0 0,-17-35 16,-1 18 0,1-18 0,-106 18 15,70-18 0,-105 0 16,106 0 16,-54 0 0,1-18 15,87 18 0,1 0 16,-18-18 0</inkml:trace>
  <inkml:trace contextRef="#ctx0" brushRef="#br0">12929 9560 0,'0'18'16,"0"52"16,0-17 0,18 71 15,-18-71 0,18 70 16,-1-87 0,1 34 15,0-52 16,-1-18 0</inkml:trace>
  <inkml:trace contextRef="#ctx0" brushRef="#br0">12753 9648 0,'0'0'0,"18"-35"0,-1 0 15,1 17 0,35-35 16,-36 18 0,19 17 0,-19 1 16,19-1 15,-19 18 0,1 0 0,0 18 16,-1-1 0,1 19 0,-1-19 15,1 19 0,0-19 0,-1 19 16,-17-19 0,18 1 0,-18-1 16</inkml:trace>
  <inkml:trace contextRef="#ctx0" brushRef="#br0">12700 8678 0,'0'18'31,"18"35"16,-18-35 0,35 52 16,-17-52 0,-1-1 15,1 19 0,-1-36 0,1 17 16,0-17 0,17 0 16,-17-17 0,-1-19 15,1 1 0,-18 17 0,0-17 16,0-18 15,18 18 0,-18 17 16,0 36 16,17 53 0,-17-19 15,18 37 0,0-54 16,-18 53 16,17-70 0,-17 17 0,0-17 15,-17-1 0,-1 1 0,0-18 16,-17 0 0,17 0 15,1 0 0,-36-35 16,35 17 0,0 0 16,1 1 0,-18-36 15</inkml:trace>
  <inkml:trace contextRef="#ctx0" brushRef="#br0">13229 8273 0,'0'-18'15,"-17"18"16,-19 18 0,1-1 15,-18 36 0,35-35 16,1 17 0,17 0 16,-18-17 0,18 17 0,35 18 15,-17-35 0,35 0 16,18-1 16,-54 1 0,18-18 15,-17 0 0,17 0 0,-17 0 16</inkml:trace>
  <inkml:trace contextRef="#ctx0" brushRef="#br0">13406 8361 0,'0'0'0,"17"35"0,-17-17 16,0 35 0,18-36 15,-18 19 0,0-19 0,35 1 16,-35 0 0,35-18 16,-17-18 15</inkml:trace>
  <inkml:trace contextRef="#ctx0" brushRef="#br0">13600 8237 0,'0'0'15,"35"36"0,-17-36 0,34 35 16,-34-17 0,17-1 16,1 1 0,-19-1 0,19 19 15,-19-19 0,-17 1 16,0 17 0,-35 1 15,0-1 0,-1-17 16,19-1 0,-19-17 16,19 18 0,-1-18 0,1 17 15,-1-17 0,0 18 16</inkml:trace>
  <inkml:trace contextRef="#ctx0" brushRef="#br0">13829 10813 0,'-18'0'16,"36"0"0,0 17 16,17 1 0,18 0 15,70 34 0,-52-34 16,88 0 0,-89-18 15,18 0 0,-17 0 16,-18 0 0,53-18 16,-54 18 0,-34-18 15</inkml:trace>
  <inkml:trace contextRef="#ctx0" brushRef="#br0">14623 10672 0,'53'17'16,"-18"1"0,0-18 16,0 17 0,-17 19 0,17-19 0,-17 19 15,0-1 0,-36 35 16,18-34 0,-35-1 16,-1 0 0,1 1 0,-35 34 15,34-52 0,1-1 16,17 1 0,36-18 15,17-18 16</inkml:trace>
  <inkml:trace contextRef="#ctx0" brushRef="#br0">15152 10442 0,'0'0'16,"-18"53"0,18-18 0,18 89 16,-1-71 0,1 88 15,0-88 0,17 35 16,0-53 0,1 18 15,-19-35 0,1-18 16,-1 0 0</inkml:trace>
  <inkml:trace contextRef="#ctx0" brushRef="#br0">15152 10389 0,'0'0'0,"53"0"0,53-17 16,-36-1 0,89 0 15,-53 18 0,70 0 16,-105 0 0,52 53 16,-88-17 0,36 52 15,-53-35 0,-18 17 16,0 54 0,0-54 15,-18-17 0,18 53 16,-18-71 0,18 1 16,0-1 0,-17 0 0,-1 0 15,0-17 0,-17 0 16,0-18 0,-53 17 16,35-17 0,0-17 0,-18 17 15,1-18 0,17 18 0,-18-18 16,-17 18 0,35 18 15,18 0 16</inkml:trace>
  <inkml:trace contextRef="#ctx0" brushRef="#br0">15469 9807 0,'-17'71'15,"17"-36"0,0 18 0,0-18 16,0 1 0,0-1 0,17 18 16,-17-36 0,18-17 15,0 0 0,-18-17 16</inkml:trace>
  <inkml:trace contextRef="#ctx0" brushRef="#br0">15293 9719 0,'0'-35'15,"0"70"0,18-88 0,-18 18 16,17 17 0,1-17 0,35 0 16,-36 17 0,1 18 15,0 0 0,35 0 16,-36 18 0,19 17 15,-19-17 0,1 17 16,-18-18 0,17 19 0,-17-1 16,0-17 0,0-1 0,18 19 15,0-19 0,-1 1 16,19-36 0</inkml:trace>
  <inkml:trace contextRef="#ctx0" brushRef="#br0">15381 8714 0,'-18'-18'16,"18"36"0,0-1 16,18 36 15,0-18 0,-1 1 0,1-1 16,17-17 0,-17-1 0,35 1 16,-18-18 0,0-18 15,-17 1 0,0-36 16,-18 35 0,0-52 15,0 52 0,-18-17 16,18 17 16,0 36 15,18 52 16,-1-17 0,1 0 0,0 0 16,-18 0 0,35 35 15,-35-53 0,0 18 16,-18-17 0,-17-19 15,17 1 0,1-18 16,-19-18 0,19 1 0,-18-36 16,17 0 15,0 17 0</inkml:trace>
  <inkml:trace contextRef="#ctx0" brushRef="#br0">15857 8326 0,'0'0'0,"0"17"31,-35 18 16,35 1 0,-18 17 15,18-18 0,0 18 16,18-35 0,0-1 15,-1 1 0,1-1 0,0 1 0,35-18 16,-36 0 0,36 0 16,-35-18 15</inkml:trace>
  <inkml:trace contextRef="#ctx0" brushRef="#br0">16069 8343 0,'0'0'0,"18"0"16,-1 0 16,1 0 0,0 18 15,-1-1 16,1 1 0,-18 0 0,18-1 16,-18 1 0,0 35 15,-18-35 0,18-1 16,0 1 0,0 0 15,0-1 0,18-17 16,-1 18 0,1-18 16,-1 0 15</inkml:trace>
  <inkml:trace contextRef="#ctx0" brushRef="#br0">16281 8237 0,'17'0'16,"19"18"15,-19 0 0,19-1 16,-1 1 0,18 17 15,-18-17 0,36-1 16,-54 1 0,1 35 16,-18-35 0,-18 17 15,-17 0 0,0 1 16,17-19 0,0 1 0,-17 17 16,17-17 0,1-1 15,-1 1 0</inkml:trace>
  <inkml:trace contextRef="#ctx0" brushRef="#br0">16369 10795 0,'0'0'16,"-18"0"0,36 0 0,0 0 15,-1 0 0,36 0 16,0 0 15,53 0 0,-53 0 16,88 0 0,-71 0 16,36 0 0,-53-18 15,18 18 0,-54 0 16,-17-17 16</inkml:trace>
  <inkml:trace contextRef="#ctx0" brushRef="#br0">16951 10566 0,'18'0'0,"17"17"16,0 1 0,36 0 16,-18-1 0,-18 1 15,35 17 16,-52-17 0,0 35 15,-36-36 0,18 1 0,-35 0 16,17-1 0,-17 1 0,0 0 16,-18-1 0,17 1 15,19-18 0</inkml:trace>
  <inkml:trace contextRef="#ctx0" brushRef="#br0">17463 10548 0,'0'0'0,"0"53"0,0 0 0,17 53 15,1-36 0,-1-17 16,1 18 0,17 17 15,-17-53 0,0 1 16,-1-19 0,1 1 0,0-36 16,-18 1 15</inkml:trace>
  <inkml:trace contextRef="#ctx0" brushRef="#br0">17463 10442 0,'88'-35'16,"-176"70"0,246-70 0,-105 35 0,106 0 16,-89 0 0,89 35 15,-88-17 16,-18 0 0,-18 17 0,36 53 16,-54-35 0,-17 0 15,0 17 0,0 1 0,0-1 16,-35 54 0,35-71 15,-18-18 0,1 0 0,17 1 16,-18-19 16,0-17 0,1 0 0,-1 0 15,0-17 0,-70-19 16,53 1 0,-18 18 16,0-19 0,0-17 0,-53-53 15</inkml:trace>
  <inkml:trace contextRef="#ctx0" brushRef="#br0">17851 9825 0,'0'0'0,"0"53"16,0 0 0,0 0 0,0 52 15,-18-69 0,18 17 16,0-36 0,0 1 15,0-36 16,0 1 16</inkml:trace>
  <inkml:trace contextRef="#ctx0" brushRef="#br0">17551 9878 0,'17'-53'16,"-34"106"0,52-124 0,-17 54 15,-1-1 0,36-35 16,-18 35 0,1-17 16,-19 17 0,1 18 0,0-17 15,-1 17 0,1 17 16,0 36 16,-1-17 0,1-1 0,-18 0 15,17 1 0,1-1 0,17 18 16,-17-36 0,0 1 15,-18 0 16,0-36 0</inkml:trace>
  <inkml:trace contextRef="#ctx0" brushRef="#br0">17657 8590 0,'0'18'15,"0"35"16,17-18 0,-17-17 16,35 17 0,1 18 15,-1-36 0,18-17 16,-18 0 0,-17 0 0,-1 0 16,1-35 15,0 0 0,-18 0 16,0-1 0,0 19 15,0 52 16,17 36 16,1-36 0,-18 18 15,18 17 0,-1-34 16,-17-1 0,0 0 0,0-17 16,0-1 0,-35 1 15,17-18 0,1 0 16,-19 0 0,19-18 0,-1 1 15,-35-36 0,36 18 16,17-1 0,-18-17 0</inkml:trace>
  <inkml:trace contextRef="#ctx0" brushRef="#br0">18186 8255 0,'0'0'16,"-18"18"0,0-1 16,1 19 15,-1-19 0,-17 54 16,35-54 0,0 54 16,0-36 0,0-17 0,18 17 15,-1-17 0,1-1 16,17 1 0,0 0 15,-17-18 0,17 0 0,-17 0 16,0-18 16</inkml:trace>
  <inkml:trace contextRef="#ctx0" brushRef="#br0">18380 8343 0,'0'18'16,"53"-1"15,-18 1 16,0 17 16,-17-17 0,-1 0 0,-17-1 15,-17 1 16,-1 0 0,1-18 0,-19 17 15,19 1 16,-1-18 0,18 18 16,18-18 0,-18 17 0,35 1 15,-17-18 0,17 0 16,0 17 16,-17-17 0,-1 0 0,1 0 15</inkml:trace>
  <inkml:trace contextRef="#ctx0" brushRef="#br0">18627 8237 0,'17'18'16,"19"17"16,-19-17 0,19 0 0,-1-1 15,-18 1 0,54 17 16,-53-17 0,17-1 16,-17 1 0,-18 0 15,0-1 0,-18 1 0,0 0 16,-17 17 0,0-17 15,-1-1 0,19 1 16,-18 35 16,17-36 0</inkml:trace>
  <inkml:trace contextRef="#ctx0" brushRef="#br0">18538 8555 0,'0'-18'0,"0"36"32,0 0 15,18-1 16,0 1 0,-1-1 15,1 1 16,-18 0 0,0-1 16,-18 1 15,-17 0 0,17-18 0,1 0 16,-18 35 16,17-35 0,0 18 0,1-1 15</inkml:trace>
  <inkml:trace contextRef="#ctx0" brushRef="#br0">18415 10848 0,'0'0'0,"18"0"15,17 18 16,18-18 0,35-18 16,-17 18 0,52-18 15,-70 18 0,18 0 0,-19-17 16,19 17 0,-36 0 15</inkml:trace>
  <inkml:trace contextRef="#ctx0" brushRef="#br0">19050 10707 0,'53'17'16,"-18"-17"0,-17 18 0,52 0 15,-34-1 16,-19 1 0,1-18 0,-18 18 16,18 17 0,-36-35 15,0 18 0,1-1 0,-19 18 16,19-17 0,-1 0 16</inkml:trace>
  <inkml:trace contextRef="#ctx0" brushRef="#br0">19808 10777 0,'18'0'15,"-18"-17"16,18 17 15,-18-18 0,17 18 0,36-18 16</inkml:trace>
  <inkml:trace contextRef="#ctx0" brushRef="#br0">20126 10777 0,'0'0'15,"18"0"0,-1 0 0,19-17 16,-19-1 0,1 18 16</inkml:trace>
  <inkml:trace contextRef="#ctx0" brushRef="#br0">20496 10760 0,'0'0'0,"0"-18"16,18 18 0,-36 0 16</inkml:trace>
  <inkml:trace contextRef="#ctx0" brushRef="#br0">21078 10548 0,'0'18'31,"18"52"0,0-17 16,-18 35 15,17-35 0,-17-17 0,0 52 16,0-71 0,18 1 16,-18 0 0,0-1 15</inkml:trace>
  <inkml:trace contextRef="#ctx0" brushRef="#br0">20973 10442 0,'0'-17'16,"17"17"16,36-18 15,0 18 0,71-18 16,-71 1 0,17 17 15,1 0 0,-18 0 0,70 17 16,-70 1 0,-18 0 16,0-1 0,1 1 0,-1 35 15,-17-18 0,-18 53 16,0-52 0,0 16 16,0 1 0,0 0 0,-18 0 15,18 35 0,0-52 16,0-19 0,-18 19 0,18-19 15,-35-17 16,0 0 0,17-17 16,-17 17 0,-53-36 15,35 19 0,-53-19 16,53 19 0,18 17 16,0 0 0,-36-18 0</inkml:trace>
  <inkml:trace contextRef="#ctx0" brushRef="#br0">21308 9807 0,'0'18'32,"0"17"0,0-17 15,0 17 0,0 0 0,0 1 16,0 34 16,17-17 0,-17-18 15,0-17 0,0 0 16,0-1 0</inkml:trace>
  <inkml:trace contextRef="#ctx0" brushRef="#br0">21008 9931 0,'0'0'16,"18"-18"0,34-35 15,-16 36 0,-1-19 16,0 19 0,36-36 16,-53 17 0,-1 19 0,1-1 15,-1 18 0,-17 0 16,0 18 16,18 35 15,0-18 0,-1 36 16,1-36 0,0-18 15,17 36 16,-17-70 0</inkml:trace>
  <inkml:trace contextRef="#ctx0" brushRef="#br0">20955 8731 0,'0'-17'15,"0"-1"16,0 36 31,-18 17 16,18-17 0,0 52 15,0-52 0,0 17 16,36 0 0,-19-17 16,19 0 0,-19-18 15,18-36 16,-17 19 0,17-36 16,-17 17 0,-18 19 0,0-18 15,18-1 0,-18 19 16,17 17 15,-17 35 16,18 0 0,-18 0 0,18 18 16,-1 36 0,1-37 15,-18-16 0,18-1 0,-18 0 16,0 18 0,0-35 16,0 0 0,-18-18 0,-17 17 15,17-17 0,-35-17 16,35 17 15,-35-36 0,18 19 16,18-1 0,-1 18 16,18-18 0,-18 18 15</inkml:trace>
  <inkml:trace contextRef="#ctx0" brushRef="#br0">21484 8220 0,'18'0'15,"-18"17"16,-18-17 16,1 0 15,-1 18 16,0 0 0,-17-1 16,17 1 15,1-18 16,-1 18 0,0-1 15,18 1 0,0-1 16,0 1 0,36 17 16,-19-17 0,1 0 0,17-1 15,1 1 0,-19 0 16,1-18 0,-1 17 16</inkml:trace>
  <inkml:trace contextRef="#ctx0" brushRef="#br0">21696 8149 0,'0'18'15,"17"-18"16,-17 17 16,18-17 0,0 18 0,17-18 15,-17 0 0,-1 0 0,19 0 16,-19 0 0,1 0 16,-36-18 15</inkml:trace>
  <inkml:trace contextRef="#ctx0" brushRef="#br0">21802 8237 0,'0'0'16,"-18"53"0,18-17 15,0 16 0,0-16 16,0-19 0,18 19 15,-1-19 0,-17 1 16,0 0 0,0-1 16</inkml:trace>
  <inkml:trace contextRef="#ctx0" brushRef="#br0">21978 8449 0,'-18'0'31,"18"18"31,0-1 16,0 1 0,18 0 16,-18-1 0,18-17 15,-1 0 0,1 0 32,-18-17 0,18-1 15,-18 0 16,17 18 15,-17 18 0,18 0 16,0 17 0,-1 18 16,-17-36 0,18 36 15,-18-35 0,0 0 0,0 17 16,-18-17 16,1-18 15,-19 17 0,19-17 0,-1-17 16,0 17 0,1-18 0,-19 0 15,19 1 0,-1-1 16,18 0 0,0 1 16</inkml:trace>
  <inkml:trace contextRef="#ctx0" brushRef="#br0">22172 8202 0,'0'18'15,"18"17"16,-1-17 0,1-1 0,35 19 15,-18-19 16,0 1 0,-17-1 0,17 1 16,-17 0 0,0-1 15,-18 1 16,-18 17 0,0-17 16,-35 0 0,36-1 15,-18-17 0,17 0 0,0 18 16,1-18 0,-1 18 15</inkml:trace>
  <inkml:trace contextRef="#ctx0" brushRef="#br0">13423 9596 0,'-17'-18'15,"34"18"63,1 0 16,-1 0 0,1 18 15,0-18 0,17 17 16,-17 1 0,17-1 15,-17 1 0,35 35 16,-36-35 0,1 17 0,35 18 16,-36-18 15,1 0 0,0 1 0,-1-1 16,1 0 0,17 53 16,-17-35 0,35 36 15,-36-37 0,19 54 16,-19-53 0,1 18 15,0-18 0,17 70 16,-18-52 0,-17-1 0,18-17 16,0 18 0,17-1 0,-17-17 15,35 88 0,-18 0 16,0-70 0,-17 0 16,-1-19 0,54 72 15,-36-71 0,36 53 16,-36-53 0,0-18 15,18 18 0,-17-18 0,-1 0 16,53 36 0,-53-36 16,71 36 15,-71-36 0,54 0 16,-36 1 0,-1-19 0,-16 1 16,17 0 0,35-1 15,-35-17 0,35-17 16,-35 17 0,-18-18 15,0-17 0,1 17 0,-1-17 16,-17-1 0,17 1 0,-17-53 16,-1 53 0,1-71 15,-36 53 0,18 0 16,0 0 0,-17-35 16,17 53 0,-36-18 15,19 17 0,-1 19 16,0-19 0,1 19 15,34-1 16</inkml:trace>
  <inkml:trace contextRef="#ctx0" brushRef="#br0">15522 11536 0,'0'-18'0,"18"-17"15,0 17 0,17-35 16,0 18 0,-17 0 16,35-18 15,-18 35 0,-17 1 0,34-1 16,-34 36 0,0-18 15,-1 35 0,1-17 0,0 17 16,-1 18 0,1-18 16,0 0 0,-18-17 15,17-18 16</inkml:trace>
  <inkml:trace contextRef="#ctx0" brushRef="#br0">16069 9631 0,'18'-18'15,"17"18"16,-17 0 0,35 0 15,-36 0 0,18 18 16,-17-1 0,17 19 0,18 17 16,-35-18 15,17 18 0,-17 0 0,35 53 16,-36-36 0,19 71 16,-19-53 0,19 89 15,-19-89 0,18 0 16,-17 18 0,17-18 15,-17 18 0,53 106 16,-54-106 0,19-18 0,-1 18 16,35 70 0,-34-88 15,17-17 0,-18 17 0,18 0 16,35 53 16,-35-70 0,0-1 0,70 54 15,-70-71 0,0-18 16,71 18 0,-54-35 15,36-1 0,-53-34 16,35-19 0,-53 1 16,18-53 15,-35 53 0,17-71 16,-35 35 0,0 18 0,0-70 16,0 70 0,-17 0 15,17 0 0,-18 18 0,18-18 16,-35-18 0,17 36 15,18 0 0,-18-1 16,18-16 0,0 34 16,0 0 0,18 18 31,-18 18 0</inkml:trace>
  <inkml:trace contextRef="#ctx0" brushRef="#br0">17868 11536 0,'0'0'16,"0"-18"0,18 1 0,-1-36 16,19 17 0,-19 1 15,1 17 0,17-17 0,-17 18 16,0-19 0,17 36 0,0-17 15,-17 34 16,17 19 0,-17-1 16,-1 0 0,1 0 15,0-17 0,-1 0 0,1-18 16,0 0 0</inkml:trace>
  <inkml:trace contextRef="#ctx0" brushRef="#br0">18203 9772 0,'0'-18'15,"0"1"0,18 17 16,0 0 0,35 0 16,-18 0 15,-18 17 0,19 1 16,17 0 0,-18-1 0,35 36 16,-34-18 0,34 54 15,-34-36 0,17 70 16,-18-52 0,-18-1 15,1 18 0,0 18 0,-1 106 16,1-106 0,17 105 16,-17-105 0,0 0 15,34 88 0,-34-88 16,35 70 16,-18-105 0,1-1 0,34 54 15,-35-71 0,54 35 16,-36-70 15,35-1 0,-53-17 0,0 0 16,18-35 16,-35 17 0,-1-35 15,-17 36 0,0-36 16,-17 35 0,-18-17 16</inkml:trace>
  <inkml:trace contextRef="#ctx0" brushRef="#br0">20003 9772 0,'17'0'15,"1"-18"0,35 18 16,-18-17 16,0 17 0,18 0 0,-18 0 15,1 17 0,52 36 16,-53-17 0,36 52 16,-36-18 0,18 71 15,-35-52 0,17-1 16,-17 0 0,17 0 0,0 124 15,0-106 0,18 105 16,-35-105 0,35 106 16,-18-124 0,-17 18 15,17-18 0,0 0 16,1 0 0,16-17 0,-16 0 16,-1-1 0,18-17 0,35 53 15,-35-71 0,-18 0 16,54-17 0,-54-18 15,35-35 16,-52-1 0,17-52 16,-35 35 0,18 0 0,-18-70 15,0 70 0,-18 0 16,18 0 0,-17 0 0,-1 0 16,18-35 15,-18 53 0,18 0 0,0 17 16,0-17 0,-17 17 15,17 0 0,-18 18 16</inkml:trace>
  <inkml:trace contextRef="#ctx0" brushRef="#br0">21396 11430 0,'0'-18'16,"0"36"0,0-53 16,0-18 0,0 35 15,18-17 0,17 17 0,0-35 16,0 18 16,-17 35 0,0 18 15,-18 17 16,17-17 0,1 17 0,35 18 15,-18-36 0,-17 1 16,35 0 0,-36-18 16</inkml:trace>
  <inkml:trace contextRef="#ctx0" brushRef="#br0">4886 14076 0,'0'17'63,"18"-17"140,-1 0 16,1 0 15,0-17 0,-1 17 16,1 0 0,17 0 0,18 0 16,-18 0 0,1-18 15,-19 18 0,71 0 16,-35 0 0,36-17 16,-19 17 0,54 0 15,-54 0 0,89-18 16,-71 18 0,106-18 15,-88 18 0,106-35 16,-89 17 16,-17 1 0,141-1 15,-124 0 0,1 18 0,-1-17 0,142-1 16,-106 1 16,158-1 0,-158 0 15,158 1 0,-176 17 16,18-18 0,123 18 15,-140 0 0,-1 0 16,-18 0 0,18 0 0,-17 18 0,123-1 16,-142-17 15,125 18 0,-124-18 16,105 0 0,-123 0 16,-17 0 0,0 0 15,-19 0 0</inkml:trace>
  <inkml:trace contextRef="#ctx0" brushRef="#br0">12347 8184 0,'0'-17'16,"-17"17"0,17-18 15,0 1 0,17-1 16,1 0 16,0 1 15,17-1 0,-18 0 16,1 1 0,0 17 0,35-36 15,-36 36 0,36-17 16,-35 17 0,35-18 16,-36 18 0,19 0 15,17 0 16,-36 0 0,36 18 16,-35-18 0,35 17 15,-36 1 0,19-18 16,-1 0 0,0 18 0,36-18 15,-18 17 0,35 1 16,-35-18 0,0 0 16,0 18 0,70-18 15,-52 0 0,-18 17 0,17-17 16,1 0 0,70 0 16,-71 0 0,18 0 0,-17 0 15,0 18 0,87-18 16,-69 0 0,-1 0 15,-18 0 0,18 0 0,1 0 16,-19 0 0,18 0 16,1 0 0,69-18 0,-87 18 15,70-17 0,-88-1 16,70 0 16,-70 1 0,18-1 0,-18 0 15,35-17 16,-53 18 0,1-1 0,-1 0 15,0 1 0,-17-1 0,-1 0 0,1 1 16,-18-1 16,0 0 15,-18 18 16,1 0 16,17 18 15,0 0 16,0-1 15,0 1 0,17 0 16,-17 17 0,18-35 16,0 18 15,-1-1 0,1 1 16,0-18 0,17 0 16,-17 0 0,-1 0 0,18 0 0,36 0 15,-36-18 0,1 18 16,-1-17 0,0 17 0,18-18 15,53 0 16,-53 18 0,0-17 0,0 17 16,17-18 0,54 0 15,-54 18 0,1-17 0,-1 17 16,1 0 0,70-18 16,-53 18 0,-17 0 15,17-18 0,-18 18 0,19 0 16,-1 0 0,0 0 0,0 0 15,0 0 0,71 0 16,-53 0 0,70-17 16,-70 17 0,-18 0 15,18 0 0,106 0 16,-106 0 0,105 0 16,-105 0 0,0 0 15,-18 0 0,18 0 0,0 0 16,0 0 0,-18 0 0,124 0 15,-107 0 0,125-18 16,-124 18 0,88 0 16,-106 0 0,106 0 15,-106 0 0,88 0 16,-87 0 0,-1 0 16,88 18 15,-88-18 0,71 0 16,-88 0 0,-18 0 0,17 0 15,54 0 0,-89 0 16,71 17 0,-71-17 16,53 18 0,-52-18 15,34 0 16,-35 0 0,1 0 16,-19 0 0,36 18 0,-35-18 15,-18 17 16,-18-17 78,18 18 16,-17 0 0</inkml:trace>
  <inkml:trace contextRef="#ctx0" brushRef="#br1">9807 9208 0,'-17'0'78,"-1"17"16,0-17 0,1 0 15,-1 0 0,-35-17 16,35 17 0,-70-18 16,53 18 0,-18-18 15,18 18 0,-18-17 0,-71 17 16,54-18 0,-89 18 16,89-18 0,-19 18 15,-105 0 0,106-17 16,-18 17 0,0 0 15,-88 0 0,71 17 16,17-17 0,0 0 0,-17 0 16,-106-17 0,123 17 15,-141-18 16,141 18 0,-18 0 0,-105-18 16,106 18 0,-124-17 15,123 17 0,1 0 16,-1 0 0,18 0 0,-17 0 15,0 0 0,-1 0 0,1 0 16,17 0 0,-18 0 0,18 0 16,-123 0 15,123 0 0,-105 17 16,105-17 0,0 0 0,-106 36 16,106-19 0,18 1 15,-194 35 16,123-18 15,71-17 0,-71 17 16,89 0 0,-18 1 0,-53 17 16,70-18 0,-70 53 15,88-53 0,-71 36 16,54-18 0,-36 35 16,71-35 15,-71 35 0,71-35 16,-18 0 0,17 0 15,1 0 0,0 0 0,0 17 0,-18 54 16,17-54 16,1 1 0,18-18 0,-19 17 15,19 1 0,-36 70 16,35-71 0,0 72 16,1-72 0,-1 89 15,18-106 0,0 17 16,18 1 0,-18-1 0,17 72 15,1-89 0,17 88 16,-17-71 0,35 54 16,-35-71 0,52 88 15,-35-88 16,-17 0 0,35 17 0,17 36 16,-17-36 0,18 36 15,-18-70 0,0 16 16,-18 1 0,18 0 0,0-17 15,53 52 0,-53-53 16,70 36 16,-70-36 0,71 35 15,-72-34 0,72 17 16,-54-18 0,72 18 16,-90-36 0,90 36 15,-72-35 0,71 35 16,-70-35 0,70 17 15,-71-17 0,19-1 16,52 18 0,-53-17 16,-17 0 0,-1-18 0,18 17 15,71 1 16,-88 0 0,-1-1 0,18 1 16,-17 0 0,70-1 15,18 18 16,0-17 0,70 17 15,-70-17 16,-89-18 0,107 18 16,-107-18 0,18 0 15,71 17 0,-88-17 16,87 0 0,-69 18 16,69-18 0,-87 0 15,17-18 0,0 18 16,-17 0 0,17 0 0,71 0 15,-89 0 0,89 0 16,-88 0 0,17 0 16,71-17 15,-1 17 0,-70 0 16,-17 0 0,0 0 0,-1-18 16,18 18 0,-17 0 0,-1 0 15,19 0 0,-19 0 0,18-18 16,-17 18 0,70-17 15,-70 17 0,-1-18 16,1 18 0,-1-18 0,1 18 16,-18-17 0,17 17 0,1-18 15,-18 18 0,141-53 16,-71 18 16,-70 0 0,71-1 15,-71 1 0,-1 18 16,54-54 0,-53 53 15,-17-17 0,16 0 0,-16-1 16,17-16 0,-18 16 16,0-17 0,0 18 0,71-124 15,-70 106 16,16-52 0,-16 34 16,-19 18 0,19 0 0,-19-17 15,1 17 0,17-18 16,-17 1 0,17-54 0,-35 54 15,18 17 0,-18-18 0,17-70 16,-17 70 16,0-70 0,0 71 15,0-1 0,-17 1 0,17-1 16,-18-88 0,18 89 16,-17-18 0,17 17 0,-18-88 15,0 71 16,1 0 0,-1 17 0,-17-87 15,17 69 0,-35-69 16,18 87 0,17 1 16,-52-89 0,34 88 15,1-17 0,-18 18 16,-35-72 0,35 72 16,-53-71 0,36 88 15,-71-71 0,52 71 16,1 1 0,0 16 0,-18 1 15,18 0 0,-124-18 16,106 35 0,1 18 16,-1 0 0,-124 0 15</inkml:trace>
  <inkml:trace contextRef="#ctx0" brushRef="#br1">14393 8149 0,'0'-17'15,"-17"17"32,17-18 15,-18 18 0,18-18 0,-35 1 16,17 17 0,-52-18 15,34 0 0,1 1 16,-53-1 0,35 18 16,0 0 0,-70-18 15,52 18 0,0 0 16,-70 0 0,71 18 16,-54-18 0,54 0 15,17 18 0,0-18 0,-71 35 16,72-35 0,-19 18 15,18-1 0,-18 1 16,19 0 0,-1 17 0,-71 0 16,71 0 0,0-17 15,0 17 0,1-17 0,-19 17 16,18-17 0,-70 35 16,70-18 0,0 0 15,0 1 0,0-1 0,-53 35 16,53-17 0,0-17 15,-53 52 0,53-35 16,18-18 0,-18 18 0,18-18 16,-53 53 15,35-35 0,-35 36 16,52-37 0,1 1 0,0 0 16,0-17 0,17 16 0,-35 37 15,35-54 0,1 53 16,-1-35 0,0 0 15,1 53 16,17-53 0,0 0 16,0 0 0,0-1 0,0 1 0,0 0 15,0 0 0,0 18 16,17-18 0,-17-18 0,0 0 16,18 18 0,0 18 15,-18-36 0,17 0 16,-17 1 0,18 16 0,0 37 15,-18-54 0,17 18 16,-17-18 0,18 18 16,0-18 0,-18 1 0,35 52 15,-17-53 0,-1 0 16,36 36 0,-35-36 16,17-17 0,-17 17 15,17 0 0,-17 1 0,34 17 16,-16-18 0,34 18 15,-34-18 0,16 0 16,37 18 0,-36-17 16,0-19 0,52 36 15,-34-18 0,-18-17 0,17 0 16,89 35 16,-88-36 0,17 1 0,0-1 15,0 19 0,18-19 0,88 19 16,-106-19 0,18 1 15,0 17 0,17-17 0,-17-1 16,141 19 0,-123-19 16,-1 1 0,1 0 15,-1-1 0,1 1 16,-1 0 0,18-1 0,-17 1 16,17 0 0,-18 17 0,142 0 15,-142-17 0,124 17 16,-123-17 0,123 17 15,-106-17 0,-18-1 16,1 1 0,105-1 16,-106 1 0,1 0 0,123-1 15,-124-17 0,107 18 16,-107-18 0,1 0 16,123 0 15,-124 0 0,1 0 0,-1 0 16,0 0 0,1-18 0,-1 18 15,124-17 0,-123-1 16,105-17 0,-105 17 16,123-17 15,-142 35 0,1-18 16,0 1 0,18-1 0,87-35 16,-105 35 0,106-17 15,-106 0 0,105-18 16,-105 18 0,0-1 15,0 1 0,105-35 16,-105 34 0,0-17 0,106-17 16,-124 17 0,106-35 15,-106 52 0,-17-16 16,87-54 16,-87 53 0,0 0 0,-1 0 15,71-71 0,-88 72 16,71-72 15,-72 54 0,37-54 0,-54 53 16,18-52 16,-35 52 0,17-52 15,-18 52 0,1-70 16,-18 71 0,0-1 16,0 1 0,0 17 0,-18-88 15,1 70 0,-18-52 16,17 52 0,-17 18 0,-36-70 15,53 70 16,-52-53 0,-18-18 16,35 72 0,0-1 15,-53-53 16,-17 0 0,52 53 16,0 0 0,1 18 0,-89-53 15,71 35 0,0 17 16,0 1 0,-18 0 0,0 0 15,-88-18 16,88 35 0,-17-17 0,17 17 16,-141-17 0,141 17 15,-18 1 0,-140-19 16,140 36 0,-123-35 16,106 35 0,-106-18 15,124 1 0,-18 17 0,17-18 16,1 18 0,-1-18 15,1 18 0,-142-17 16,142 17 0,-124 0 16,106 0 0,17 0 15,-17 0 0,18 0 0,-1 0 0,-140 0 16,123 17 16,17-17 0,-17 18 0,-265 0 15,142-18 16,140 17 15,1-17 0,-18 0 0,17 18 16,-140-18 0,17 18 16,123-1 0,-140 1 15,122 0 0,1-18 16,0 17 0,0 1 16,0-1 0,0 1 0,17 0 15,-17-1 0,18 1 0,-1-18 16,-105 18 0,35 17 15,106-17 0,0 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15T07:51:2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31186 1376 0,'0'0'0,"0"-18"0,35-17 16,-18 17 0,54 1 16,-18-1 0,53 0 15,-53 18 0,-18 0 16,18 0 0,17 18 16,-17 0 0,-35 17 15,-18 0 0,0 0 16,-35 18 15,-1 0 0,19-17 16,-1-1 0,1 0 0,-1 0 0,0 36 16,18-36 0,18 1 15,0 34 0,-1-17 16,1-18 0,-1 1 16,19-1 0,17 18 15,-36-36 0,1 1 0,0 17 16,-1-17 0,1 17 15,-18-17 0,0 17 16,0-17 0,0 17 16,0-17 15,0 17 0,0 0 0,17 53 16,-17-35 0,0 0 16,18 53 15,-18-53 0,0 0 0,0 53 16,0-53 0,-18-18 15,-34 36 0,16-36 16,1 0 0,-18-17 16,18-1 0,0-17 0,-1 18 0,-17-18 15,0 0 16,36 0 0,-36 0 16</inkml:trace>
  <inkml:trace contextRef="#ctx0" brushRef="#br0">16775 10901 0,'-18'17'15,"36"-34"16,17-36 16,18 18 15,70-71 0,-52 35 16,88-70 0,-54 53 16,-16 17 0,122-87 15,-105 69 0,0 19 16,0-18 0,70-36 15,-105 71 0,-1 18 16,-105 70 16,-36 54 15,1-19 0,17 1 16,-18 17 0,18 0 0,-88 88 16,71-70 0,-54 71 15,71-89 0,18-35 16,-18 53 15,36-89 0,17 1 0,17-18 16,19 0 0,-1-18 0,0-17 16,89-53 0,-72 17 15,19 18 0,0-17 0,-1-1 16,71-70 0,-70 70 16,-1 1 0,1-1 0,35-17 15,-71 71 0,-17-1 16,-36 36 15,0 17 0,-17 18 16,-18 0 0,0 17 0,0 18 0,-88 124 16,71-88 0,-19-1 15,19 18 0,-71 106 16,106-159 0,17-17 16,18-18 0,0-36 0,35 1 15,36-53 0,-18-1 16,17-34 0,18-18 0,1 0 15,-1-18 0,88-88 16,-105 105 0,17 1 0,71-53 16,-89 88 15,1 18 0,-89 70 16,-70 89 16,17-36 0,1 18 0,-124 176 15,88-123 16,18-1 0,0-16 0,17-19 15,18-35 0,35-35 0,18-18 16,36-17 0,-1-36 16,0 1 0,36-36 0,-18 0 15,106-71 16,-89 54 0,-17-1 0,18 18 16,-19-17 0,19 17 0,0-18 15,-36 54 0,-35 52 16,-71 53 15,36-17 0,-88 105 16,52-70 0,18-18 16,0 53 0,36-88 15,34-35 0,18-18 0,1 0 16,87-35 16,-70-1 0,0-17 0,18 1 0,70-54 15,-71 53 16,1 0 0,-18 18 0,-18 17 15,-17 0 0,-18 36 16,-18 0 0,0 34 0,-70 54 16,35-53 0,0 18 15,18-18 0,17 0 0,18-18 16,36-17 16,17-18 0,0-18 0,17 0 15,-35 1 0,1-1 16</inkml:trace>
  <inkml:trace contextRef="#ctx0" brushRef="#br0">15998 13106 0,'0'17'16,"0"1"0,0 35 15,0-18 0,0 18 16,0 53 0,0-36 16,0 72 15,0-72 0,0 36 16,0-71 0,18 1 0,-18-1 16,0-18 0,0 1 0,18 0 15</inkml:trace>
  <inkml:trace contextRef="#ctx0" brushRef="#br0">15752 13282 0,'0'0'0,"0"18"0,17-36 32,18-35 15,1 18 0,-1-36 16,0 36 0,-17 0 0,17 0 16,0-18 15,-17 35 0,0 0 16,-18 36 0,17-18 0,1 35 15,0-17 0,17 35 16,0-18 0,-17 0 16,17-17 0,18 35 15,-53-18 0</inkml:trace>
  <inkml:trace contextRef="#ctx0" brushRef="#br0">16775 9613 0,'-18'0'62,"36"-17"31,17-1 16,-17 0 0,17-17 16,0 17 0,0 1 15,1-1 0,-1-17 0,0 17 0,18 1 16,53-19 15,-53 1 0,17 35 0,-17-18 16,18 1 0,88-19 16,-71 19 0,88-1 15,-105 18 0,-1 0 0,71 18 16,-70-1 0,52 1 16,-70 0 0,71 17 15,-54-17 16,36 35 0,-53-18 15,18 0 0,52 36 16,18-1 16,-70-35 0,176 89 15,-177-89 0,71 36 16,-70-36 0,0 18 16,52 18 0,-52-36 15,-18 18 0,17-18 16,-17 0 0,0-17 0,0 17 0,17 18 15,-34-35 16,-19-1 0,1 1 0,0-18 16,-1 18 0,-17-1 15,-17-17 16,-1 0 0,0-17 0,18-1 16</inkml:trace>
  <inkml:trace contextRef="#ctx0" brushRef="#br0">20179 9913 0,'0'0'0,"18"18"16,-1-18 0,1 17 0,17 1 15,0 0 0,18-1 16,-17 1 0,69 52 16,-52-52 0,18 53 15,-53-54 0,-1 19 0,1-1 16,-18-18 0,-18 19 0,-17-1 16,0-17 0,-89 52 15,71-52 0,0 0 16,-35 17 0,53-18 15,17 19 0,36-19 16,-1-17 16</inkml:trace>
  <inkml:trace contextRef="#ctx0" brushRef="#br0">21114 10160 0,'0'18'32,"0"52"15,0-17 0,0 18 16,0 87 0,0-52 0,-18 106 16,18-124 15,18 71 0,-1-106 16,19 17 0,-19-34 15,1-36 16,0 0 0</inkml:trace>
  <inkml:trace contextRef="#ctx0" brushRef="#br0">21008 10301 0,'35'0'0,"0"0"16,1 0 0,105-18 15,-71 18 0,36 0 16,-18-17 0,18 17 0,0 0 16,0 0 0,88 17 15,-123 1 0,-19 0 0,37 35 16,-72-18 15,1 0 0,0 18 0,-18 53 16,0-35 0,-18 52 16,0-70 0,18 17 15,-17 36 0,17-53 16,0 0 0,0-18 16,-18 1 0,0-19 0,1 19 15,-1-19 0,-35-17 16,0 18 0,0-18 15,0 0 0,-105-18 16,87 18 0,-105 18 16,105-18 0,1 18 0,-1-18 15,36 0 0,0 0 0</inkml:trace>
  <inkml:trace contextRef="#ctx0" brushRef="#br0">21555 9631 0,'0'0'0,"-18"0"15,18 17 16,0 1 0,0 35 16,-18-18 0,18 71 15,0-53 0,0 53 16,0-71 0,0 0 16,18-17 0,17 17 15,-17-35 0,0 0 16,-18-17 0,0-1 15</inkml:trace>
  <inkml:trace contextRef="#ctx0" brushRef="#br0">21343 9790 0,'0'0'15,"18"-18"0,17 0 0,-17-17 16,52-18 0,-35 18 15,1-18 0,-1 35 0,-17-17 16,17 0 0,-17 17 16,-1 18 15,1 18 16,-18-1 0,17 19 0,1-19 16,0 19 0,17 16 15,0 1 16,-17-35 0</inkml:trace>
  <inkml:trace contextRef="#ctx0" brushRef="#br0">21290 8767 0,'0'-18'0,"0"0"16,18 18 16,-18 18 15,17 35 16,-17-18 0,18 0 16,-18 1 0,35-1 15,1-17 0,-19-18 0,1 0 16,17 0 0,0-36 15,1 1 0,-19 17 0,1-52 16,-18 35 16,18-1 0,-18 19 0,0-1 15,0 0 0,17 36 16,1 35 16,0-18 0,-18 18 0,17 18 15,1-36 0,-1 35 16,-17-52 15,0 17 0,-17-35 16,17 18 0,-18 0 0,1-18 0,-1 0 16,-35 0 15,18 0 0,17-18 0,0 0 16,1 18 0,-18-17 16,35-1 0,0 0 15</inkml:trace>
  <inkml:trace contextRef="#ctx0" brushRef="#br0">21855 8326 0,'0'-18'16,"-18"18"0,-17 18 16,17-18 0,0 17 15,1 36 16,-1-35 0,18-1 0,0 1 16,0 35 0,18-35 15,-1-1 0,19 19 16,-19-19 0,1 1 0,0-1 15,-1 1 0,1 0 0,0-1 16,17-17 16,-18 0 15</inkml:trace>
  <inkml:trace contextRef="#ctx0" brushRef="#br0">22066 8467 0,'0'17'16,"0"19"15,0-19 0,0 1 16,18 17 16,0-35 0,-1 18 15,1-18 0,-1 0 16,1-18 0</inkml:trace>
  <inkml:trace contextRef="#ctx0" brushRef="#br0">22225 8290 0,'18'18'0,"-1"0"16,1-18 0,17 17 15,-17 1 0,52 17 16,-52 0 0,17-17 0,-17 0 16,0-1 0,-1 1 15,-17 0 0,0-1 16,0 1 0,-17 0 0,-19-18 16,19 17 0,-54 1 15,53-1 0,-17 1 0,18-18 16,-1 18 0,0 17 15</inkml:trace>
  <inkml:trace contextRef="#ctx0" brushRef="#br0">22384 10795 0,'35'-18'31,"18"18"16,0 0 0,-18 18 15,18-18 0,18 0 0,52 18 16,-70-18 0,-18 0 16,18 17 0,-18-17 15,18 0 0,-35 0 0,0 0 16,-18-17 15</inkml:trace>
  <inkml:trace contextRef="#ctx0" brushRef="#br0">22983 10654 0,'0'0'15,"53"0"0,-35 18 0,17-18 0,54 35 16,-54-35 0,0 17 15,-17 1 0,-1 35 16,-17-18 0,0-17 16,-17 17 0,-19 0 0,1 1 15,0-19 0,0 1 0,-1 17 16,19-17 0,34-18 16</inkml:trace>
  <inkml:trace contextRef="#ctx0" brushRef="#br0">23566 10495 0,'0'35'31,"0"1"0,0 52 16,17-35 0,1 53 16,-1-53 15,-17-18 0,18 18 0,0-18 16,17 0 0,-17-17 0,17 17 16,-17-35 15,-1 0 0</inkml:trace>
  <inkml:trace contextRef="#ctx0" brushRef="#br0">23566 10583 0,'17'-53'16,"18"36"0,1-1 16,17 1 0,105-1 15,-69 0 0,105 1 16,-106-1 0,-18 18 15,72 0 0,-90 0 16,-16 18 0,17 35 16,-36-18 0,-17 18 15,0 17 0,-17 1 0,17-1 16,-18 1 0,18-1 0,0 1 16,0 0 0,18 34 15,-18-69 0,17-1 0,-17 0 16,0-17 15,-17 0 0,-1-18 16,-17 0 0,-18-18 0,0 18 16,0-18 0,-88 1 15,70-1 0,1 0 0,-1 18 16,-35-17 16,53-1 0</inkml:trace>
  <inkml:trace contextRef="#ctx0" brushRef="#br0">23918 9719 0,'0'-18'15,"0"36"0,0-18 16,0 53 16,0 0 0,18-18 15,-18 18 0,0 0 0,18 0 16,-18 0 0,0-18 0,17 36 16,-17-36 0,18-17 15,0 17 0,-18-53 16</inkml:trace>
  <inkml:trace contextRef="#ctx0" brushRef="#br0">23724 9860 0,'0'0'0,"18"-17"15,0-1 0,-1 0 16,36-35 0,-18 36 15,1-36 0,-19 35 16,1 0 0,0 1 16,-18 34 15,17 19 16,-17-19 0,18 19 0,0-1 16,17 18 0,-18-35 15,1-1 0,0-17 0,-1 18 16,1-18 15</inkml:trace>
  <inkml:trace contextRef="#ctx0" brushRef="#br0">23760 8996 0,'0'0'0,"-18"17"15,18 1 16,35 17 0,-17-17 15,0 0 0,17-1 0,35-17 16,-52 18 0,17-36 16,18 1 15,-35-1 0,-1 0 0,-17-17 16,0-18 0,0 36 16,-17-36 0,-1 35 15,18 36 16,0 52 15,0-35 0,18 18 16,-1 0 0,1 53 16,0-71 0,-18 18 0,17-17 15,-17 17 16,-17-36 0,17 1 16,-18-18 0,-17 0 0,-18-18 15,35 1 0,-17-19 16,17 19 0,-17-19 0,-18-17 15</inkml:trace>
  <inkml:trace contextRef="#ctx0" brushRef="#br0">24271 8414 0,'0'0'16,"-18"0"16,-34 17 0,34 1 15,0 17 0,1-17 0,-1 35 16,18-35 0,0 17 15,0-18 0,18 1 0,-1 0 16,36 17 16,-35-17 0,17-1 0,0 19 15,1-19 16,-36 1 0,17-18 0,1-18 16</inkml:trace>
  <inkml:trace contextRef="#ctx0" brushRef="#br0">24412 8414 0,'36'17'16,"-19"-17"16,18 18 15,1 0 0,-19-1 16,-17 1 15,0 17 0,-17-17 0,-1 0 16,0-1 16,1 1 0,17-1 15,0 1 0,0 0 16,17-18 0,1 0 0,17 17 16,1-17 0,-19 0 15,1-17 16</inkml:trace>
  <inkml:trace contextRef="#ctx0" brushRef="#br0">24677 8378 0,'0'0'15,"17"0"0,1 0 16,0 18 15,17-18 0,18 35 0,-35-17 16,17 0 0,0 35 16,-17-36 0,-1 36 15,-17-35 0,0-1 16,0 1 0,-17 0 0,-1-1 16,-17 19 15,17-36 0,1 17 0,-1-17 16,0 18 0,-35 0 15,36-1 0,17 1 0</inkml:trace>
  <inkml:trace contextRef="#ctx0" brushRef="#br0">24624 10830 0,'0'0'0,"18"0"0,34 0 16,1-17 0,71-1 15,-54 18 0,1-18 16,70 1 16,-70-1 0,52-17 15,-88 35 0,18-35 16</inkml:trace>
  <inkml:trace contextRef="#ctx0" brushRef="#br0">25277 10583 0,'0'0'0,"17"18"16,36 35 16,-35-35 0,17 17 15,-17 0 0,17-17 0,0 35 16,-35-18 0,0-17 16,-35 34 0,17-34 15,-35 17 0,36-35 16,-1 18 0,0 0 15,1-18 0</inkml:trace>
  <inkml:trace contextRef="#ctx0" brushRef="#br0">26070 10795 0,'0'-18'15,"0"36"0,18-36 16,0 1 0,17 17 16,-18 0 0,1 0 15,0 0 0,-1 0 0,1 17 16</inkml:trace>
  <inkml:trace contextRef="#ctx0" brushRef="#br0">26494 10813 0,'0'0'0,"17"-18"16,19 0 15,-19 18 0,1 0 16,-1 0 0,1 0 0,0 0 15</inkml:trace>
  <inkml:trace contextRef="#ctx0" brushRef="#br0">26917 10848 0,'0'0'15,"35"-18"0,-17 18 0,0 0 16,-1-17 15,1 17 0,-1 0 16</inkml:trace>
  <inkml:trace contextRef="#ctx0" brushRef="#br0">27058 10830 0,'18'0'0,"-1"0"15</inkml:trace>
  <inkml:trace contextRef="#ctx0" brushRef="#br0">27252 10848 0,'18'0'31,"-1"0"0,1-18 16,0 18 0,-1-17 0</inkml:trace>
  <inkml:trace contextRef="#ctx0" brushRef="#br0">27499 10619 0,'18'17'16,"52"1"15,-17-18 0,0 0 16,71 18 16,-1-1 0,-88-17 15,18 0 0,-35 0 0,17 18 16,-35-1 0,0 1 16,-18-18 0,1 18 0,-1-1 15,-17 19 16,35-19 0,-18 1 0,18 0 15,-17-18 0,17 17 16,0 1 47,-18-18 16,0 0 0,18 17 0,-17-17 15,-1 18 0,0 0 16</inkml:trace>
  <inkml:trace contextRef="#ctx0" brushRef="#br0">27481 10830 0,'0'0'0,"-17"0"0,34 0 16,36 0 15,0-17 0,-17 17 16,16-18 0,19 18 16,-36 0 0,-17 0 15,0 0 0,-1 0 0,-17 18 16</inkml:trace>
  <inkml:trace contextRef="#ctx0" brushRef="#br0">28258 10530 0,'0'18'0,"0"53"15,0-18 0,0 70 16,0-70 16,17 0 0,1 0 0,17 35 15,-17-53 0,-1 1 16,19-19 0,-1 1 16</inkml:trace>
  <inkml:trace contextRef="#ctx0" brushRef="#br0">28275 10601 0,'0'0'0,"-17"-18"0,34 1 16,1-1 0,-1 0 0,19 1 15,17 17 0,88-35 16,-53 17 0,88 0 15,-105 18 0,-1 0 16,1 0 0,17 36 16,-53-19 0,-17 18 0,0 1 15,-18-1 0,0 18 0,-36 53 16,19-36 16,-1 1 0,1-1 0,17 1 15,-18-18 0,18 0 0,0 0 16,0 17 0,0-34 15,0-19 0,0 1 16,-35-18 16,-36-18 15,18 1 0,0-1 0,-70 0 16,52 18 0,1 0 16,-1 0 0,1 0 15</inkml:trace>
  <inkml:trace contextRef="#ctx0" brushRef="#br0">28663 9737 0,'-17'35'15,"-1"-17"0,18 35 0,0 35 16,0-35 16,35 35 15,-35-53 0,35 0 0,-17-17 16,0 0 0,-1 17 16,1-35 0</inkml:trace>
  <inkml:trace contextRef="#ctx0" brushRef="#br0">28363 9966 0,'0'0'15,"0"-18"0,18 1 0,0-19 0,35-16 16,-36 16 15,18 1 0,-17-18 0,17 0 16,-35 18 16,18 17 0,0 1 0,-1-1 15,19 18 16,-1 18 0,-18-1 0,1 1 16,17-1 0,18 54 15,-17-53 0,-1 35 16,0-36 0,0 19 15</inkml:trace>
  <inkml:trace contextRef="#ctx0" brushRef="#br0">28205 8784 0,'0'-53'15,"0"18"0,0 17 16,0 1 0,0-1 15,17 18 0,-17 53 16,0-18 16,18 1 0,-18-1 0,35 18 15,-17-18 0,-1-17 16,1-18 0,17 0 0,-17 0 16,35-18 0,-35-17 15,-1-36 16,-17 36 0,0 0 0,0 17 15,0 0 0,18 1 0,-18 34 16,35 36 16,-35 0 0,18 0 0,-1 0 15,1 0 0,17 53 16,-17-53 0,-18 0 16,0-18 0,0 0 0,-18 0 15,1-17 0,-19 0 0,-17-1 16,18-17 0,0-17 15,0-1 0,-1 0 0,-34-17 16,52 18 16,1-1 0,-1-17 0,18 17 15,0 0 0,0 1 0</inkml:trace>
  <inkml:trace contextRef="#ctx0" brushRef="#br0">28981 8184 0,'0'0'15,"-18"0"31,-17 36 0,17-36 16,1 17 0,-19 19 16,19-19 0,-1 1 0,-17 17 15,35-17 0,0 17 16,0-17 0,0-1 0,17 19 16,19 17 15,-1-36 0,-17 19 0,34-1 16,-34-18 15,0 1 0,-18 0 0,0-1 16</inkml:trace>
  <inkml:trace contextRef="#ctx0" brushRef="#br0">29139 8255 0,'18'0'31,"17"0"16,18-18 0,-17 18 16,-19-17 0,1 17 0,17 0 15,-53 0 16</inkml:trace>
  <inkml:trace contextRef="#ctx0" brushRef="#br0">29245 8273 0,'-17'53'15,"34"-106"0,-34 123 16,17-35 0,0 18 15,0-35 0,0 17 0,0-17 16,0 0 0,0-1 0,0 19 16</inkml:trace>
  <inkml:trace contextRef="#ctx0" brushRef="#br0">29457 8520 0,'18'0'0,"-18"-18"15,0 36 78,-18-1 16,18 1 0,0 0 16,18-1 0,-1-17 15,1 0 16,0 0 16,-18-17 15,0-1 0,17 0 16,-17 36 31,18 17 16,-18-17 0,17 17 0,1 0 15,-18 1 0,18-19 16,-18 19 0,0-19 16,0 1 0,-18-18 15,-17 0 16,17 0 0,1-18 0,-1 18 15,-35-17 0,35 17 16,18-18 0,-17 18 0,-1 0 16</inkml:trace>
  <inkml:trace contextRef="#ctx0" brushRef="#br0">29722 8255 0,'0'0'0,"0"-18"47,-18 18 15,36 18 32,-1 0 15,1 17 16,-1-17 0,19-1 15,-1 18 16,0-17 0,-17 0 0,17-1 16,-17-17 0,-1 18 0,19 0 15,-19-18 16,-34 0 16,-1 0 0,0 0 15,-17 17 16,18-17 0,-19 36 15,19-19 0,-1 1 0,18 17 16,0-17 0,0 17 16,0-17 15</inkml:trace>
  <inkml:trace contextRef="#ctx0" brushRef="#br0">21784 9860 0,'0'18'0,"18"-1"16,-1-17 0,36 18 16,0 0 15,0-1 0,0 1 0,0 0 16,-18-1 0,18 19 0,35 34 16,-52-17 0,-1 0 15,0 70 0,0-70 16,-17 36 0,0-19 0,-1 18 15,1 0 0,17 89 16,-17-89 0,17 18 16,-17 0 0,52 88 15,-34-106 0,17 0 0,-1 0 16,72 53 0,-71-88 16,17 0 0,19 0 15,-19 0 0,18-18 0,89 18 16,-107-35 0,89 17 15,-88-17 0,-1-18 16,-17-18 0,0 18 0,0-17 16,17-36 0,-52 17 15,17 1 0,-17 0 16,0 0 0,-18-1 0,0 1 16,0-36 0,-18 36 15,18 0 0,-18 17 0,18-17 16,-17-18 0,17 35 15,0-17 0,0 17 16,0-17 0,0 0 16,0 17 0,0 1 0</inkml:trace>
  <inkml:trace contextRef="#ctx0" brushRef="#br0">23971 11501 0,'0'0'0,"18"-18"16,0 0 0,-1 18 16,36 0 15,-18 0 16,-17 18 0,17 0 16,-35-1 0,36 36 15,-36-35 0,35-1 16,-18-17 0</inkml:trace>
  <inkml:trace contextRef="#ctx0" brushRef="#br0">24395 9913 0,'0'0'16,"0"-18"0,0 1 0,17-1 0,36-17 16,0 17 15,0 1 0,53 17 16,-53 0 0,0 0 0,52 53 16,-69-1 0,34 54 15,-34-35 0,-1-18 16,0 105 15,0-69 0,-17-1 0,0 0 16,17 18 0,-17-18 0,17 18 16,0-18 0,53 106 15,-35-88 0,0-18 0,0-17 16,0 17 0,88 35 16,-88-52 0,18-18 15,-18-18 0,-1 0 0,72 18 16,-89-53 0,18 0 15,18-17 16,-36-19 0,-17-16 0,-18-1 16,0-18 15,-18 36 0,-35-36 16</inkml:trace>
  <inkml:trace contextRef="#ctx0" brushRef="#br0">27111 9895 0,'0'0'0,"-18"0"0,1-35 15,17 18 0,0-1 16,17 0 15,19 1 0,-1-1 16,0 18 0,53 0 16,-52 18 0,17-1 0,-1 1 15,19 35 16,0 35 0,-54-35 16,1 0 0,17 17 0,-17 71 15,-1-52 0,1-1 16,-18 0 0,18 18 0,17 106 15,-17-124 16,-1 18 0,19-18 0,-1 0 16,-18 0 0,19-17 0,-1 17 15,0-35 0,53 88 16,-35-88 0,-17 0 0,70 53 16,-54-53 0,-16-18 15,52 35 16,-35-52 0,-18 0 0,0-18 15,-17 0 0,17-18 0,-17 0 16,0 1 0,17-19 0,-18 1 16,1 0 0,17-18 15,-17 18 0,-18-1 0,18 1 16,17-18 16,-35 36 0,0-19 0,0 19 15,0-1 0,-18 0 0,18 1 16,-17-1 0,-1 0 0</inkml:trace>
  <inkml:trace contextRef="#ctx0" brushRef="#br0">28628 11465 0,'0'0'0,"18"-17"16,-1 17 15,18 0 16,18 0 0,-35 0 16,17 0 0,-17-18 0,35 18 15,-35 0 0,-1 18 16,-17 17 15,18 0 0,-18-17 16,0 17 0,-18 18 0,18-35 16,0 17 0</inkml:trace>
  <inkml:trace contextRef="#ctx0" brushRef="#br0">26282 11553 0,'-18'18'16,"1"0"15,-1-18 16,0 0 47,1 0 15,-1-18 16,0 18 16,1 0 0,17-18 31,17 1 0,1-1 16,0 1 15,17-1 0,-17 18 16,-1-18 15,-17 36 0,18 0 16,0-1 16,-1 1 0,1-1 15,-18 1 0,18-18 0,-1 18 0,1-1 16</inkml:trace>
  <inkml:trace contextRef="#ctx0" brushRef="#br0">18609 17357 0,'18'0'15,"17"-18"16,0 18 0,18-18 0,53 1 16,-35-1 0,17 0 0,-18 1 15,89-18 16,-88 35 0,34-18 16,-52 0 0,-17 1 0,17-1 15</inkml:trace>
  <inkml:trace contextRef="#ctx0" brushRef="#br0">18962 17039 0,'-18'0'16,"1"0"0,-19 18 15,19-1 0,-1 1 0,-17 17 16,-1-17 0,1 17 16,0 1 0,0-19 0,-1 36 15,36-35 0,0 17 16,18-17 0,0-18 15,52 17 16,-52-17 0,17 0 0,0 0 0,18 0 16,-17 0 15,-19 0 0,36 0 16,-35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15T07:51:2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16351 18168 0,'0'18'16,"18"-18"31,35-18 16,-18 18 0,0 0 0,1 0 15,-1-18 0,53 18 16,-35 0 0,0 0 15,-18 0 0,18 0 0,18-17 16,-18-1 0,-36 18 16,19 0 0,-19-17 0,1 17 15,-1 0 0,-34-18 16</inkml:trace>
  <inkml:trace contextRef="#ctx0" brushRef="#br0">16598 17974 0,'-35'0'16,"17"18"16,-35-1 15,18 1 0,17 0 0,-17 17 16,-35 0 0,34-17 16,1-1 0,17 19 0,-17-19 15,35 19 0,-17-19 0,17 1 16,17 0 0,1-1 15,52 1 0,-34-1 16,17-17 0,-18 0 0,18 0 16,17-17 0</inkml:trace>
  <inkml:trace contextRef="#ctx0" brushRef="#br0">21572 18627 0,'36'-18'15,"-1"0"0,0 1 0,71-36 16,-35 35 0,-18-17 15,-1 17 0,54-17 16,-70 35 0,-1 0 0,-18 0 16,1 0 0,0 18 15,-36-18 0,18 17 16</inkml:trace>
  <inkml:trace contextRef="#ctx0" brushRef="#br0">21731 18450 0,'-53'36'15,"106"-72"0,-141 107 0,53-54 16,17 1 0,-17 17 0,-18 1 16,53-19 0,-18 1 15,36 0 0,17-1 16,0 1 16,1-18 0,17 0 0,35 0 15,-35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  <a:endParaRPr lang="en-US" sz="2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7.png"/><Relationship Id="rId16" Type="http://schemas.openxmlformats.org/officeDocument/2006/relationships/customXml" Target="../ink/ink1.xml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2" Type="http://schemas.openxmlformats.org/officeDocument/2006/relationships/slideLayout" Target="../slideLayouts/slideLayout2.xml"/><Relationship Id="rId31" Type="http://schemas.openxmlformats.org/officeDocument/2006/relationships/image" Target="../media/image45.png"/><Relationship Id="rId30" Type="http://schemas.openxmlformats.org/officeDocument/2006/relationships/customXml" Target="../ink/ink3.xml"/><Relationship Id="rId3" Type="http://schemas.openxmlformats.org/officeDocument/2006/relationships/image" Target="../media/image19.png"/><Relationship Id="rId29" Type="http://schemas.openxmlformats.org/officeDocument/2006/relationships/image" Target="../media/image44.png"/><Relationship Id="rId28" Type="http://schemas.openxmlformats.org/officeDocument/2006/relationships/customXml" Target="../ink/ink2.xml"/><Relationship Id="rId27" Type="http://schemas.openxmlformats.org/officeDocument/2006/relationships/image" Target="../media/image43.png"/><Relationship Id="rId26" Type="http://schemas.openxmlformats.org/officeDocument/2006/relationships/image" Target="../media/image42.png"/><Relationship Id="rId25" Type="http://schemas.openxmlformats.org/officeDocument/2006/relationships/image" Target="../media/image41.png"/><Relationship Id="rId24" Type="http://schemas.openxmlformats.org/officeDocument/2006/relationships/image" Target="../media/image40.png"/><Relationship Id="rId23" Type="http://schemas.openxmlformats.org/officeDocument/2006/relationships/image" Target="../media/image39.png"/><Relationship Id="rId22" Type="http://schemas.openxmlformats.org/officeDocument/2006/relationships/image" Target="../media/image38.png"/><Relationship Id="rId21" Type="http://schemas.openxmlformats.org/officeDocument/2006/relationships/image" Target="../media/image37.png"/><Relationship Id="rId20" Type="http://schemas.openxmlformats.org/officeDocument/2006/relationships/image" Target="../media/image36.png"/><Relationship Id="rId2" Type="http://schemas.openxmlformats.org/officeDocument/2006/relationships/image" Target="../media/image18.png"/><Relationship Id="rId19" Type="http://schemas.openxmlformats.org/officeDocument/2006/relationships/image" Target="../media/image35.png"/><Relationship Id="rId18" Type="http://schemas.openxmlformats.org/officeDocument/2006/relationships/image" Target="../media/image34.png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/>
            <p:cNvSpPr txBox="1"/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Sequence to sequence models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Basic models 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Sequence to sequence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7630" y="1323777"/>
            <a:ext cx="5376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Jane  visite  l’Afrique  en  septembre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2347" y="1912462"/>
            <a:ext cx="5795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Jane  is  visiting  Africa  in  September.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86865" y="2143294"/>
            <a:ext cx="4428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786865" y="3635854"/>
            <a:ext cx="3412927" cy="1282260"/>
            <a:chOff x="901935" y="4454001"/>
            <a:chExt cx="3412927" cy="1282260"/>
          </a:xfrm>
        </p:grpSpPr>
        <p:grpSp>
          <p:nvGrpSpPr>
            <p:cNvPr id="71" name="Group 70"/>
            <p:cNvGrpSpPr/>
            <p:nvPr/>
          </p:nvGrpSpPr>
          <p:grpSpPr>
            <a:xfrm>
              <a:off x="901935" y="4501501"/>
              <a:ext cx="1458503" cy="1049141"/>
              <a:chOff x="957808" y="3103887"/>
              <a:chExt cx="2033576" cy="1267457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57808" y="3103887"/>
                <a:ext cx="2033576" cy="1267457"/>
                <a:chOff x="784313" y="2629030"/>
                <a:chExt cx="3009491" cy="178181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784313" y="2629030"/>
                      <a:ext cx="90544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313" y="2629030"/>
                      <a:ext cx="905440" cy="461665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9" name="Rectangle 88"/>
                <p:cNvSpPr/>
                <p:nvPr/>
              </p:nvSpPr>
              <p:spPr>
                <a:xfrm>
                  <a:off x="2880864" y="2629536"/>
                  <a:ext cx="912940" cy="72282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2224788" y="2971128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880864" y="3949178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0864" y="3949178"/>
                      <a:ext cx="906723" cy="461665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7" name="Straight Arrow Connector 86"/>
              <p:cNvCxnSpPr/>
              <p:nvPr/>
            </p:nvCxnSpPr>
            <p:spPr>
              <a:xfrm flipV="1">
                <a:off x="2680845" y="3683726"/>
                <a:ext cx="0" cy="35922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Rectangle 71"/>
            <p:cNvSpPr/>
            <p:nvPr/>
          </p:nvSpPr>
          <p:spPr>
            <a:xfrm>
              <a:off x="3280767" y="4504294"/>
              <a:ext cx="442443" cy="4256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3500482" y="4983959"/>
              <a:ext cx="0" cy="2973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955413" y="4454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305611" y="5274596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5611" y="5274596"/>
                  <a:ext cx="1009251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>
              <a:off x="2397735" y="4718049"/>
              <a:ext cx="24247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760592" y="4718049"/>
              <a:ext cx="5542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009352" y="4734375"/>
              <a:ext cx="24247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595871" y="4469317"/>
                  <a:ext cx="411819" cy="4330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871" y="4469317"/>
                  <a:ext cx="411819" cy="43309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TextBox 92"/>
          <p:cNvSpPr txBox="1"/>
          <p:nvPr/>
        </p:nvSpPr>
        <p:spPr>
          <a:xfrm>
            <a:off x="-48126" y="6559027"/>
            <a:ext cx="9650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[Cho et al., 2014. Learning phrase representations using RNN encoder-decoder for statistical machine translation]</a:t>
            </a:r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791828" y="978325"/>
                <a:ext cx="81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28" y="978325"/>
                <a:ext cx="81438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76" t="-92" r="36" b="9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1698505" y="978325"/>
                <a:ext cx="81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505" y="978325"/>
                <a:ext cx="81438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3" t="-92" r="23" b="9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2860814" y="978325"/>
                <a:ext cx="81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814" y="978325"/>
                <a:ext cx="81438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7" t="-92" r="55" b="9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3920553" y="978325"/>
                <a:ext cx="81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53" y="978325"/>
                <a:ext cx="814380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8" t="-92" r="46" b="9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4875838" y="978325"/>
                <a:ext cx="81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838" y="978325"/>
                <a:ext cx="814380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38" t="-92" r="76" b="9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1267934" y="2376655"/>
                <a:ext cx="81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934" y="2376655"/>
                <a:ext cx="81438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58" t="-105" r="18" b="1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2032957" y="2376655"/>
                <a:ext cx="81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957" y="2376655"/>
                <a:ext cx="814380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40" t="-105" r="78" b="1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2743567" y="2376655"/>
                <a:ext cx="81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567" y="2376655"/>
                <a:ext cx="814380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45" t="-105" r="5" b="1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3861367" y="2376655"/>
                <a:ext cx="81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367" y="2376655"/>
                <a:ext cx="814380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70" t="-105" r="30" b="1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4734933" y="2374571"/>
                <a:ext cx="814380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933" y="2374571"/>
                <a:ext cx="814380" cy="465833"/>
              </a:xfrm>
              <a:prstGeom prst="rect">
                <a:avLst/>
              </a:prstGeom>
              <a:blipFill rotWithShape="1">
                <a:blip r:embed="rId14"/>
                <a:stretch>
                  <a:fillRect l="-46" t="-66" r="6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5752950" y="2374571"/>
                <a:ext cx="814380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50" y="2374571"/>
                <a:ext cx="814380" cy="465833"/>
              </a:xfrm>
              <a:prstGeom prst="rect">
                <a:avLst/>
              </a:prstGeom>
              <a:blipFill rotWithShape="1">
                <a:blip r:embed="rId15"/>
                <a:stretch>
                  <a:fillRect l="-60" t="-66" r="20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-36224" y="6213575"/>
            <a:ext cx="6514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[Sutskever et al., 2014. Sequence to sequence learning with neural networks]</a:t>
            </a:r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4" name="Ink 3"/>
              <p14:cNvContentPartPr/>
              <p14:nvPr/>
            </p14:nvContentPartPr>
            <p14:xfrm>
              <a:off x="577800" y="2793960"/>
              <a:ext cx="9277920" cy="3937320"/>
            </p14:xfrm>
          </p:contentPart>
        </mc:Choice>
        <mc:Fallback xmlns="">
          <p:pic>
            <p:nvPicPr>
              <p:cNvPr id="4" name="Ink 3"/>
            </p:nvPicPr>
            <p:blipFill>
              <a:blip r:embed="rId17"/>
            </p:blipFill>
            <p:spPr>
              <a:xfrm>
                <a:off x="577800" y="2793960"/>
                <a:ext cx="9277920" cy="3937320"/>
              </a:xfrm>
              <a:prstGeom prst="rect"/>
            </p:spPr>
          </p:pic>
        </mc:Fallback>
      </mc:AlternateContent>
      <p:sp>
        <p:nvSpPr>
          <p:cNvPr id="5" name="Text Box 4"/>
          <p:cNvSpPr txBox="1"/>
          <p:nvPr/>
        </p:nvSpPr>
        <p:spPr>
          <a:xfrm>
            <a:off x="972820" y="5586730"/>
            <a:ext cx="2861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This is RNN like GRU or LSTM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Image captioning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l="787" t="8985" r="-1" b="-554"/>
          <a:stretch>
            <a:fillRect/>
          </a:stretch>
        </p:blipFill>
        <p:spPr>
          <a:xfrm>
            <a:off x="564157" y="1199670"/>
            <a:ext cx="1694516" cy="182537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602271" y="482369"/>
            <a:ext cx="4637421" cy="717026"/>
            <a:chOff x="4294960" y="1357004"/>
            <a:chExt cx="4637421" cy="717026"/>
          </a:xfrm>
        </p:grpSpPr>
        <p:sp>
          <p:nvSpPr>
            <p:cNvPr id="3" name="TextBox 2"/>
            <p:cNvSpPr txBox="1"/>
            <p:nvPr/>
          </p:nvSpPr>
          <p:spPr>
            <a:xfrm>
              <a:off x="4313809" y="1612365"/>
              <a:ext cx="46185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A   cat   sitting   on      a    chair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294960" y="1359089"/>
                  <a:ext cx="8143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960" y="1359089"/>
                  <a:ext cx="814380" cy="40011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876485" y="1358767"/>
                  <a:ext cx="8143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485" y="1358767"/>
                  <a:ext cx="814380" cy="40011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770593" y="1359089"/>
                  <a:ext cx="8143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593" y="1359089"/>
                  <a:ext cx="814380" cy="40011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664701" y="1357004"/>
                  <a:ext cx="8143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701" y="1357004"/>
                  <a:ext cx="814380" cy="40011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409182" y="1357004"/>
                  <a:ext cx="814380" cy="4036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182" y="1357004"/>
                  <a:ext cx="814380" cy="40363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2322612" y="1443016"/>
            <a:ext cx="8937659" cy="1429368"/>
            <a:chOff x="2322612" y="1443016"/>
            <a:chExt cx="8937659" cy="1429368"/>
          </a:xfrm>
        </p:grpSpPr>
        <p:grpSp>
          <p:nvGrpSpPr>
            <p:cNvPr id="9" name="Group 8"/>
            <p:cNvGrpSpPr/>
            <p:nvPr/>
          </p:nvGrpSpPr>
          <p:grpSpPr>
            <a:xfrm>
              <a:off x="2322612" y="1443016"/>
              <a:ext cx="6960305" cy="1390793"/>
              <a:chOff x="2267435" y="1350510"/>
              <a:chExt cx="8577152" cy="1773498"/>
            </a:xfrm>
          </p:grpSpPr>
          <p:cxnSp>
            <p:nvCxnSpPr>
              <p:cNvPr id="133" name="Straight Arrow Connector 132"/>
              <p:cNvCxnSpPr/>
              <p:nvPr/>
            </p:nvCxnSpPr>
            <p:spPr>
              <a:xfrm>
                <a:off x="2421815" y="2079942"/>
                <a:ext cx="54453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Cube 133"/>
              <p:cNvSpPr/>
              <p:nvPr/>
            </p:nvSpPr>
            <p:spPr>
              <a:xfrm>
                <a:off x="3082262" y="1472761"/>
                <a:ext cx="1256764" cy="1239629"/>
              </a:xfrm>
              <a:prstGeom prst="cube">
                <a:avLst>
                  <a:gd name="adj" fmla="val 45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>
                <a:off x="4513275" y="2077573"/>
                <a:ext cx="54453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Cube 135"/>
              <p:cNvSpPr/>
              <p:nvPr/>
            </p:nvSpPr>
            <p:spPr>
              <a:xfrm>
                <a:off x="5188391" y="1541633"/>
                <a:ext cx="1159567" cy="1170757"/>
              </a:xfrm>
              <a:prstGeom prst="cube">
                <a:avLst>
                  <a:gd name="adj" fmla="val 66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37" name="Straight Arrow Connector 136"/>
              <p:cNvCxnSpPr/>
              <p:nvPr/>
            </p:nvCxnSpPr>
            <p:spPr>
              <a:xfrm>
                <a:off x="6581317" y="2079387"/>
                <a:ext cx="480190" cy="236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8761824" y="2088498"/>
                <a:ext cx="480190" cy="236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3039712" y="2731540"/>
                    <a:ext cx="1327846" cy="3924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55</a:t>
                    </a:r>
                    <a14:m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sz="14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55</a:t>
                    </a:r>
                    <a:r>
                      <a:rPr lang="en-US" sz="1400" dirty="0"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9</m:t>
                        </m:r>
                      </m:oMath>
                    </a14:m>
                    <a:r>
                      <a:rPr lang="en-US" sz="14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6</a:t>
                    </a:r>
                    <a:endParaRPr lang="en-US" sz="14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9712" y="2731540"/>
                    <a:ext cx="1327846" cy="392468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5099559" y="2731540"/>
                    <a:ext cx="1327846" cy="3924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27</a:t>
                    </a:r>
                    <a14:m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sz="14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27</a:t>
                    </a:r>
                    <a:r>
                      <a:rPr lang="en-US" sz="1400" dirty="0"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sz="14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96</a:t>
                    </a:r>
                    <a:endParaRPr lang="en-US" sz="14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9559" y="2731540"/>
                    <a:ext cx="1327846" cy="392468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1" name="Cube 140"/>
              <p:cNvSpPr/>
              <p:nvPr/>
            </p:nvSpPr>
            <p:spPr>
              <a:xfrm>
                <a:off x="7197323" y="1350510"/>
                <a:ext cx="1389640" cy="1361880"/>
              </a:xfrm>
              <a:prstGeom prst="cube">
                <a:avLst>
                  <a:gd name="adj" fmla="val 7212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7159410" y="2720846"/>
                    <a:ext cx="1450319" cy="3924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27</a:t>
                    </a:r>
                    <a14:m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sz="14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27</a:t>
                    </a:r>
                    <a:r>
                      <a:rPr lang="en-US" sz="1400" dirty="0"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sz="14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256</a:t>
                    </a:r>
                    <a:endParaRPr lang="en-US" sz="14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9410" y="2720846"/>
                    <a:ext cx="1450319" cy="392468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Cube 142"/>
              <p:cNvSpPr/>
              <p:nvPr/>
            </p:nvSpPr>
            <p:spPr>
              <a:xfrm>
                <a:off x="9436328" y="1350510"/>
                <a:ext cx="1389640" cy="1361880"/>
              </a:xfrm>
              <a:prstGeom prst="cube">
                <a:avLst>
                  <a:gd name="adj" fmla="val 8189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9394268" y="2731540"/>
                    <a:ext cx="1450319" cy="3924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13</a:t>
                    </a:r>
                    <a14:m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sz="14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13</a:t>
                    </a:r>
                    <a:r>
                      <a:rPr lang="en-US" sz="1400" dirty="0"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sz="14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256</a:t>
                    </a:r>
                    <a:endParaRPr lang="en-US" sz="14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4268" y="2731540"/>
                    <a:ext cx="1450319" cy="392468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2267435" y="2162142"/>
                    <a:ext cx="877460" cy="588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11</a:t>
                    </a:r>
                    <a14:m>
                      <m:oMath xmlns:m="http://schemas.openxmlformats.org/officeDocument/2006/math"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sz="12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 11</a:t>
                    </a:r>
                    <a:endParaRPr lang="en-US" sz="1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  <a:p>
                    <a:pPr algn="ctr"/>
                    <a:r>
                      <a:rPr lang="en-US" sz="12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s = 4</a:t>
                    </a:r>
                    <a:endParaRPr lang="en-US" sz="1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>
              <p:sp>
                <p:nvSpPr>
                  <p:cNvPr id="145" name="TextBox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7435" y="2162142"/>
                    <a:ext cx="877460" cy="588702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4423075" y="2127615"/>
                    <a:ext cx="668072" cy="588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3</a:t>
                    </a:r>
                    <a14:m>
                      <m:oMath xmlns:m="http://schemas.openxmlformats.org/officeDocument/2006/math"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sz="12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 3</a:t>
                    </a:r>
                    <a:endParaRPr lang="en-US" sz="1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  <a:p>
                    <a:pPr algn="ctr"/>
                    <a:r>
                      <a:rPr lang="en-US" sz="12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s = 2</a:t>
                    </a:r>
                    <a:endParaRPr lang="en-US" sz="1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>
              <p:sp>
                <p:nvSpPr>
                  <p:cNvPr id="146" name="TextBox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3075" y="2127615"/>
                    <a:ext cx="668072" cy="588702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7" name="TextBox 146"/>
              <p:cNvSpPr txBox="1"/>
              <p:nvPr/>
            </p:nvSpPr>
            <p:spPr>
              <a:xfrm>
                <a:off x="4385716" y="1529356"/>
                <a:ext cx="1199446" cy="333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entury Schoolbook" charset="0"/>
                    <a:ea typeface="Century Schoolbook" charset="0"/>
                    <a:cs typeface="Century Schoolbook" charset="0"/>
                  </a:rPr>
                  <a:t>MAX-POOL</a:t>
                </a:r>
                <a:endParaRPr lang="en-US" sz="11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6474460" y="2132348"/>
                    <a:ext cx="681899" cy="588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5</a:t>
                    </a:r>
                    <a14:m>
                      <m:oMath xmlns:m="http://schemas.openxmlformats.org/officeDocument/2006/math"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sz="12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 5</a:t>
                    </a:r>
                    <a:endParaRPr lang="en-US" sz="1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  <a:p>
                    <a:pPr algn="ctr"/>
                    <a:r>
                      <a:rPr lang="en-US" sz="12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same</a:t>
                    </a:r>
                    <a:endParaRPr lang="en-US" sz="1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4460" y="2132348"/>
                    <a:ext cx="681899" cy="588702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8659252" y="2131338"/>
                    <a:ext cx="668072" cy="588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3</a:t>
                    </a:r>
                    <a14:m>
                      <m:oMath xmlns:m="http://schemas.openxmlformats.org/officeDocument/2006/math"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sz="12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 3</a:t>
                    </a:r>
                    <a:endParaRPr lang="en-US" sz="1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  <a:p>
                    <a:pPr algn="ctr"/>
                    <a:r>
                      <a:rPr lang="en-US" sz="12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s = 2</a:t>
                    </a:r>
                    <a:endParaRPr lang="en-US" sz="1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>
              <p:sp>
                <p:nvSpPr>
                  <p:cNvPr id="149" name="TextBox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9252" y="2131338"/>
                    <a:ext cx="668072" cy="588702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TextBox 149"/>
              <p:cNvSpPr txBox="1"/>
              <p:nvPr/>
            </p:nvSpPr>
            <p:spPr>
              <a:xfrm>
                <a:off x="8621891" y="1533080"/>
                <a:ext cx="1199446" cy="333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entury Schoolbook" charset="0"/>
                    <a:ea typeface="Century Schoolbook" charset="0"/>
                    <a:cs typeface="Century Schoolbook" charset="0"/>
                  </a:rPr>
                  <a:t>MAX-POOL</a:t>
                </a:r>
                <a:endParaRPr lang="en-US" sz="11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  <p:sp>
          <p:nvSpPr>
            <p:cNvPr id="152" name="Cube 151"/>
            <p:cNvSpPr/>
            <p:nvPr/>
          </p:nvSpPr>
          <p:spPr>
            <a:xfrm>
              <a:off x="9943342" y="1593787"/>
              <a:ext cx="931090" cy="907335"/>
            </a:xfrm>
            <a:prstGeom prst="cube">
              <a:avLst>
                <a:gd name="adj" fmla="val 869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9654884" y="2610774"/>
                  <a:ext cx="9685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13</a:t>
                  </a:r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1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13</a:t>
                  </a:r>
                  <a:r>
                    <a:rPr lang="en-US" sz="1100" dirty="0">
                      <a:ea typeface="Cambria Math" panose="02040503050406030204" pitchFamily="18" charset="0"/>
                      <a:cs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1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384</a:t>
                  </a:r>
                  <a:endParaRPr lang="en-US" sz="11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884" y="2610774"/>
                  <a:ext cx="968535" cy="261610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Straight Arrow Connector 161"/>
            <p:cNvCxnSpPr/>
            <p:nvPr/>
          </p:nvCxnSpPr>
          <p:spPr>
            <a:xfrm>
              <a:off x="10849250" y="2060080"/>
              <a:ext cx="36484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9486991" y="2078530"/>
              <a:ext cx="36484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9407163" y="2149853"/>
                  <a:ext cx="52450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05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3</a:t>
                  </a:r>
                  <a:endParaRPr lang="en-US" sz="105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  <a:p>
                  <a:pPr algn="ctr"/>
                  <a:r>
                    <a:rPr lang="en-US" sz="105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same</a:t>
                  </a:r>
                  <a:endParaRPr lang="en-US" sz="105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7163" y="2149853"/>
                  <a:ext cx="524503" cy="430887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10748592" y="2149852"/>
                  <a:ext cx="5116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05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3</a:t>
                  </a:r>
                  <a:endParaRPr lang="en-US" sz="105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592" y="2149852"/>
                  <a:ext cx="511679" cy="261610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82880" y="3268387"/>
            <a:ext cx="3585378" cy="1334920"/>
            <a:chOff x="11391459" y="1533901"/>
            <a:chExt cx="3585378" cy="1334920"/>
          </a:xfrm>
        </p:grpSpPr>
        <p:sp>
          <p:nvSpPr>
            <p:cNvPr id="151" name="TextBox 150"/>
            <p:cNvSpPr txBox="1"/>
            <p:nvPr/>
          </p:nvSpPr>
          <p:spPr>
            <a:xfrm>
              <a:off x="14689579" y="188417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=</a:t>
              </a:r>
              <a:endParaRPr lang="en-US" sz="1600"/>
            </a:p>
          </p:txBody>
        </p:sp>
        <p:sp>
          <p:nvSpPr>
            <p:cNvPr id="154" name="Cube 153"/>
            <p:cNvSpPr/>
            <p:nvPr/>
          </p:nvSpPr>
          <p:spPr>
            <a:xfrm>
              <a:off x="11391459" y="1533901"/>
              <a:ext cx="931090" cy="907335"/>
            </a:xfrm>
            <a:prstGeom prst="cube">
              <a:avLst>
                <a:gd name="adj" fmla="val 869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11407243" y="2607211"/>
                  <a:ext cx="9685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13</a:t>
                  </a:r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1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13</a:t>
                  </a:r>
                  <a:r>
                    <a:rPr lang="en-US" sz="1100" dirty="0">
                      <a:ea typeface="Cambria Math" panose="02040503050406030204" pitchFamily="18" charset="0"/>
                      <a:cs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1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384</a:t>
                  </a:r>
                  <a:endParaRPr lang="en-US" sz="11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7243" y="2607211"/>
                  <a:ext cx="968535" cy="261610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Cube 155"/>
            <p:cNvSpPr/>
            <p:nvPr/>
          </p:nvSpPr>
          <p:spPr>
            <a:xfrm>
              <a:off x="12813324" y="1671207"/>
              <a:ext cx="740722" cy="728667"/>
            </a:xfrm>
            <a:prstGeom prst="cube">
              <a:avLst>
                <a:gd name="adj" fmla="val 831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12696383" y="2607211"/>
                  <a:ext cx="9685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13</a:t>
                  </a:r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1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13</a:t>
                  </a:r>
                  <a:r>
                    <a:rPr lang="en-US" sz="1100" dirty="0">
                      <a:ea typeface="Cambria Math" panose="02040503050406030204" pitchFamily="18" charset="0"/>
                      <a:cs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1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256</a:t>
                  </a:r>
                  <a:endParaRPr lang="en-US" sz="11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6383" y="2607211"/>
                  <a:ext cx="968535" cy="261610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Cube 157"/>
            <p:cNvSpPr/>
            <p:nvPr/>
          </p:nvSpPr>
          <p:spPr>
            <a:xfrm>
              <a:off x="13938614" y="1671207"/>
              <a:ext cx="740722" cy="728667"/>
            </a:xfrm>
            <a:prstGeom prst="cube">
              <a:avLst>
                <a:gd name="adj" fmla="val 878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13818027" y="2607211"/>
                  <a:ext cx="8114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6</a:t>
                  </a:r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1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6</a:t>
                  </a:r>
                  <a:r>
                    <a:rPr lang="en-US" sz="1100" dirty="0">
                      <a:ea typeface="Cambria Math" panose="02040503050406030204" pitchFamily="18" charset="0"/>
                      <a:cs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1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256</a:t>
                  </a:r>
                  <a:endParaRPr lang="en-US" sz="11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18027" y="2607211"/>
                  <a:ext cx="811441" cy="261610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Arrow Connector 159"/>
            <p:cNvCxnSpPr/>
            <p:nvPr/>
          </p:nvCxnSpPr>
          <p:spPr>
            <a:xfrm>
              <a:off x="13573766" y="2062454"/>
              <a:ext cx="36484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2211508" y="2062454"/>
              <a:ext cx="36484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12135297" y="2153835"/>
                  <a:ext cx="5116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05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3</a:t>
                  </a:r>
                  <a:endParaRPr lang="en-US" sz="105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>
            <p:sp>
              <p:nvSpPr>
                <p:cNvPr id="166" name="TextBox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297" y="2153835"/>
                  <a:ext cx="511679" cy="261610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13442553" y="2136751"/>
                  <a:ext cx="51167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05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3</a:t>
                  </a:r>
                  <a:endParaRPr lang="en-US" sz="105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  <a:p>
                  <a:pPr algn="ctr"/>
                  <a:r>
                    <a:rPr lang="en-US" sz="105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s = 2</a:t>
                  </a:r>
                  <a:endParaRPr lang="en-US" sz="105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2553" y="2136751"/>
                  <a:ext cx="511679" cy="430887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TextBox 167"/>
            <p:cNvSpPr txBox="1"/>
            <p:nvPr/>
          </p:nvSpPr>
          <p:spPr>
            <a:xfrm>
              <a:off x="13480717" y="1749755"/>
              <a:ext cx="9012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Century Schoolbook" charset="0"/>
                  <a:ea typeface="Century Schoolbook" charset="0"/>
                  <a:cs typeface="Century Schoolbook" charset="0"/>
                </a:rPr>
                <a:t>MAX-POOL</a:t>
              </a:r>
              <a:endParaRPr lang="en-US" sz="1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graphicFrame>
        <p:nvGraphicFramePr>
          <p:cNvPr id="170" name="Table 169"/>
          <p:cNvGraphicFramePr>
            <a:graphicFrameLocks noGrp="1"/>
          </p:cNvGraphicFramePr>
          <p:nvPr/>
        </p:nvGraphicFramePr>
        <p:xfrm>
          <a:off x="3907230" y="3183144"/>
          <a:ext cx="243917" cy="117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17"/>
              </a:tblGrid>
              <a:tr h="1175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3" name="Oval 172"/>
          <p:cNvSpPr/>
          <p:nvPr/>
        </p:nvSpPr>
        <p:spPr>
          <a:xfrm>
            <a:off x="3934071" y="4109115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/>
              <p:cNvSpPr txBox="1"/>
              <p:nvPr/>
            </p:nvSpPr>
            <p:spPr>
              <a:xfrm flipH="1">
                <a:off x="3878539" y="3777868"/>
                <a:ext cx="2876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78539" y="3777868"/>
                <a:ext cx="287676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206" t="-117" r="214" b="20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Oval 181"/>
          <p:cNvSpPr/>
          <p:nvPr/>
        </p:nvSpPr>
        <p:spPr>
          <a:xfrm>
            <a:off x="6561518" y="3636987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3770068" y="436663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9216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272725" y="3961168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entury Schoolbook" charset="0"/>
                <a:ea typeface="Century Schoolbook" charset="0"/>
                <a:cs typeface="Century Schoolbook" charset="0"/>
              </a:rPr>
              <a:t>Softmax</a:t>
            </a:r>
            <a:endParaRPr lang="en-US" sz="12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algn="ctr"/>
            <a:r>
              <a:rPr lang="en-US" sz="1200" dirty="0">
                <a:latin typeface="Century Schoolbook" charset="0"/>
                <a:ea typeface="Century Schoolbook" charset="0"/>
                <a:cs typeface="Century Schoolbook" charset="0"/>
              </a:rPr>
              <a:t>1000</a:t>
            </a:r>
            <a:endParaRPr lang="en-US" sz="1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3930457" y="3236473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4" name="Oval 193"/>
          <p:cNvSpPr/>
          <p:nvPr/>
        </p:nvSpPr>
        <p:spPr>
          <a:xfrm>
            <a:off x="3930457" y="3495838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4253184" y="3796940"/>
            <a:ext cx="389671" cy="185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6" name="Table 195"/>
          <p:cNvGraphicFramePr>
            <a:graphicFrameLocks noGrp="1"/>
          </p:cNvGraphicFramePr>
          <p:nvPr/>
        </p:nvGraphicFramePr>
        <p:xfrm>
          <a:off x="4794747" y="3181248"/>
          <a:ext cx="243917" cy="117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17"/>
              </a:tblGrid>
              <a:tr h="1175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7" name="Oval 196"/>
          <p:cNvSpPr/>
          <p:nvPr/>
        </p:nvSpPr>
        <p:spPr>
          <a:xfrm>
            <a:off x="4821588" y="4107219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/>
              <p:cNvSpPr txBox="1"/>
              <p:nvPr/>
            </p:nvSpPr>
            <p:spPr>
              <a:xfrm flipH="1">
                <a:off x="4766056" y="3775972"/>
                <a:ext cx="2876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66056" y="3775972"/>
                <a:ext cx="287676" cy="215444"/>
              </a:xfrm>
              <a:prstGeom prst="rect">
                <a:avLst/>
              </a:prstGeom>
              <a:blipFill rotWithShape="1">
                <a:blip r:embed="rId21"/>
                <a:stretch>
                  <a:fillRect l="-132" t="-122" r="140" b="20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TextBox 198"/>
          <p:cNvSpPr txBox="1"/>
          <p:nvPr/>
        </p:nvSpPr>
        <p:spPr>
          <a:xfrm>
            <a:off x="4657585" y="4364735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4096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4817974" y="3234577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1" name="Oval 200"/>
          <p:cNvSpPr/>
          <p:nvPr/>
        </p:nvSpPr>
        <p:spPr>
          <a:xfrm>
            <a:off x="4817974" y="3493942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5140701" y="3795044"/>
            <a:ext cx="389671" cy="185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3" name="Table 202"/>
          <p:cNvGraphicFramePr>
            <a:graphicFrameLocks noGrp="1"/>
          </p:cNvGraphicFramePr>
          <p:nvPr/>
        </p:nvGraphicFramePr>
        <p:xfrm>
          <a:off x="5635634" y="3179423"/>
          <a:ext cx="243917" cy="117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17"/>
              </a:tblGrid>
              <a:tr h="1175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4" name="Oval 203"/>
          <p:cNvSpPr/>
          <p:nvPr/>
        </p:nvSpPr>
        <p:spPr>
          <a:xfrm>
            <a:off x="5662475" y="4105394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Box 204"/>
              <p:cNvSpPr txBox="1"/>
              <p:nvPr/>
            </p:nvSpPr>
            <p:spPr>
              <a:xfrm flipH="1">
                <a:off x="5606943" y="3774147"/>
                <a:ext cx="2876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06943" y="3774147"/>
                <a:ext cx="287676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184" t="-159" r="191" b="2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TextBox 205"/>
          <p:cNvSpPr txBox="1"/>
          <p:nvPr/>
        </p:nvSpPr>
        <p:spPr>
          <a:xfrm>
            <a:off x="5498472" y="436291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4096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5658861" y="3232752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8" name="Oval 207"/>
          <p:cNvSpPr/>
          <p:nvPr/>
        </p:nvSpPr>
        <p:spPr>
          <a:xfrm>
            <a:off x="5658861" y="3492117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5981588" y="3793219"/>
            <a:ext cx="389671" cy="185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-59740" y="6140811"/>
            <a:ext cx="78149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[Mao et. al., 2014. Deep captioning with multimodal recurrent neural networks]</a:t>
            </a:r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Vinyals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et. al., 2014. Show and tell</a:t>
            </a:r>
            <a:r>
              <a:rPr lang="en-US" sz="1400">
                <a:latin typeface="Century Schoolbook" charset="0"/>
                <a:ea typeface="Century Schoolbook" charset="0"/>
                <a:cs typeface="Century Schoolbook" charset="0"/>
              </a:rPr>
              <a:t>: Neural 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image caption generator]</a:t>
            </a:r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Karpathy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and Li, 2015. Deep visual-semantic alignments for generating image descriptions]</a:t>
            </a:r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10427396" y="491026"/>
                <a:ext cx="814380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396" y="491026"/>
                <a:ext cx="814380" cy="403637"/>
              </a:xfrm>
              <a:prstGeom prst="rect">
                <a:avLst/>
              </a:prstGeom>
              <a:blipFill rotWithShape="1">
                <a:blip r:embed="rId22"/>
                <a:stretch>
                  <a:fillRect l="-7" t="-42" r="46" b="1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8888182" y="4735068"/>
            <a:ext cx="1021891" cy="1035895"/>
            <a:chOff x="9919737" y="4984836"/>
            <a:chExt cx="1021891" cy="1035895"/>
          </a:xfrm>
        </p:grpSpPr>
        <p:sp>
          <p:nvSpPr>
            <p:cNvPr id="83" name="Rectangle 82"/>
            <p:cNvSpPr/>
            <p:nvPr/>
          </p:nvSpPr>
          <p:spPr>
            <a:xfrm>
              <a:off x="10153704" y="5473587"/>
              <a:ext cx="375549" cy="2967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124546" y="4984836"/>
                  <a:ext cx="817082" cy="3745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546" y="4984836"/>
                  <a:ext cx="817082" cy="374590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V="1">
              <a:off x="10340199" y="5808078"/>
              <a:ext cx="0" cy="20735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10344864" y="5214742"/>
              <a:ext cx="0" cy="20735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 88"/>
            <p:cNvSpPr/>
            <p:nvPr/>
          </p:nvSpPr>
          <p:spPr>
            <a:xfrm>
              <a:off x="9919737" y="5162311"/>
              <a:ext cx="419514" cy="858420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216815" y="4713801"/>
            <a:ext cx="854853" cy="1399925"/>
            <a:chOff x="8248370" y="4963569"/>
            <a:chExt cx="854853" cy="1399925"/>
          </a:xfrm>
        </p:grpSpPr>
        <p:sp>
          <p:nvSpPr>
            <p:cNvPr id="95" name="Rectangle 94"/>
            <p:cNvSpPr/>
            <p:nvPr/>
          </p:nvSpPr>
          <p:spPr>
            <a:xfrm>
              <a:off x="8277529" y="5452320"/>
              <a:ext cx="375548" cy="2967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8277529" y="599416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7529" y="5994162"/>
                  <a:ext cx="367985" cy="369332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248370" y="4963569"/>
                  <a:ext cx="7328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370" y="4963569"/>
                  <a:ext cx="732893" cy="369332"/>
                </a:xfrm>
                <a:prstGeom prst="rect">
                  <a:avLst/>
                </a:prstGeom>
                <a:blipFill rotWithShape="1">
                  <a:blip r:embed="rId2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 flipV="1">
              <a:off x="8464029" y="5786811"/>
              <a:ext cx="0" cy="20735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8468482" y="5207266"/>
              <a:ext cx="0" cy="20735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9101281" y="5788551"/>
              <a:ext cx="0" cy="20735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86"/>
            <p:cNvSpPr/>
            <p:nvPr/>
          </p:nvSpPr>
          <p:spPr>
            <a:xfrm>
              <a:off x="8683709" y="5146596"/>
              <a:ext cx="419514" cy="858420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V="1">
              <a:off x="8653077" y="5589827"/>
              <a:ext cx="2691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854072" y="4715541"/>
            <a:ext cx="867677" cy="1050121"/>
            <a:chOff x="7854072" y="4715541"/>
            <a:chExt cx="867677" cy="1050121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8715479" y="5543974"/>
              <a:ext cx="0" cy="20735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7854072" y="4715541"/>
              <a:ext cx="867677" cy="1050121"/>
              <a:chOff x="8885627" y="4965309"/>
              <a:chExt cx="867677" cy="1050121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8914786" y="5454060"/>
                <a:ext cx="375549" cy="29679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8885627" y="4965309"/>
                    <a:ext cx="73289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5627" y="4965309"/>
                    <a:ext cx="732893" cy="369332"/>
                  </a:xfrm>
                  <a:prstGeom prst="rect">
                    <a:avLst/>
                  </a:prstGeom>
                  <a:blipFill rotWithShape="1">
                    <a:blip r:embed="rId26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/>
              <p:nvPr/>
            </p:nvCxnSpPr>
            <p:spPr>
              <a:xfrm flipV="1">
                <a:off x="9105734" y="5209006"/>
                <a:ext cx="0" cy="20735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Freeform 87"/>
              <p:cNvSpPr/>
              <p:nvPr/>
            </p:nvSpPr>
            <p:spPr>
              <a:xfrm>
                <a:off x="9333790" y="5157010"/>
                <a:ext cx="419514" cy="858420"/>
              </a:xfrm>
              <a:custGeom>
                <a:avLst/>
                <a:gdLst>
                  <a:gd name="connsiteX0" fmla="*/ 0 w 689113"/>
                  <a:gd name="connsiteY0" fmla="*/ 19392 h 1487145"/>
                  <a:gd name="connsiteX1" fmla="*/ 251792 w 689113"/>
                  <a:gd name="connsiteY1" fmla="*/ 185044 h 1487145"/>
                  <a:gd name="connsiteX2" fmla="*/ 271670 w 689113"/>
                  <a:gd name="connsiteY2" fmla="*/ 1357861 h 1487145"/>
                  <a:gd name="connsiteX3" fmla="*/ 689113 w 689113"/>
                  <a:gd name="connsiteY3" fmla="*/ 1457252 h 148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113" h="1487145">
                    <a:moveTo>
                      <a:pt x="0" y="19392"/>
                    </a:moveTo>
                    <a:cubicBezTo>
                      <a:pt x="103257" y="-9321"/>
                      <a:pt x="206514" y="-38034"/>
                      <a:pt x="251792" y="185044"/>
                    </a:cubicBezTo>
                    <a:cubicBezTo>
                      <a:pt x="297070" y="408122"/>
                      <a:pt x="198783" y="1145826"/>
                      <a:pt x="271670" y="1357861"/>
                    </a:cubicBezTo>
                    <a:cubicBezTo>
                      <a:pt x="344557" y="1569896"/>
                      <a:pt x="689113" y="1457252"/>
                      <a:pt x="689113" y="145725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01" name="Straight Arrow Connector 100"/>
              <p:cNvCxnSpPr/>
              <p:nvPr/>
            </p:nvCxnSpPr>
            <p:spPr>
              <a:xfrm flipV="1">
                <a:off x="9277536" y="5589827"/>
                <a:ext cx="26919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8464098" y="5149179"/>
            <a:ext cx="658051" cy="400110"/>
            <a:chOff x="9495653" y="5398947"/>
            <a:chExt cx="658051" cy="400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9495653" y="5398947"/>
                  <a:ext cx="4619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653" y="5398947"/>
                  <a:ext cx="461986" cy="400110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V="1">
              <a:off x="9884506" y="5613273"/>
              <a:ext cx="2691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4" name="Ink 3"/>
              <p14:cNvContentPartPr/>
              <p14:nvPr/>
            </p14:nvContentPartPr>
            <p14:xfrm>
              <a:off x="5670720" y="450720"/>
              <a:ext cx="5810400" cy="58042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9"/>
            </p:blipFill>
            <p:spPr>
              <a:xfrm>
                <a:off x="5670720" y="450720"/>
                <a:ext cx="5810400" cy="5804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5" name="Ink 14"/>
              <p14:cNvContentPartPr/>
              <p14:nvPr/>
            </p14:nvContentPartPr>
            <p14:xfrm>
              <a:off x="5829480" y="6470640"/>
              <a:ext cx="2159280" cy="26712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31"/>
            </p:blipFill>
            <p:spPr>
              <a:xfrm>
                <a:off x="5829480" y="6470640"/>
                <a:ext cx="2159280" cy="2671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4" grpId="0"/>
      <p:bldP spid="182" grpId="0" animBg="1"/>
      <p:bldP spid="183" grpId="0"/>
      <p:bldP spid="192" grpId="0"/>
      <p:bldP spid="193" grpId="0" animBg="1"/>
      <p:bldP spid="194" grpId="0" animBg="1"/>
      <p:bldP spid="197" grpId="0" animBg="1"/>
      <p:bldP spid="198" grpId="0"/>
      <p:bldP spid="199" grpId="0"/>
      <p:bldP spid="200" grpId="0" animBg="1"/>
      <p:bldP spid="201" grpId="0" animBg="1"/>
      <p:bldP spid="204" grpId="0" animBg="1"/>
      <p:bldP spid="205" grpId="0"/>
      <p:bldP spid="206" grpId="0"/>
      <p:bldP spid="207" grpId="0" animBg="1"/>
      <p:bldP spid="20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WPS Presentation</Application>
  <PresentationFormat>Widescreen</PresentationFormat>
  <Paragraphs>141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Arial</vt:lpstr>
      <vt:lpstr>Century Schoolbook</vt:lpstr>
      <vt:lpstr>Century</vt:lpstr>
      <vt:lpstr>Cambria Math</vt:lpstr>
      <vt:lpstr>Calibri Light</vt:lpstr>
      <vt:lpstr>Calibri</vt:lpstr>
      <vt:lpstr>微软雅黑</vt:lpstr>
      <vt:lpstr>Arial Unicode MS</vt:lpstr>
      <vt:lpstr>Office Theme</vt:lpstr>
      <vt:lpstr>Sequence to sequence models</vt:lpstr>
      <vt:lpstr>Sequence to sequence model</vt:lpstr>
      <vt:lpstr>Image captioning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nanka</cp:lastModifiedBy>
  <cp:revision>253</cp:revision>
  <dcterms:created xsi:type="dcterms:W3CDTF">2017-07-10T20:19:00Z</dcterms:created>
  <dcterms:modified xsi:type="dcterms:W3CDTF">2021-04-18T19:38:39Z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