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22" r:id="rId1"/>
  </p:sldMasterIdLst>
  <p:notesMasterIdLst>
    <p:notesMasterId r:id="rId31"/>
  </p:notesMasterIdLst>
  <p:sldIdLst>
    <p:sldId id="257" r:id="rId2"/>
    <p:sldId id="284" r:id="rId3"/>
    <p:sldId id="302" r:id="rId4"/>
    <p:sldId id="265" r:id="rId5"/>
    <p:sldId id="316" r:id="rId6"/>
    <p:sldId id="314" r:id="rId7"/>
    <p:sldId id="267" r:id="rId8"/>
    <p:sldId id="315" r:id="rId9"/>
    <p:sldId id="305" r:id="rId10"/>
    <p:sldId id="285" r:id="rId11"/>
    <p:sldId id="286" r:id="rId12"/>
    <p:sldId id="306" r:id="rId13"/>
    <p:sldId id="280" r:id="rId14"/>
    <p:sldId id="319" r:id="rId15"/>
    <p:sldId id="320" r:id="rId16"/>
    <p:sldId id="283" r:id="rId17"/>
    <p:sldId id="278" r:id="rId18"/>
    <p:sldId id="279" r:id="rId19"/>
    <p:sldId id="307" r:id="rId20"/>
    <p:sldId id="308" r:id="rId21"/>
    <p:sldId id="309" r:id="rId22"/>
    <p:sldId id="317" r:id="rId23"/>
    <p:sldId id="318" r:id="rId24"/>
    <p:sldId id="312" r:id="rId25"/>
    <p:sldId id="310" r:id="rId26"/>
    <p:sldId id="311" r:id="rId27"/>
    <p:sldId id="313" r:id="rId28"/>
    <p:sldId id="304" r:id="rId29"/>
    <p:sldId id="263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Poppins Medium" panose="00000600000000000000" pitchFamily="2" charset="0"/>
      <p:regular r:id="rId38"/>
      <p:italic r:id="rId39"/>
    </p:embeddedFont>
    <p:embeddedFont>
      <p:font typeface="Poppins SemiBold" panose="00000700000000000000" pitchFamily="2" charset="0"/>
      <p:regular r:id="rId40"/>
      <p:bold r:id="rId41"/>
      <p:italic r:id="rId42"/>
      <p:boldItalic r:id="rId43"/>
    </p:embeddedFont>
    <p:embeddedFont>
      <p:font typeface="Work Sans" pitchFamily="2" charset="0"/>
      <p:regular r:id="rId44"/>
      <p:bold r:id="rId45"/>
      <p:italic r:id="rId46"/>
      <p:boldItalic r:id="rId47"/>
    </p:embeddedFont>
    <p:embeddedFont>
      <p:font typeface="Work Sans Light" pitchFamily="2" charset="0"/>
      <p:regular r:id="rId48"/>
      <p:italic r:id="rId49"/>
    </p:embeddedFont>
    <p:embeddedFont>
      <p:font typeface="Work Sans SemiBold" pitchFamily="2" charset="0"/>
      <p:regular r:id="rId50"/>
      <p:bold r:id="rId51"/>
      <p:italic r:id="rId52"/>
      <p:boldItalic r:id="rId5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F656D-C602-409E-93C6-F62B731CA433}" v="9814" dt="2023-01-21T17:37:57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24"/>
  </p:normalViewPr>
  <p:slideViewPr>
    <p:cSldViewPr snapToGrid="0" snapToObjects="1" showGuides="1">
      <p:cViewPr varScale="1">
        <p:scale>
          <a:sx n="106" d="100"/>
          <a:sy n="106" d="100"/>
        </p:scale>
        <p:origin x="127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font" Target="fonts/font22.fntdata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y Bartels" userId="65f55a25-f964-4b92-898d-80b36e22dbd9" providerId="ADAL" clId="{E75DDA23-BFEB-4BAC-AE47-DDF127E9E17F}"/>
    <pc:docChg chg="custSel modSld">
      <pc:chgData name="Randy Bartels" userId="65f55a25-f964-4b92-898d-80b36e22dbd9" providerId="ADAL" clId="{E75DDA23-BFEB-4BAC-AE47-DDF127E9E17F}" dt="2022-09-19T19:55:43.342" v="8" actId="27636"/>
      <pc:docMkLst>
        <pc:docMk/>
      </pc:docMkLst>
      <pc:sldChg chg="modSp mod modAnim">
        <pc:chgData name="Randy Bartels" userId="65f55a25-f964-4b92-898d-80b36e22dbd9" providerId="ADAL" clId="{E75DDA23-BFEB-4BAC-AE47-DDF127E9E17F}" dt="2022-09-19T19:55:43.342" v="8" actId="27636"/>
        <pc:sldMkLst>
          <pc:docMk/>
          <pc:sldMk cId="2569598957" sldId="278"/>
        </pc:sldMkLst>
        <pc:spChg chg="mod">
          <ac:chgData name="Randy Bartels" userId="65f55a25-f964-4b92-898d-80b36e22dbd9" providerId="ADAL" clId="{E75DDA23-BFEB-4BAC-AE47-DDF127E9E17F}" dt="2022-09-19T19:55:43.342" v="8" actId="27636"/>
          <ac:spMkLst>
            <pc:docMk/>
            <pc:sldMk cId="2569598957" sldId="278"/>
            <ac:spMk id="3" creationId="{2B1BE0A4-F625-80F1-869C-BF1DCF0463B7}"/>
          </ac:spMkLst>
        </pc:spChg>
      </pc:sldChg>
    </pc:docChg>
  </pc:docChgLst>
  <pc:docChgLst>
    <pc:chgData name="Randy Bartels" userId="65f55a25-f964-4b92-898d-80b36e22dbd9" providerId="ADAL" clId="{F1F76258-3A44-4D0A-B625-C77B80B046F9}"/>
    <pc:docChg chg="undo redo custSel addSld delSld modSld">
      <pc:chgData name="Randy Bartels" userId="65f55a25-f964-4b92-898d-80b36e22dbd9" providerId="ADAL" clId="{F1F76258-3A44-4D0A-B625-C77B80B046F9}" dt="2022-07-13T13:17:08.464" v="9711" actId="20577"/>
      <pc:docMkLst>
        <pc:docMk/>
      </pc:docMkLst>
      <pc:sldChg chg="modSp mod">
        <pc:chgData name="Randy Bartels" userId="65f55a25-f964-4b92-898d-80b36e22dbd9" providerId="ADAL" clId="{F1F76258-3A44-4D0A-B625-C77B80B046F9}" dt="2022-07-04T11:28:30.591" v="94" actId="20577"/>
        <pc:sldMkLst>
          <pc:docMk/>
          <pc:sldMk cId="627276944" sldId="257"/>
        </pc:sldMkLst>
        <pc:spChg chg="mod">
          <ac:chgData name="Randy Bartels" userId="65f55a25-f964-4b92-898d-80b36e22dbd9" providerId="ADAL" clId="{F1F76258-3A44-4D0A-B625-C77B80B046F9}" dt="2022-07-04T11:27:48.962" v="81" actId="20577"/>
          <ac:spMkLst>
            <pc:docMk/>
            <pc:sldMk cId="627276944" sldId="257"/>
            <ac:spMk id="2" creationId="{0E9D048E-A8A0-4442-ABF6-517032135C04}"/>
          </ac:spMkLst>
        </pc:spChg>
        <pc:spChg chg="mod">
          <ac:chgData name="Randy Bartels" userId="65f55a25-f964-4b92-898d-80b36e22dbd9" providerId="ADAL" clId="{F1F76258-3A44-4D0A-B625-C77B80B046F9}" dt="2022-07-04T11:28:30.591" v="94" actId="20577"/>
          <ac:spMkLst>
            <pc:docMk/>
            <pc:sldMk cId="627276944" sldId="257"/>
            <ac:spMk id="3" creationId="{BF7549F5-5316-4200-B669-517F3A384FC4}"/>
          </ac:spMkLst>
        </pc:spChg>
      </pc:sldChg>
      <pc:sldChg chg="addSp delSp modSp mod modAnim">
        <pc:chgData name="Randy Bartels" userId="65f55a25-f964-4b92-898d-80b36e22dbd9" providerId="ADAL" clId="{F1F76258-3A44-4D0A-B625-C77B80B046F9}" dt="2022-07-12T17:49:51.182" v="8144"/>
        <pc:sldMkLst>
          <pc:docMk/>
          <pc:sldMk cId="17828153" sldId="259"/>
        </pc:sldMkLst>
        <pc:spChg chg="mod">
          <ac:chgData name="Randy Bartels" userId="65f55a25-f964-4b92-898d-80b36e22dbd9" providerId="ADAL" clId="{F1F76258-3A44-4D0A-B625-C77B80B046F9}" dt="2022-07-04T11:53:52.610" v="560" actId="20577"/>
          <ac:spMkLst>
            <pc:docMk/>
            <pc:sldMk cId="17828153" sldId="259"/>
            <ac:spMk id="2" creationId="{B803F539-85F2-4C24-BCFF-AE998BFD2818}"/>
          </ac:spMkLst>
        </pc:spChg>
        <pc:spChg chg="mod">
          <ac:chgData name="Randy Bartels" userId="65f55a25-f964-4b92-898d-80b36e22dbd9" providerId="ADAL" clId="{F1F76258-3A44-4D0A-B625-C77B80B046F9}" dt="2022-07-04T12:49:13.897" v="1550" actId="20577"/>
          <ac:spMkLst>
            <pc:docMk/>
            <pc:sldMk cId="17828153" sldId="259"/>
            <ac:spMk id="3" creationId="{EDF1FD2C-7067-4491-8D98-E023BA36A00F}"/>
          </ac:spMkLst>
        </pc:spChg>
        <pc:spChg chg="add mod">
          <ac:chgData name="Randy Bartels" userId="65f55a25-f964-4b92-898d-80b36e22dbd9" providerId="ADAL" clId="{F1F76258-3A44-4D0A-B625-C77B80B046F9}" dt="2022-07-04T12:28:57.235" v="989" actId="1076"/>
          <ac:spMkLst>
            <pc:docMk/>
            <pc:sldMk cId="17828153" sldId="259"/>
            <ac:spMk id="4" creationId="{8A293A0C-373F-4547-ADC3-398E9737A48D}"/>
          </ac:spMkLst>
        </pc:spChg>
        <pc:picChg chg="add del mod">
          <ac:chgData name="Randy Bartels" userId="65f55a25-f964-4b92-898d-80b36e22dbd9" providerId="ADAL" clId="{F1F76258-3A44-4D0A-B625-C77B80B046F9}" dt="2022-07-04T12:16:49.410" v="809" actId="478"/>
          <ac:picMkLst>
            <pc:docMk/>
            <pc:sldMk cId="17828153" sldId="259"/>
            <ac:picMk id="5" creationId="{BF3A519C-BDFD-2743-0872-8D95CA25120E}"/>
          </ac:picMkLst>
        </pc:picChg>
        <pc:picChg chg="add del">
          <ac:chgData name="Randy Bartels" userId="65f55a25-f964-4b92-898d-80b36e22dbd9" providerId="ADAL" clId="{F1F76258-3A44-4D0A-B625-C77B80B046F9}" dt="2022-07-04T12:17:22.521" v="811" actId="22"/>
          <ac:picMkLst>
            <pc:docMk/>
            <pc:sldMk cId="17828153" sldId="259"/>
            <ac:picMk id="7" creationId="{5792D49F-A4A4-11C8-3F82-7EBA882B4021}"/>
          </ac:picMkLst>
        </pc:picChg>
        <pc:picChg chg="add del mod">
          <ac:chgData name="Randy Bartels" userId="65f55a25-f964-4b92-898d-80b36e22dbd9" providerId="ADAL" clId="{F1F76258-3A44-4D0A-B625-C77B80B046F9}" dt="2022-07-04T12:27:27.411" v="980" actId="478"/>
          <ac:picMkLst>
            <pc:docMk/>
            <pc:sldMk cId="17828153" sldId="259"/>
            <ac:picMk id="9" creationId="{E25ED475-4883-B483-7E8D-9B71BB165CB7}"/>
          </ac:picMkLst>
        </pc:picChg>
        <pc:picChg chg="add mod">
          <ac:chgData name="Randy Bartels" userId="65f55a25-f964-4b92-898d-80b36e22dbd9" providerId="ADAL" clId="{F1F76258-3A44-4D0A-B625-C77B80B046F9}" dt="2022-07-04T12:28:41.370" v="988" actId="12788"/>
          <ac:picMkLst>
            <pc:docMk/>
            <pc:sldMk cId="17828153" sldId="259"/>
            <ac:picMk id="29" creationId="{511D2425-22AE-04FF-7F68-9ACFDF713784}"/>
          </ac:picMkLst>
        </pc:picChg>
        <pc:cxnChg chg="add del mod">
          <ac:chgData name="Randy Bartels" userId="65f55a25-f964-4b92-898d-80b36e22dbd9" providerId="ADAL" clId="{F1F76258-3A44-4D0A-B625-C77B80B046F9}" dt="2022-07-04T12:22:55.096" v="854" actId="11529"/>
          <ac:cxnSpMkLst>
            <pc:docMk/>
            <pc:sldMk cId="17828153" sldId="259"/>
            <ac:cxnSpMk id="11" creationId="{6F81157F-3750-AB93-24B8-DB82DC6FD61B}"/>
          </ac:cxnSpMkLst>
        </pc:cxnChg>
        <pc:cxnChg chg="add del mod">
          <ac:chgData name="Randy Bartels" userId="65f55a25-f964-4b92-898d-80b36e22dbd9" providerId="ADAL" clId="{F1F76258-3A44-4D0A-B625-C77B80B046F9}" dt="2022-07-04T12:21:01.032" v="828" actId="11529"/>
          <ac:cxnSpMkLst>
            <pc:docMk/>
            <pc:sldMk cId="17828153" sldId="259"/>
            <ac:cxnSpMk id="13" creationId="{4FB7EC2A-B6B5-6CD5-6F9C-79C602DBAD38}"/>
          </ac:cxnSpMkLst>
        </pc:cxnChg>
        <pc:cxnChg chg="add del mod">
          <ac:chgData name="Randy Bartels" userId="65f55a25-f964-4b92-898d-80b36e22dbd9" providerId="ADAL" clId="{F1F76258-3A44-4D0A-B625-C77B80B046F9}" dt="2022-07-04T12:22:52.812" v="850"/>
          <ac:cxnSpMkLst>
            <pc:docMk/>
            <pc:sldMk cId="17828153" sldId="259"/>
            <ac:cxnSpMk id="17" creationId="{8F4A0D71-8DCC-EEB4-2F9A-01D669E767C7}"/>
          </ac:cxnSpMkLst>
        </pc:cxnChg>
        <pc:cxnChg chg="add del mod">
          <ac:chgData name="Randy Bartels" userId="65f55a25-f964-4b92-898d-80b36e22dbd9" providerId="ADAL" clId="{F1F76258-3A44-4D0A-B625-C77B80B046F9}" dt="2022-07-04T12:22:51.634" v="847"/>
          <ac:cxnSpMkLst>
            <pc:docMk/>
            <pc:sldMk cId="17828153" sldId="259"/>
            <ac:cxnSpMk id="20" creationId="{38F949E5-4285-815F-E15C-30FC073A3D6B}"/>
          </ac:cxnSpMkLst>
        </pc:cxnChg>
        <pc:cxnChg chg="add del mod">
          <ac:chgData name="Randy Bartels" userId="65f55a25-f964-4b92-898d-80b36e22dbd9" providerId="ADAL" clId="{F1F76258-3A44-4D0A-B625-C77B80B046F9}" dt="2022-07-04T12:22:50.787" v="844"/>
          <ac:cxnSpMkLst>
            <pc:docMk/>
            <pc:sldMk cId="17828153" sldId="259"/>
            <ac:cxnSpMk id="23" creationId="{3239046D-146D-CAF9-2A28-42E65054B662}"/>
          </ac:cxnSpMkLst>
        </pc:cxnChg>
        <pc:cxnChg chg="add del mod">
          <ac:chgData name="Randy Bartels" userId="65f55a25-f964-4b92-898d-80b36e22dbd9" providerId="ADAL" clId="{F1F76258-3A44-4D0A-B625-C77B80B046F9}" dt="2022-07-04T12:22:50.133" v="841"/>
          <ac:cxnSpMkLst>
            <pc:docMk/>
            <pc:sldMk cId="17828153" sldId="259"/>
            <ac:cxnSpMk id="26" creationId="{66EE78A1-7A96-098C-23EE-41EC1BCB6548}"/>
          </ac:cxnSpMkLst>
        </pc:cxnChg>
      </pc:sldChg>
      <pc:sldChg chg="addSp delSp modSp mod delAnim modAnim">
        <pc:chgData name="Randy Bartels" userId="65f55a25-f964-4b92-898d-80b36e22dbd9" providerId="ADAL" clId="{F1F76258-3A44-4D0A-B625-C77B80B046F9}" dt="2022-07-12T17:47:17.479" v="8142" actId="14100"/>
        <pc:sldMkLst>
          <pc:docMk/>
          <pc:sldMk cId="3417608402" sldId="260"/>
        </pc:sldMkLst>
        <pc:spChg chg="mod">
          <ac:chgData name="Randy Bartels" userId="65f55a25-f964-4b92-898d-80b36e22dbd9" providerId="ADAL" clId="{F1F76258-3A44-4D0A-B625-C77B80B046F9}" dt="2022-07-04T11:36:12.726" v="418" actId="20577"/>
          <ac:spMkLst>
            <pc:docMk/>
            <pc:sldMk cId="3417608402" sldId="260"/>
            <ac:spMk id="2" creationId="{5FFAA5CA-DCDE-4C8B-99B5-54CE6A1B4220}"/>
          </ac:spMkLst>
        </pc:spChg>
        <pc:spChg chg="del mod">
          <ac:chgData name="Randy Bartels" userId="65f55a25-f964-4b92-898d-80b36e22dbd9" providerId="ADAL" clId="{F1F76258-3A44-4D0A-B625-C77B80B046F9}" dt="2022-07-04T11:39:54.251" v="423"/>
          <ac:spMkLst>
            <pc:docMk/>
            <pc:sldMk cId="3417608402" sldId="260"/>
            <ac:spMk id="3" creationId="{95FF1772-1673-4950-A044-384EC8A227D3}"/>
          </ac:spMkLst>
        </pc:spChg>
        <pc:spChg chg="add del mod">
          <ac:chgData name="Randy Bartels" userId="65f55a25-f964-4b92-898d-80b36e22dbd9" providerId="ADAL" clId="{F1F76258-3A44-4D0A-B625-C77B80B046F9}" dt="2022-07-04T11:41:12.043" v="427" actId="478"/>
          <ac:spMkLst>
            <pc:docMk/>
            <pc:sldMk cId="3417608402" sldId="260"/>
            <ac:spMk id="4" creationId="{BBF6D500-3B83-A136-FD82-F5AF3C869EC6}"/>
          </ac:spMkLst>
        </pc:spChg>
        <pc:spChg chg="add del mod">
          <ac:chgData name="Randy Bartels" userId="65f55a25-f964-4b92-898d-80b36e22dbd9" providerId="ADAL" clId="{F1F76258-3A44-4D0A-B625-C77B80B046F9}" dt="2022-07-04T11:41:06.786" v="426" actId="767"/>
          <ac:spMkLst>
            <pc:docMk/>
            <pc:sldMk cId="3417608402" sldId="260"/>
            <ac:spMk id="5" creationId="{806D8019-6003-19E5-A472-A32F150AF176}"/>
          </ac:spMkLst>
        </pc:spChg>
        <pc:spChg chg="add del mod">
          <ac:chgData name="Randy Bartels" userId="65f55a25-f964-4b92-898d-80b36e22dbd9" providerId="ADAL" clId="{F1F76258-3A44-4D0A-B625-C77B80B046F9}" dt="2022-07-04T11:50:31.789" v="538" actId="478"/>
          <ac:spMkLst>
            <pc:docMk/>
            <pc:sldMk cId="3417608402" sldId="260"/>
            <ac:spMk id="8" creationId="{30D0B3B5-96FE-243B-9DFA-D5653FBDB69C}"/>
          </ac:spMkLst>
        </pc:spChg>
        <pc:spChg chg="add mod">
          <ac:chgData name="Randy Bartels" userId="65f55a25-f964-4b92-898d-80b36e22dbd9" providerId="ADAL" clId="{F1F76258-3A44-4D0A-B625-C77B80B046F9}" dt="2022-07-04T11:51:38.357" v="541" actId="1076"/>
          <ac:spMkLst>
            <pc:docMk/>
            <pc:sldMk cId="3417608402" sldId="260"/>
            <ac:spMk id="9" creationId="{4D0FBCD5-932C-617D-F66C-E09D73582D91}"/>
          </ac:spMkLst>
        </pc:spChg>
        <pc:spChg chg="add mod">
          <ac:chgData name="Randy Bartels" userId="65f55a25-f964-4b92-898d-80b36e22dbd9" providerId="ADAL" clId="{F1F76258-3A44-4D0A-B625-C77B80B046F9}" dt="2022-07-12T17:46:56.349" v="8140" actId="14100"/>
          <ac:spMkLst>
            <pc:docMk/>
            <pc:sldMk cId="3417608402" sldId="260"/>
            <ac:spMk id="10" creationId="{503D4063-13C4-4B07-1B0B-53C7C0AE1F32}"/>
          </ac:spMkLst>
        </pc:spChg>
        <pc:spChg chg="add mod">
          <ac:chgData name="Randy Bartels" userId="65f55a25-f964-4b92-898d-80b36e22dbd9" providerId="ADAL" clId="{F1F76258-3A44-4D0A-B625-C77B80B046F9}" dt="2022-07-04T11:51:38.357" v="541" actId="1076"/>
          <ac:spMkLst>
            <pc:docMk/>
            <pc:sldMk cId="3417608402" sldId="260"/>
            <ac:spMk id="11" creationId="{30EE65A1-0478-C6E5-A7A0-96E71C87843B}"/>
          </ac:spMkLst>
        </pc:spChg>
        <pc:spChg chg="add mod">
          <ac:chgData name="Randy Bartels" userId="65f55a25-f964-4b92-898d-80b36e22dbd9" providerId="ADAL" clId="{F1F76258-3A44-4D0A-B625-C77B80B046F9}" dt="2022-07-04T11:51:38.357" v="541" actId="1076"/>
          <ac:spMkLst>
            <pc:docMk/>
            <pc:sldMk cId="3417608402" sldId="260"/>
            <ac:spMk id="12" creationId="{A2636D9B-34B4-5DA5-AB65-8D3A199583AC}"/>
          </ac:spMkLst>
        </pc:spChg>
        <pc:spChg chg="add del mod">
          <ac:chgData name="Randy Bartels" userId="65f55a25-f964-4b92-898d-80b36e22dbd9" providerId="ADAL" clId="{F1F76258-3A44-4D0A-B625-C77B80B046F9}" dt="2022-07-04T11:51:38.357" v="541" actId="1076"/>
          <ac:spMkLst>
            <pc:docMk/>
            <pc:sldMk cId="3417608402" sldId="260"/>
            <ac:spMk id="13" creationId="{28C32EC4-1144-A42B-48DA-9893EC24A7D8}"/>
          </ac:spMkLst>
        </pc:spChg>
        <pc:spChg chg="add mod">
          <ac:chgData name="Randy Bartels" userId="65f55a25-f964-4b92-898d-80b36e22dbd9" providerId="ADAL" clId="{F1F76258-3A44-4D0A-B625-C77B80B046F9}" dt="2022-07-04T11:46:29.447" v="535" actId="1076"/>
          <ac:spMkLst>
            <pc:docMk/>
            <pc:sldMk cId="3417608402" sldId="260"/>
            <ac:spMk id="14" creationId="{C84C7289-3117-6191-57CA-A1F28F2263D4}"/>
          </ac:spMkLst>
        </pc:spChg>
        <pc:spChg chg="add mod">
          <ac:chgData name="Randy Bartels" userId="65f55a25-f964-4b92-898d-80b36e22dbd9" providerId="ADAL" clId="{F1F76258-3A44-4D0A-B625-C77B80B046F9}" dt="2022-07-12T17:47:17.479" v="8142" actId="14100"/>
          <ac:spMkLst>
            <pc:docMk/>
            <pc:sldMk cId="3417608402" sldId="260"/>
            <ac:spMk id="15" creationId="{F658E0DB-C51C-6B7E-373E-563D744F8E55}"/>
          </ac:spMkLst>
        </pc:spChg>
        <pc:spChg chg="add mod">
          <ac:chgData name="Randy Bartels" userId="65f55a25-f964-4b92-898d-80b36e22dbd9" providerId="ADAL" clId="{F1F76258-3A44-4D0A-B625-C77B80B046F9}" dt="2022-07-04T11:46:29.447" v="535" actId="1076"/>
          <ac:spMkLst>
            <pc:docMk/>
            <pc:sldMk cId="3417608402" sldId="260"/>
            <ac:spMk id="16" creationId="{6D2414DB-F6A9-0CD6-DCA3-D91EE9E3ABF2}"/>
          </ac:spMkLst>
        </pc:spChg>
        <pc:spChg chg="add mod">
          <ac:chgData name="Randy Bartels" userId="65f55a25-f964-4b92-898d-80b36e22dbd9" providerId="ADAL" clId="{F1F76258-3A44-4D0A-B625-C77B80B046F9}" dt="2022-07-04T11:46:29.447" v="535" actId="1076"/>
          <ac:spMkLst>
            <pc:docMk/>
            <pc:sldMk cId="3417608402" sldId="260"/>
            <ac:spMk id="17" creationId="{9DACCA1E-DE95-985F-AF58-34B4980E72FC}"/>
          </ac:spMkLst>
        </pc:spChg>
        <pc:spChg chg="add mod">
          <ac:chgData name="Randy Bartels" userId="65f55a25-f964-4b92-898d-80b36e22dbd9" providerId="ADAL" clId="{F1F76258-3A44-4D0A-B625-C77B80B046F9}" dt="2022-07-04T11:46:29.447" v="535" actId="1076"/>
          <ac:spMkLst>
            <pc:docMk/>
            <pc:sldMk cId="3417608402" sldId="260"/>
            <ac:spMk id="18" creationId="{B3C8DFAA-7993-C032-64FE-5A0F895B4789}"/>
          </ac:spMkLst>
        </pc:spChg>
        <pc:graphicFrameChg chg="del">
          <ac:chgData name="Randy Bartels" userId="65f55a25-f964-4b92-898d-80b36e22dbd9" providerId="ADAL" clId="{F1F76258-3A44-4D0A-B625-C77B80B046F9}" dt="2022-07-04T11:36:43.994" v="422" actId="478"/>
          <ac:graphicFrameMkLst>
            <pc:docMk/>
            <pc:sldMk cId="3417608402" sldId="260"/>
            <ac:graphicFrameMk id="24" creationId="{57BB70E4-83DA-49D0-9779-9B1D6E77868D}"/>
          </ac:graphicFrameMkLst>
        </pc:graphicFrameChg>
        <pc:graphicFrameChg chg="del">
          <ac:chgData name="Randy Bartels" userId="65f55a25-f964-4b92-898d-80b36e22dbd9" providerId="ADAL" clId="{F1F76258-3A44-4D0A-B625-C77B80B046F9}" dt="2022-07-04T11:36:38.050" v="421" actId="478"/>
          <ac:graphicFrameMkLst>
            <pc:docMk/>
            <pc:sldMk cId="3417608402" sldId="260"/>
            <ac:graphicFrameMk id="25" creationId="{ED01D54A-0DA6-4266-9B20-6082DE5D1C8C}"/>
          </ac:graphicFrameMkLst>
        </pc:graphicFrameChg>
        <pc:picChg chg="add del mod">
          <ac:chgData name="Randy Bartels" userId="65f55a25-f964-4b92-898d-80b36e22dbd9" providerId="ADAL" clId="{F1F76258-3A44-4D0A-B625-C77B80B046F9}" dt="2022-07-04T11:50:23.687" v="536" actId="478"/>
          <ac:picMkLst>
            <pc:docMk/>
            <pc:sldMk cId="3417608402" sldId="260"/>
            <ac:picMk id="6" creationId="{405594DD-AC27-8611-ADA3-4DBFA9BBE603}"/>
          </ac:picMkLst>
        </pc:picChg>
        <pc:picChg chg="add mod">
          <ac:chgData name="Randy Bartels" userId="65f55a25-f964-4b92-898d-80b36e22dbd9" providerId="ADAL" clId="{F1F76258-3A44-4D0A-B625-C77B80B046F9}" dt="2022-07-04T11:50:42.741" v="540" actId="14100"/>
          <ac:picMkLst>
            <pc:docMk/>
            <pc:sldMk cId="3417608402" sldId="260"/>
            <ac:picMk id="20" creationId="{C77C98E3-4A9B-89DC-33B5-1B3206C70AEC}"/>
          </ac:picMkLst>
        </pc:picChg>
      </pc:sldChg>
      <pc:sldChg chg="del">
        <pc:chgData name="Randy Bartels" userId="65f55a25-f964-4b92-898d-80b36e22dbd9" providerId="ADAL" clId="{F1F76258-3A44-4D0A-B625-C77B80B046F9}" dt="2022-07-04T12:47:00.841" v="1429" actId="47"/>
        <pc:sldMkLst>
          <pc:docMk/>
          <pc:sldMk cId="2042034699" sldId="261"/>
        </pc:sldMkLst>
      </pc:sldChg>
      <pc:sldChg chg="del">
        <pc:chgData name="Randy Bartels" userId="65f55a25-f964-4b92-898d-80b36e22dbd9" providerId="ADAL" clId="{F1F76258-3A44-4D0A-B625-C77B80B046F9}" dt="2022-07-04T13:24:44.843" v="2832" actId="47"/>
        <pc:sldMkLst>
          <pc:docMk/>
          <pc:sldMk cId="4177319043" sldId="262"/>
        </pc:sldMkLst>
      </pc:sldChg>
      <pc:sldChg chg="del">
        <pc:chgData name="Randy Bartels" userId="65f55a25-f964-4b92-898d-80b36e22dbd9" providerId="ADAL" clId="{F1F76258-3A44-4D0A-B625-C77B80B046F9}" dt="2022-07-04T11:36:02.400" v="401" actId="47"/>
        <pc:sldMkLst>
          <pc:docMk/>
          <pc:sldMk cId="1964135685" sldId="264"/>
        </pc:sldMkLst>
      </pc:sldChg>
      <pc:sldChg chg="modSp mod modAnim">
        <pc:chgData name="Randy Bartels" userId="65f55a25-f964-4b92-898d-80b36e22dbd9" providerId="ADAL" clId="{F1F76258-3A44-4D0A-B625-C77B80B046F9}" dt="2022-07-12T17:58:23.474" v="8150"/>
        <pc:sldMkLst>
          <pc:docMk/>
          <pc:sldMk cId="547379482" sldId="265"/>
        </pc:sldMkLst>
        <pc:spChg chg="mod">
          <ac:chgData name="Randy Bartels" userId="65f55a25-f964-4b92-898d-80b36e22dbd9" providerId="ADAL" clId="{F1F76258-3A44-4D0A-B625-C77B80B046F9}" dt="2022-07-04T12:47:32.087" v="1477" actId="20577"/>
          <ac:spMkLst>
            <pc:docMk/>
            <pc:sldMk cId="547379482" sldId="265"/>
            <ac:spMk id="2" creationId="{B803F539-85F2-4C24-BCFF-AE998BFD2818}"/>
          </ac:spMkLst>
        </pc:spChg>
        <pc:spChg chg="mod">
          <ac:chgData name="Randy Bartels" userId="65f55a25-f964-4b92-898d-80b36e22dbd9" providerId="ADAL" clId="{F1F76258-3A44-4D0A-B625-C77B80B046F9}" dt="2022-07-04T13:11:20.479" v="2553" actId="20577"/>
          <ac:spMkLst>
            <pc:docMk/>
            <pc:sldMk cId="547379482" sldId="265"/>
            <ac:spMk id="3" creationId="{EDF1FD2C-7067-4491-8D98-E023BA36A00F}"/>
          </ac:spMkLst>
        </pc:spChg>
      </pc:sldChg>
      <pc:sldChg chg="del">
        <pc:chgData name="Randy Bartels" userId="65f55a25-f964-4b92-898d-80b36e22dbd9" providerId="ADAL" clId="{F1F76258-3A44-4D0A-B625-C77B80B046F9}" dt="2022-07-04T12:47:06.106" v="1431" actId="47"/>
        <pc:sldMkLst>
          <pc:docMk/>
          <pc:sldMk cId="3600137739" sldId="266"/>
        </pc:sldMkLst>
      </pc:sldChg>
      <pc:sldChg chg="modSp mod modAnim">
        <pc:chgData name="Randy Bartels" userId="65f55a25-f964-4b92-898d-80b36e22dbd9" providerId="ADAL" clId="{F1F76258-3A44-4D0A-B625-C77B80B046F9}" dt="2022-07-12T18:05:48.932" v="8184" actId="6549"/>
        <pc:sldMkLst>
          <pc:docMk/>
          <pc:sldMk cId="2537220127" sldId="267"/>
        </pc:sldMkLst>
        <pc:spChg chg="mod">
          <ac:chgData name="Randy Bartels" userId="65f55a25-f964-4b92-898d-80b36e22dbd9" providerId="ADAL" clId="{F1F76258-3A44-4D0A-B625-C77B80B046F9}" dt="2022-07-04T12:24:59.401" v="911" actId="20577"/>
          <ac:spMkLst>
            <pc:docMk/>
            <pc:sldMk cId="2537220127" sldId="267"/>
            <ac:spMk id="2" creationId="{B803F539-85F2-4C24-BCFF-AE998BFD2818}"/>
          </ac:spMkLst>
        </pc:spChg>
        <pc:spChg chg="mod">
          <ac:chgData name="Randy Bartels" userId="65f55a25-f964-4b92-898d-80b36e22dbd9" providerId="ADAL" clId="{F1F76258-3A44-4D0A-B625-C77B80B046F9}" dt="2022-07-12T18:05:48.932" v="8184" actId="6549"/>
          <ac:spMkLst>
            <pc:docMk/>
            <pc:sldMk cId="2537220127" sldId="267"/>
            <ac:spMk id="3" creationId="{EDF1FD2C-7067-4491-8D98-E023BA36A00F}"/>
          </ac:spMkLst>
        </pc:spChg>
      </pc:sldChg>
      <pc:sldChg chg="addSp delSp modSp mod setBg modAnim">
        <pc:chgData name="Randy Bartels" userId="65f55a25-f964-4b92-898d-80b36e22dbd9" providerId="ADAL" clId="{F1F76258-3A44-4D0A-B625-C77B80B046F9}" dt="2022-07-12T17:54:19.888" v="8146"/>
        <pc:sldMkLst>
          <pc:docMk/>
          <pc:sldMk cId="2819998756" sldId="268"/>
        </pc:sldMkLst>
        <pc:spChg chg="mod">
          <ac:chgData name="Randy Bartels" userId="65f55a25-f964-4b92-898d-80b36e22dbd9" providerId="ADAL" clId="{F1F76258-3A44-4D0A-B625-C77B80B046F9}" dt="2022-07-04T12:45:40.742" v="1428" actId="20577"/>
          <ac:spMkLst>
            <pc:docMk/>
            <pc:sldMk cId="2819998756" sldId="268"/>
            <ac:spMk id="2" creationId="{C06C989B-F25F-DA3C-D95E-60DB36BE97CD}"/>
          </ac:spMkLst>
        </pc:spChg>
        <pc:spChg chg="add del">
          <ac:chgData name="Randy Bartels" userId="65f55a25-f964-4b92-898d-80b36e22dbd9" providerId="ADAL" clId="{F1F76258-3A44-4D0A-B625-C77B80B046F9}" dt="2022-07-04T12:42:47.399" v="1413" actId="26606"/>
          <ac:spMkLst>
            <pc:docMk/>
            <pc:sldMk cId="2819998756" sldId="268"/>
            <ac:spMk id="8" creationId="{C4879EFC-8E62-4E00-973C-C45EE9EC676D}"/>
          </ac:spMkLst>
        </pc:spChg>
        <pc:spChg chg="add del">
          <ac:chgData name="Randy Bartels" userId="65f55a25-f964-4b92-898d-80b36e22dbd9" providerId="ADAL" clId="{F1F76258-3A44-4D0A-B625-C77B80B046F9}" dt="2022-07-04T12:42:47.399" v="1413" actId="26606"/>
          <ac:spMkLst>
            <pc:docMk/>
            <pc:sldMk cId="2819998756" sldId="268"/>
            <ac:spMk id="10" creationId="{D6A9C53F-5F90-40A5-8C85-5412D39C8C68}"/>
          </ac:spMkLst>
        </pc:spChg>
        <pc:spChg chg="add del mod">
          <ac:chgData name="Randy Bartels" userId="65f55a25-f964-4b92-898d-80b36e22dbd9" providerId="ADAL" clId="{F1F76258-3A44-4D0A-B625-C77B80B046F9}" dt="2022-07-04T12:45:16.361" v="1427" actId="478"/>
          <ac:spMkLst>
            <pc:docMk/>
            <pc:sldMk cId="2819998756" sldId="268"/>
            <ac:spMk id="15" creationId="{9C55F72F-ECC0-28AE-FE81-277607C3CEEB}"/>
          </ac:spMkLst>
        </pc:spChg>
        <pc:picChg chg="add del mod">
          <ac:chgData name="Randy Bartels" userId="65f55a25-f964-4b92-898d-80b36e22dbd9" providerId="ADAL" clId="{F1F76258-3A44-4D0A-B625-C77B80B046F9}" dt="2022-07-04T12:42:47.979" v="1415" actId="931"/>
          <ac:picMkLst>
            <pc:docMk/>
            <pc:sldMk cId="2819998756" sldId="268"/>
            <ac:picMk id="4" creationId="{AAAA37BE-F741-AEE4-E743-C69FF0557224}"/>
          </ac:picMkLst>
        </pc:picChg>
        <pc:picChg chg="add del mod">
          <ac:chgData name="Randy Bartels" userId="65f55a25-f964-4b92-898d-80b36e22dbd9" providerId="ADAL" clId="{F1F76258-3A44-4D0A-B625-C77B80B046F9}" dt="2022-07-04T12:42:47.979" v="1415" actId="931"/>
          <ac:picMkLst>
            <pc:docMk/>
            <pc:sldMk cId="2819998756" sldId="268"/>
            <ac:picMk id="6" creationId="{B8C03B2A-8DF3-0250-305D-2B859D7FB21F}"/>
          </ac:picMkLst>
        </pc:picChg>
        <pc:picChg chg="add mod">
          <ac:chgData name="Randy Bartels" userId="65f55a25-f964-4b92-898d-80b36e22dbd9" providerId="ADAL" clId="{F1F76258-3A44-4D0A-B625-C77B80B046F9}" dt="2022-07-04T12:44:48.352" v="1426" actId="14100"/>
          <ac:picMkLst>
            <pc:docMk/>
            <pc:sldMk cId="2819998756" sldId="268"/>
            <ac:picMk id="9" creationId="{9D04F455-AAC3-E2E9-55B0-7E1A296C74B9}"/>
          </ac:picMkLst>
        </pc:picChg>
        <pc:picChg chg="del">
          <ac:chgData name="Randy Bartels" userId="65f55a25-f964-4b92-898d-80b36e22dbd9" providerId="ADAL" clId="{F1F76258-3A44-4D0A-B625-C77B80B046F9}" dt="2022-07-04T12:39:49.721" v="1395" actId="478"/>
          <ac:picMkLst>
            <pc:docMk/>
            <pc:sldMk cId="2819998756" sldId="268"/>
            <ac:picMk id="11" creationId="{465000B1-DC24-077A-D9C4-A0966DADE8CD}"/>
          </ac:picMkLst>
        </pc:picChg>
        <pc:picChg chg="add del mod">
          <ac:chgData name="Randy Bartels" userId="65f55a25-f964-4b92-898d-80b36e22dbd9" providerId="ADAL" clId="{F1F76258-3A44-4D0A-B625-C77B80B046F9}" dt="2022-07-04T12:44:17.178" v="1422" actId="478"/>
          <ac:picMkLst>
            <pc:docMk/>
            <pc:sldMk cId="2819998756" sldId="268"/>
            <ac:picMk id="12" creationId="{E09DF491-A46B-BA36-3085-AF39A1983DEB}"/>
          </ac:picMkLst>
        </pc:picChg>
        <pc:picChg chg="del">
          <ac:chgData name="Randy Bartels" userId="65f55a25-f964-4b92-898d-80b36e22dbd9" providerId="ADAL" clId="{F1F76258-3A44-4D0A-B625-C77B80B046F9}" dt="2022-07-04T12:39:51.929" v="1396" actId="478"/>
          <ac:picMkLst>
            <pc:docMk/>
            <pc:sldMk cId="2819998756" sldId="268"/>
            <ac:picMk id="13" creationId="{265DF466-0EB2-6B66-67E8-0BDA2E52D4E9}"/>
          </ac:picMkLst>
        </pc:picChg>
        <pc:picChg chg="add mod">
          <ac:chgData name="Randy Bartels" userId="65f55a25-f964-4b92-898d-80b36e22dbd9" providerId="ADAL" clId="{F1F76258-3A44-4D0A-B625-C77B80B046F9}" dt="2022-07-04T12:44:43.790" v="1425" actId="14100"/>
          <ac:picMkLst>
            <pc:docMk/>
            <pc:sldMk cId="2819998756" sldId="268"/>
            <ac:picMk id="14" creationId="{F07D1CF2-EC9B-8C11-D17B-85F377CDA163}"/>
          </ac:picMkLst>
        </pc:picChg>
      </pc:sldChg>
      <pc:sldChg chg="del">
        <pc:chgData name="Randy Bartels" userId="65f55a25-f964-4b92-898d-80b36e22dbd9" providerId="ADAL" clId="{F1F76258-3A44-4D0A-B625-C77B80B046F9}" dt="2022-07-04T13:15:39.747" v="2601" actId="47"/>
        <pc:sldMkLst>
          <pc:docMk/>
          <pc:sldMk cId="3448635975" sldId="270"/>
        </pc:sldMkLst>
      </pc:sldChg>
      <pc:sldChg chg="delSp modSp mod delAnim modAnim">
        <pc:chgData name="Randy Bartels" userId="65f55a25-f964-4b92-898d-80b36e22dbd9" providerId="ADAL" clId="{F1F76258-3A44-4D0A-B625-C77B80B046F9}" dt="2022-07-04T13:23:54.767" v="2830" actId="20577"/>
        <pc:sldMkLst>
          <pc:docMk/>
          <pc:sldMk cId="1980971110" sldId="271"/>
        </pc:sldMkLst>
        <pc:spChg chg="mod">
          <ac:chgData name="Randy Bartels" userId="65f55a25-f964-4b92-898d-80b36e22dbd9" providerId="ADAL" clId="{F1F76258-3A44-4D0A-B625-C77B80B046F9}" dt="2022-07-04T13:15:55.529" v="2620" actId="20577"/>
          <ac:spMkLst>
            <pc:docMk/>
            <pc:sldMk cId="1980971110" sldId="271"/>
            <ac:spMk id="2" creationId="{BECE6989-F433-4D8C-8D19-6DFE26EE02BD}"/>
          </ac:spMkLst>
        </pc:spChg>
        <pc:spChg chg="mod">
          <ac:chgData name="Randy Bartels" userId="65f55a25-f964-4b92-898d-80b36e22dbd9" providerId="ADAL" clId="{F1F76258-3A44-4D0A-B625-C77B80B046F9}" dt="2022-07-04T13:23:54.767" v="2830" actId="20577"/>
          <ac:spMkLst>
            <pc:docMk/>
            <pc:sldMk cId="1980971110" sldId="271"/>
            <ac:spMk id="3" creationId="{4D2930DB-9C96-4FEF-AE80-5B909C92F3E7}"/>
          </ac:spMkLst>
        </pc:spChg>
        <pc:picChg chg="del">
          <ac:chgData name="Randy Bartels" userId="65f55a25-f964-4b92-898d-80b36e22dbd9" providerId="ADAL" clId="{F1F76258-3A44-4D0A-B625-C77B80B046F9}" dt="2022-07-04T13:15:44.427" v="2602" actId="478"/>
          <ac:picMkLst>
            <pc:docMk/>
            <pc:sldMk cId="1980971110" sldId="271"/>
            <ac:picMk id="5" creationId="{605927A0-178C-96AA-1E76-311204CDBA4C}"/>
          </ac:picMkLst>
        </pc:picChg>
        <pc:picChg chg="del">
          <ac:chgData name="Randy Bartels" userId="65f55a25-f964-4b92-898d-80b36e22dbd9" providerId="ADAL" clId="{F1F76258-3A44-4D0A-B625-C77B80B046F9}" dt="2022-07-04T13:15:44.427" v="2602" actId="478"/>
          <ac:picMkLst>
            <pc:docMk/>
            <pc:sldMk cId="1980971110" sldId="271"/>
            <ac:picMk id="6" creationId="{5ED38457-353A-8274-DE86-B21A3D32603F}"/>
          </ac:picMkLst>
        </pc:picChg>
      </pc:sldChg>
      <pc:sldChg chg="del">
        <pc:chgData name="Randy Bartels" userId="65f55a25-f964-4b92-898d-80b36e22dbd9" providerId="ADAL" clId="{F1F76258-3A44-4D0A-B625-C77B80B046F9}" dt="2022-07-04T13:24:46.836" v="2834" actId="47"/>
        <pc:sldMkLst>
          <pc:docMk/>
          <pc:sldMk cId="1001806356" sldId="272"/>
        </pc:sldMkLst>
      </pc:sldChg>
      <pc:sldChg chg="del">
        <pc:chgData name="Randy Bartels" userId="65f55a25-f964-4b92-898d-80b36e22dbd9" providerId="ADAL" clId="{F1F76258-3A44-4D0A-B625-C77B80B046F9}" dt="2022-07-04T13:24:46" v="2833" actId="47"/>
        <pc:sldMkLst>
          <pc:docMk/>
          <pc:sldMk cId="675676787" sldId="273"/>
        </pc:sldMkLst>
      </pc:sldChg>
      <pc:sldChg chg="del">
        <pc:chgData name="Randy Bartels" userId="65f55a25-f964-4b92-898d-80b36e22dbd9" providerId="ADAL" clId="{F1F76258-3A44-4D0A-B625-C77B80B046F9}" dt="2022-07-04T13:24:47.647" v="2835" actId="47"/>
        <pc:sldMkLst>
          <pc:docMk/>
          <pc:sldMk cId="3528249921" sldId="274"/>
        </pc:sldMkLst>
      </pc:sldChg>
      <pc:sldChg chg="addSp delSp modSp mod delAnim modAnim">
        <pc:chgData name="Randy Bartels" userId="65f55a25-f964-4b92-898d-80b36e22dbd9" providerId="ADAL" clId="{F1F76258-3A44-4D0A-B625-C77B80B046F9}" dt="2022-07-12T18:14:47.468" v="8193" actId="403"/>
        <pc:sldMkLst>
          <pc:docMk/>
          <pc:sldMk cId="1922265304" sldId="275"/>
        </pc:sldMkLst>
        <pc:spChg chg="mod">
          <ac:chgData name="Randy Bartels" userId="65f55a25-f964-4b92-898d-80b36e22dbd9" providerId="ADAL" clId="{F1F76258-3A44-4D0A-B625-C77B80B046F9}" dt="2022-07-04T13:25:13.409" v="2868" actId="27636"/>
          <ac:spMkLst>
            <pc:docMk/>
            <pc:sldMk cId="1922265304" sldId="275"/>
            <ac:spMk id="2" creationId="{BECE6989-F433-4D8C-8D19-6DFE26EE02BD}"/>
          </ac:spMkLst>
        </pc:spChg>
        <pc:spChg chg="mod">
          <ac:chgData name="Randy Bartels" userId="65f55a25-f964-4b92-898d-80b36e22dbd9" providerId="ADAL" clId="{F1F76258-3A44-4D0A-B625-C77B80B046F9}" dt="2022-07-12T18:14:47.468" v="8193" actId="403"/>
          <ac:spMkLst>
            <pc:docMk/>
            <pc:sldMk cId="1922265304" sldId="275"/>
            <ac:spMk id="3" creationId="{4D2930DB-9C96-4FEF-AE80-5B909C92F3E7}"/>
          </ac:spMkLst>
        </pc:spChg>
        <pc:picChg chg="add mod">
          <ac:chgData name="Randy Bartels" userId="65f55a25-f964-4b92-898d-80b36e22dbd9" providerId="ADAL" clId="{F1F76258-3A44-4D0A-B625-C77B80B046F9}" dt="2022-07-04T22:17:46.890" v="3789" actId="1076"/>
          <ac:picMkLst>
            <pc:docMk/>
            <pc:sldMk cId="1922265304" sldId="275"/>
            <ac:picMk id="5" creationId="{F59F497A-16DB-AC31-8CDD-9394C9D00577}"/>
          </ac:picMkLst>
        </pc:picChg>
        <pc:picChg chg="del">
          <ac:chgData name="Randy Bartels" userId="65f55a25-f964-4b92-898d-80b36e22dbd9" providerId="ADAL" clId="{F1F76258-3A44-4D0A-B625-C77B80B046F9}" dt="2022-07-04T13:24:55.302" v="2837" actId="478"/>
          <ac:picMkLst>
            <pc:docMk/>
            <pc:sldMk cId="1922265304" sldId="275"/>
            <ac:picMk id="6" creationId="{5ED38457-353A-8274-DE86-B21A3D32603F}"/>
          </ac:picMkLst>
        </pc:picChg>
        <pc:picChg chg="del">
          <ac:chgData name="Randy Bartels" userId="65f55a25-f964-4b92-898d-80b36e22dbd9" providerId="ADAL" clId="{F1F76258-3A44-4D0A-B625-C77B80B046F9}" dt="2022-07-04T13:24:57.135" v="2838" actId="478"/>
          <ac:picMkLst>
            <pc:docMk/>
            <pc:sldMk cId="1922265304" sldId="275"/>
            <ac:picMk id="7" creationId="{D829AD9B-0DAF-DCD6-E29E-EBE50EB98B40}"/>
          </ac:picMkLst>
        </pc:picChg>
      </pc:sldChg>
      <pc:sldChg chg="del">
        <pc:chgData name="Randy Bartels" userId="65f55a25-f964-4b92-898d-80b36e22dbd9" providerId="ADAL" clId="{F1F76258-3A44-4D0A-B625-C77B80B046F9}" dt="2022-07-04T13:24:43.750" v="2831" actId="47"/>
        <pc:sldMkLst>
          <pc:docMk/>
          <pc:sldMk cId="1209152817" sldId="276"/>
        </pc:sldMkLst>
      </pc:sldChg>
      <pc:sldChg chg="modSp mod">
        <pc:chgData name="Randy Bartels" userId="65f55a25-f964-4b92-898d-80b36e22dbd9" providerId="ADAL" clId="{F1F76258-3A44-4D0A-B625-C77B80B046F9}" dt="2022-07-04T13:13:43.626" v="2600" actId="20577"/>
        <pc:sldMkLst>
          <pc:docMk/>
          <pc:sldMk cId="2758713186" sldId="277"/>
        </pc:sldMkLst>
        <pc:spChg chg="mod">
          <ac:chgData name="Randy Bartels" userId="65f55a25-f964-4b92-898d-80b36e22dbd9" providerId="ADAL" clId="{F1F76258-3A44-4D0A-B625-C77B80B046F9}" dt="2022-07-04T13:13:43.626" v="2600" actId="20577"/>
          <ac:spMkLst>
            <pc:docMk/>
            <pc:sldMk cId="2758713186" sldId="277"/>
            <ac:spMk id="5" creationId="{07D4C198-4293-6BCA-7AB3-AA8763BBCE8B}"/>
          </ac:spMkLst>
        </pc:spChg>
      </pc:sldChg>
      <pc:sldChg chg="del">
        <pc:chgData name="Randy Bartels" userId="65f55a25-f964-4b92-898d-80b36e22dbd9" providerId="ADAL" clId="{F1F76258-3A44-4D0A-B625-C77B80B046F9}" dt="2022-07-04T12:47:05.258" v="1430" actId="47"/>
        <pc:sldMkLst>
          <pc:docMk/>
          <pc:sldMk cId="687328183" sldId="278"/>
        </pc:sldMkLst>
      </pc:sldChg>
      <pc:sldChg chg="addSp delSp modSp new mod modAnim">
        <pc:chgData name="Randy Bartels" userId="65f55a25-f964-4b92-898d-80b36e22dbd9" providerId="ADAL" clId="{F1F76258-3A44-4D0A-B625-C77B80B046F9}" dt="2022-07-12T19:08:54.295" v="8700"/>
        <pc:sldMkLst>
          <pc:docMk/>
          <pc:sldMk cId="2569598957" sldId="278"/>
        </pc:sldMkLst>
        <pc:spChg chg="mod">
          <ac:chgData name="Randy Bartels" userId="65f55a25-f964-4b92-898d-80b36e22dbd9" providerId="ADAL" clId="{F1F76258-3A44-4D0A-B625-C77B80B046F9}" dt="2022-07-04T22:41:11.231" v="4612" actId="20577"/>
          <ac:spMkLst>
            <pc:docMk/>
            <pc:sldMk cId="2569598957" sldId="278"/>
            <ac:spMk id="2" creationId="{BD13891E-E163-A086-3E37-D7D976296B4B}"/>
          </ac:spMkLst>
        </pc:spChg>
        <pc:spChg chg="mod">
          <ac:chgData name="Randy Bartels" userId="65f55a25-f964-4b92-898d-80b36e22dbd9" providerId="ADAL" clId="{F1F76258-3A44-4D0A-B625-C77B80B046F9}" dt="2022-07-12T19:03:00.793" v="8686" actId="15"/>
          <ac:spMkLst>
            <pc:docMk/>
            <pc:sldMk cId="2569598957" sldId="278"/>
            <ac:spMk id="3" creationId="{2B1BE0A4-F625-80F1-869C-BF1DCF0463B7}"/>
          </ac:spMkLst>
        </pc:spChg>
        <pc:picChg chg="add del mod">
          <ac:chgData name="Randy Bartels" userId="65f55a25-f964-4b92-898d-80b36e22dbd9" providerId="ADAL" clId="{F1F76258-3A44-4D0A-B625-C77B80B046F9}" dt="2022-07-04T22:49:42.199" v="5141" actId="478"/>
          <ac:picMkLst>
            <pc:docMk/>
            <pc:sldMk cId="2569598957" sldId="278"/>
            <ac:picMk id="5" creationId="{416B8349-4888-9CD9-0242-9F743A1C416E}"/>
          </ac:picMkLst>
        </pc:picChg>
        <pc:picChg chg="add mod">
          <ac:chgData name="Randy Bartels" userId="65f55a25-f964-4b92-898d-80b36e22dbd9" providerId="ADAL" clId="{F1F76258-3A44-4D0A-B625-C77B80B046F9}" dt="2022-07-04T22:49:58.478" v="5147" actId="1076"/>
          <ac:picMkLst>
            <pc:docMk/>
            <pc:sldMk cId="2569598957" sldId="278"/>
            <ac:picMk id="7" creationId="{B6E96A5B-74A0-5BFE-F601-5E609EE82328}"/>
          </ac:picMkLst>
        </pc:picChg>
      </pc:sldChg>
      <pc:sldChg chg="modSp new mod modAnim">
        <pc:chgData name="Randy Bartels" userId="65f55a25-f964-4b92-898d-80b36e22dbd9" providerId="ADAL" clId="{F1F76258-3A44-4D0A-B625-C77B80B046F9}" dt="2022-07-12T19:11:33.599" v="8702"/>
        <pc:sldMkLst>
          <pc:docMk/>
          <pc:sldMk cId="805998794" sldId="279"/>
        </pc:sldMkLst>
        <pc:spChg chg="mod">
          <ac:chgData name="Randy Bartels" userId="65f55a25-f964-4b92-898d-80b36e22dbd9" providerId="ADAL" clId="{F1F76258-3A44-4D0A-B625-C77B80B046F9}" dt="2022-07-04T22:52:49.772" v="5172" actId="20577"/>
          <ac:spMkLst>
            <pc:docMk/>
            <pc:sldMk cId="805998794" sldId="279"/>
            <ac:spMk id="2" creationId="{0317DF00-3477-702D-B6DC-87EE5FF5ABFE}"/>
          </ac:spMkLst>
        </pc:spChg>
        <pc:spChg chg="mod">
          <ac:chgData name="Randy Bartels" userId="65f55a25-f964-4b92-898d-80b36e22dbd9" providerId="ADAL" clId="{F1F76258-3A44-4D0A-B625-C77B80B046F9}" dt="2022-07-12T19:01:07.461" v="8685" actId="20577"/>
          <ac:spMkLst>
            <pc:docMk/>
            <pc:sldMk cId="805998794" sldId="279"/>
            <ac:spMk id="3" creationId="{A60A9790-48D1-A131-D75B-6B26158DBE93}"/>
          </ac:spMkLst>
        </pc:spChg>
      </pc:sldChg>
      <pc:sldChg chg="del">
        <pc:chgData name="Randy Bartels" userId="65f55a25-f964-4b92-898d-80b36e22dbd9" providerId="ADAL" clId="{F1F76258-3A44-4D0A-B625-C77B80B046F9}" dt="2022-07-04T13:24:48.781" v="2836" actId="47"/>
        <pc:sldMkLst>
          <pc:docMk/>
          <pc:sldMk cId="1890862359" sldId="279"/>
        </pc:sldMkLst>
      </pc:sldChg>
      <pc:sldChg chg="modSp new mod modAnim">
        <pc:chgData name="Randy Bartels" userId="65f55a25-f964-4b92-898d-80b36e22dbd9" providerId="ADAL" clId="{F1F76258-3A44-4D0A-B625-C77B80B046F9}" dt="2022-07-12T19:05:47.805" v="8690"/>
        <pc:sldMkLst>
          <pc:docMk/>
          <pc:sldMk cId="1808676898" sldId="280"/>
        </pc:sldMkLst>
        <pc:spChg chg="mod">
          <ac:chgData name="Randy Bartels" userId="65f55a25-f964-4b92-898d-80b36e22dbd9" providerId="ADAL" clId="{F1F76258-3A44-4D0A-B625-C77B80B046F9}" dt="2022-07-04T23:15:31.580" v="6289" actId="20577"/>
          <ac:spMkLst>
            <pc:docMk/>
            <pc:sldMk cId="1808676898" sldId="280"/>
            <ac:spMk id="2" creationId="{6F26BF27-69D9-BB8D-CA8A-DF3B566B263A}"/>
          </ac:spMkLst>
        </pc:spChg>
        <pc:spChg chg="mod">
          <ac:chgData name="Randy Bartels" userId="65f55a25-f964-4b92-898d-80b36e22dbd9" providerId="ADAL" clId="{F1F76258-3A44-4D0A-B625-C77B80B046F9}" dt="2022-07-12T18:19:06.979" v="8293" actId="20577"/>
          <ac:spMkLst>
            <pc:docMk/>
            <pc:sldMk cId="1808676898" sldId="280"/>
            <ac:spMk id="3" creationId="{057077F0-6F4F-905C-2A29-F0D7D683B885}"/>
          </ac:spMkLst>
        </pc:spChg>
      </pc:sldChg>
      <pc:sldChg chg="addSp modSp new mod modAnim">
        <pc:chgData name="Randy Bartels" userId="65f55a25-f964-4b92-898d-80b36e22dbd9" providerId="ADAL" clId="{F1F76258-3A44-4D0A-B625-C77B80B046F9}" dt="2022-07-12T19:13:15.690" v="8704"/>
        <pc:sldMkLst>
          <pc:docMk/>
          <pc:sldMk cId="4054713816" sldId="281"/>
        </pc:sldMkLst>
        <pc:spChg chg="mod">
          <ac:chgData name="Randy Bartels" userId="65f55a25-f964-4b92-898d-80b36e22dbd9" providerId="ADAL" clId="{F1F76258-3A44-4D0A-B625-C77B80B046F9}" dt="2022-07-04T23:22:45.771" v="6752" actId="20577"/>
          <ac:spMkLst>
            <pc:docMk/>
            <pc:sldMk cId="4054713816" sldId="281"/>
            <ac:spMk id="2" creationId="{29095904-59CD-94D7-D063-46B4C022FAD2}"/>
          </ac:spMkLst>
        </pc:spChg>
        <pc:spChg chg="mod">
          <ac:chgData name="Randy Bartels" userId="65f55a25-f964-4b92-898d-80b36e22dbd9" providerId="ADAL" clId="{F1F76258-3A44-4D0A-B625-C77B80B046F9}" dt="2022-07-04T23:53:08.391" v="7805" actId="20577"/>
          <ac:spMkLst>
            <pc:docMk/>
            <pc:sldMk cId="4054713816" sldId="281"/>
            <ac:spMk id="3" creationId="{F24F533D-1B86-77EE-5B6F-3877C49964FC}"/>
          </ac:spMkLst>
        </pc:spChg>
        <pc:picChg chg="add mod">
          <ac:chgData name="Randy Bartels" userId="65f55a25-f964-4b92-898d-80b36e22dbd9" providerId="ADAL" clId="{F1F76258-3A44-4D0A-B625-C77B80B046F9}" dt="2022-07-04T23:27:33.842" v="7256" actId="962"/>
          <ac:picMkLst>
            <pc:docMk/>
            <pc:sldMk cId="4054713816" sldId="281"/>
            <ac:picMk id="5" creationId="{E5855203-6C1E-0D54-BF4F-22B02C76262E}"/>
          </ac:picMkLst>
        </pc:picChg>
      </pc:sldChg>
      <pc:sldChg chg="modSp new mod modAnim">
        <pc:chgData name="Randy Bartels" userId="65f55a25-f964-4b92-898d-80b36e22dbd9" providerId="ADAL" clId="{F1F76258-3A44-4D0A-B625-C77B80B046F9}" dt="2022-07-13T13:17:08.464" v="9711" actId="20577"/>
        <pc:sldMkLst>
          <pc:docMk/>
          <pc:sldMk cId="4074879950" sldId="282"/>
        </pc:sldMkLst>
        <pc:spChg chg="mod">
          <ac:chgData name="Randy Bartels" userId="65f55a25-f964-4b92-898d-80b36e22dbd9" providerId="ADAL" clId="{F1F76258-3A44-4D0A-B625-C77B80B046F9}" dt="2022-07-04T23:53:30.624" v="7829" actId="20577"/>
          <ac:spMkLst>
            <pc:docMk/>
            <pc:sldMk cId="4074879950" sldId="282"/>
            <ac:spMk id="2" creationId="{5E7A96FA-D52F-7BA2-0484-5475F4741D3F}"/>
          </ac:spMkLst>
        </pc:spChg>
        <pc:spChg chg="mod">
          <ac:chgData name="Randy Bartels" userId="65f55a25-f964-4b92-898d-80b36e22dbd9" providerId="ADAL" clId="{F1F76258-3A44-4D0A-B625-C77B80B046F9}" dt="2022-07-13T13:17:08.464" v="9711" actId="20577"/>
          <ac:spMkLst>
            <pc:docMk/>
            <pc:sldMk cId="4074879950" sldId="282"/>
            <ac:spMk id="3" creationId="{566B7DE0-FE04-BD5C-FF16-9624C214A163}"/>
          </ac:spMkLst>
        </pc:spChg>
      </pc:sldChg>
      <pc:sldChg chg="addSp modSp new mod modAnim">
        <pc:chgData name="Randy Bartels" userId="65f55a25-f964-4b92-898d-80b36e22dbd9" providerId="ADAL" clId="{F1F76258-3A44-4D0A-B625-C77B80B046F9}" dt="2022-07-13T12:56:36.226" v="9501"/>
        <pc:sldMkLst>
          <pc:docMk/>
          <pc:sldMk cId="306361774" sldId="283"/>
        </pc:sldMkLst>
        <pc:spChg chg="mod">
          <ac:chgData name="Randy Bartels" userId="65f55a25-f964-4b92-898d-80b36e22dbd9" providerId="ADAL" clId="{F1F76258-3A44-4D0A-B625-C77B80B046F9}" dt="2022-07-13T12:46:19.625" v="8720" actId="207"/>
          <ac:spMkLst>
            <pc:docMk/>
            <pc:sldMk cId="306361774" sldId="283"/>
            <ac:spMk id="2" creationId="{25EBABB1-C52F-C891-66E3-85C9FE497D34}"/>
          </ac:spMkLst>
        </pc:spChg>
        <pc:spChg chg="mod">
          <ac:chgData name="Randy Bartels" userId="65f55a25-f964-4b92-898d-80b36e22dbd9" providerId="ADAL" clId="{F1F76258-3A44-4D0A-B625-C77B80B046F9}" dt="2022-07-13T12:55:04.477" v="9495" actId="20577"/>
          <ac:spMkLst>
            <pc:docMk/>
            <pc:sldMk cId="306361774" sldId="283"/>
            <ac:spMk id="3" creationId="{0753824E-A9AF-3EA2-222F-F72A87D9C80A}"/>
          </ac:spMkLst>
        </pc:spChg>
        <pc:picChg chg="add mod">
          <ac:chgData name="Randy Bartels" userId="65f55a25-f964-4b92-898d-80b36e22dbd9" providerId="ADAL" clId="{F1F76258-3A44-4D0A-B625-C77B80B046F9}" dt="2022-07-13T12:53:57.932" v="9389" actId="962"/>
          <ac:picMkLst>
            <pc:docMk/>
            <pc:sldMk cId="306361774" sldId="283"/>
            <ac:picMk id="5" creationId="{AFEFE5C5-6702-DF76-303B-0D8287DAA8A6}"/>
          </ac:picMkLst>
        </pc:picChg>
      </pc:sldChg>
    </pc:docChg>
  </pc:docChgLst>
  <pc:docChgLst>
    <pc:chgData name="Randy Bartels" userId="65f55a25-f964-4b92-898d-80b36e22dbd9" providerId="ADAL" clId="{5D9A1912-3A2B-440F-8D8B-2FAC7015EA9A}"/>
    <pc:docChg chg="undo redo custSel addSld delSld modSld sldOrd">
      <pc:chgData name="Randy Bartels" userId="65f55a25-f964-4b92-898d-80b36e22dbd9" providerId="ADAL" clId="{5D9A1912-3A2B-440F-8D8B-2FAC7015EA9A}" dt="2022-10-19T21:10:32.784" v="16832" actId="20577"/>
      <pc:docMkLst>
        <pc:docMk/>
      </pc:docMkLst>
      <pc:sldChg chg="modSp mod">
        <pc:chgData name="Randy Bartels" userId="65f55a25-f964-4b92-898d-80b36e22dbd9" providerId="ADAL" clId="{5D9A1912-3A2B-440F-8D8B-2FAC7015EA9A}" dt="2022-10-19T13:34:17.166" v="7064" actId="20577"/>
        <pc:sldMkLst>
          <pc:docMk/>
          <pc:sldMk cId="627276944" sldId="257"/>
        </pc:sldMkLst>
        <pc:spChg chg="mod">
          <ac:chgData name="Randy Bartels" userId="65f55a25-f964-4b92-898d-80b36e22dbd9" providerId="ADAL" clId="{5D9A1912-3A2B-440F-8D8B-2FAC7015EA9A}" dt="2022-10-19T13:34:17.166" v="7064" actId="20577"/>
          <ac:spMkLst>
            <pc:docMk/>
            <pc:sldMk cId="627276944" sldId="257"/>
            <ac:spMk id="2" creationId="{0E9D048E-A8A0-4442-ABF6-517032135C04}"/>
          </ac:spMkLst>
        </pc:spChg>
      </pc:sldChg>
      <pc:sldChg chg="modSp modAnim">
        <pc:chgData name="Randy Bartels" userId="65f55a25-f964-4b92-898d-80b36e22dbd9" providerId="ADAL" clId="{5D9A1912-3A2B-440F-8D8B-2FAC7015EA9A}" dt="2022-10-19T13:42:20.262" v="7189" actId="20577"/>
        <pc:sldMkLst>
          <pc:docMk/>
          <pc:sldMk cId="17828153" sldId="259"/>
        </pc:sldMkLst>
        <pc:spChg chg="mod">
          <ac:chgData name="Randy Bartels" userId="65f55a25-f964-4b92-898d-80b36e22dbd9" providerId="ADAL" clId="{5D9A1912-3A2B-440F-8D8B-2FAC7015EA9A}" dt="2022-10-19T13:42:20.262" v="7189" actId="20577"/>
          <ac:spMkLst>
            <pc:docMk/>
            <pc:sldMk cId="17828153" sldId="259"/>
            <ac:spMk id="2" creationId="{B803F539-85F2-4C24-BCFF-AE998BFD2818}"/>
          </ac:spMkLst>
        </pc:spChg>
      </pc:sldChg>
      <pc:sldChg chg="addSp modSp mod modAnim">
        <pc:chgData name="Randy Bartels" userId="65f55a25-f964-4b92-898d-80b36e22dbd9" providerId="ADAL" clId="{5D9A1912-3A2B-440F-8D8B-2FAC7015EA9A}" dt="2022-10-19T20:22:01.608" v="16797" actId="20577"/>
        <pc:sldMkLst>
          <pc:docMk/>
          <pc:sldMk cId="547379482" sldId="265"/>
        </pc:sldMkLst>
        <pc:spChg chg="mod">
          <ac:chgData name="Randy Bartels" userId="65f55a25-f964-4b92-898d-80b36e22dbd9" providerId="ADAL" clId="{5D9A1912-3A2B-440F-8D8B-2FAC7015EA9A}" dt="2022-10-18T20:25:43.001" v="1311" actId="20577"/>
          <ac:spMkLst>
            <pc:docMk/>
            <pc:sldMk cId="547379482" sldId="265"/>
            <ac:spMk id="2" creationId="{B803F539-85F2-4C24-BCFF-AE998BFD2818}"/>
          </ac:spMkLst>
        </pc:spChg>
        <pc:spChg chg="mod">
          <ac:chgData name="Randy Bartels" userId="65f55a25-f964-4b92-898d-80b36e22dbd9" providerId="ADAL" clId="{5D9A1912-3A2B-440F-8D8B-2FAC7015EA9A}" dt="2022-10-19T13:45:38.038" v="7286" actId="20577"/>
          <ac:spMkLst>
            <pc:docMk/>
            <pc:sldMk cId="547379482" sldId="265"/>
            <ac:spMk id="3" creationId="{EDF1FD2C-7067-4491-8D98-E023BA36A00F}"/>
          </ac:spMkLst>
        </pc:spChg>
        <pc:spChg chg="add mod">
          <ac:chgData name="Randy Bartels" userId="65f55a25-f964-4b92-898d-80b36e22dbd9" providerId="ADAL" clId="{5D9A1912-3A2B-440F-8D8B-2FAC7015EA9A}" dt="2022-10-18T20:34:20.863" v="1643" actId="207"/>
          <ac:spMkLst>
            <pc:docMk/>
            <pc:sldMk cId="547379482" sldId="265"/>
            <ac:spMk id="4" creationId="{C018C00B-982C-F7B1-F8E2-C4061E7453E1}"/>
          </ac:spMkLst>
        </pc:spChg>
        <pc:spChg chg="add mod">
          <ac:chgData name="Randy Bartels" userId="65f55a25-f964-4b92-898d-80b36e22dbd9" providerId="ADAL" clId="{5D9A1912-3A2B-440F-8D8B-2FAC7015EA9A}" dt="2022-10-18T20:34:00.276" v="1641" actId="692"/>
          <ac:spMkLst>
            <pc:docMk/>
            <pc:sldMk cId="547379482" sldId="265"/>
            <ac:spMk id="5" creationId="{B9EC7000-650E-9214-E595-713239326C71}"/>
          </ac:spMkLst>
        </pc:spChg>
        <pc:spChg chg="add mod">
          <ac:chgData name="Randy Bartels" userId="65f55a25-f964-4b92-898d-80b36e22dbd9" providerId="ADAL" clId="{5D9A1912-3A2B-440F-8D8B-2FAC7015EA9A}" dt="2022-10-19T20:21:58.452" v="16795" actId="20577"/>
          <ac:spMkLst>
            <pc:docMk/>
            <pc:sldMk cId="547379482" sldId="265"/>
            <ac:spMk id="6" creationId="{CA3F85D7-9D34-C9A4-47DB-A662A90224EC}"/>
          </ac:spMkLst>
        </pc:spChg>
        <pc:spChg chg="add mod">
          <ac:chgData name="Randy Bartels" userId="65f55a25-f964-4b92-898d-80b36e22dbd9" providerId="ADAL" clId="{5D9A1912-3A2B-440F-8D8B-2FAC7015EA9A}" dt="2022-10-18T20:34:00.276" v="1641" actId="692"/>
          <ac:spMkLst>
            <pc:docMk/>
            <pc:sldMk cId="547379482" sldId="265"/>
            <ac:spMk id="7" creationId="{AFD73ABE-CA92-6F9A-2EF3-C124F7C744DE}"/>
          </ac:spMkLst>
        </pc:spChg>
        <pc:spChg chg="add mod">
          <ac:chgData name="Randy Bartels" userId="65f55a25-f964-4b92-898d-80b36e22dbd9" providerId="ADAL" clId="{5D9A1912-3A2B-440F-8D8B-2FAC7015EA9A}" dt="2022-10-18T20:31:41.686" v="1626" actId="115"/>
          <ac:spMkLst>
            <pc:docMk/>
            <pc:sldMk cId="547379482" sldId="265"/>
            <ac:spMk id="8" creationId="{8E43B65E-AB54-670B-6795-240F79BB3E7F}"/>
          </ac:spMkLst>
        </pc:spChg>
        <pc:spChg chg="add mod">
          <ac:chgData name="Randy Bartels" userId="65f55a25-f964-4b92-898d-80b36e22dbd9" providerId="ADAL" clId="{5D9A1912-3A2B-440F-8D8B-2FAC7015EA9A}" dt="2022-10-19T19:07:42.401" v="15159" actId="1076"/>
          <ac:spMkLst>
            <pc:docMk/>
            <pc:sldMk cId="547379482" sldId="265"/>
            <ac:spMk id="9" creationId="{B8E04C97-475A-E494-0471-FA4DF310DAE5}"/>
          </ac:spMkLst>
        </pc:spChg>
        <pc:spChg chg="add mod">
          <ac:chgData name="Randy Bartels" userId="65f55a25-f964-4b92-898d-80b36e22dbd9" providerId="ADAL" clId="{5D9A1912-3A2B-440F-8D8B-2FAC7015EA9A}" dt="2022-10-18T20:34:00.276" v="1641" actId="692"/>
          <ac:spMkLst>
            <pc:docMk/>
            <pc:sldMk cId="547379482" sldId="265"/>
            <ac:spMk id="10" creationId="{90853616-2BB1-0E0A-D103-7ABC8F24D41F}"/>
          </ac:spMkLst>
        </pc:spChg>
        <pc:spChg chg="add mod">
          <ac:chgData name="Randy Bartels" userId="65f55a25-f964-4b92-898d-80b36e22dbd9" providerId="ADAL" clId="{5D9A1912-3A2B-440F-8D8B-2FAC7015EA9A}" dt="2022-10-19T20:22:01.608" v="16797" actId="20577"/>
          <ac:spMkLst>
            <pc:docMk/>
            <pc:sldMk cId="547379482" sldId="265"/>
            <ac:spMk id="11" creationId="{16B09100-413E-7CCF-1E7D-8B6FB1ED06D8}"/>
          </ac:spMkLst>
        </pc:spChg>
        <pc:spChg chg="add mod">
          <ac:chgData name="Randy Bartels" userId="65f55a25-f964-4b92-898d-80b36e22dbd9" providerId="ADAL" clId="{5D9A1912-3A2B-440F-8D8B-2FAC7015EA9A}" dt="2022-10-18T20:34:00.276" v="1641" actId="692"/>
          <ac:spMkLst>
            <pc:docMk/>
            <pc:sldMk cId="547379482" sldId="265"/>
            <ac:spMk id="12" creationId="{C98C1079-4082-AC6E-8156-478D973D0956}"/>
          </ac:spMkLst>
        </pc:spChg>
        <pc:spChg chg="add mod">
          <ac:chgData name="Randy Bartels" userId="65f55a25-f964-4b92-898d-80b36e22dbd9" providerId="ADAL" clId="{5D9A1912-3A2B-440F-8D8B-2FAC7015EA9A}" dt="2022-10-18T20:33:08.420" v="1640" actId="1076"/>
          <ac:spMkLst>
            <pc:docMk/>
            <pc:sldMk cId="547379482" sldId="265"/>
            <ac:spMk id="13" creationId="{3F84EB60-6EC3-9539-834F-69A9FA7DD14B}"/>
          </ac:spMkLst>
        </pc:spChg>
      </pc:sldChg>
      <pc:sldChg chg="addSp delSp modSp mod modAnim">
        <pc:chgData name="Randy Bartels" userId="65f55a25-f964-4b92-898d-80b36e22dbd9" providerId="ADAL" clId="{5D9A1912-3A2B-440F-8D8B-2FAC7015EA9A}" dt="2022-10-19T19:00:05.571" v="15134"/>
        <pc:sldMkLst>
          <pc:docMk/>
          <pc:sldMk cId="2537220127" sldId="267"/>
        </pc:sldMkLst>
        <pc:spChg chg="mod">
          <ac:chgData name="Randy Bartels" userId="65f55a25-f964-4b92-898d-80b36e22dbd9" providerId="ADAL" clId="{5D9A1912-3A2B-440F-8D8B-2FAC7015EA9A}" dt="2022-10-18T20:12:25.544" v="542" actId="20577"/>
          <ac:spMkLst>
            <pc:docMk/>
            <pc:sldMk cId="2537220127" sldId="267"/>
            <ac:spMk id="2" creationId="{B803F539-85F2-4C24-BCFF-AE998BFD2818}"/>
          </ac:spMkLst>
        </pc:spChg>
        <pc:spChg chg="mod">
          <ac:chgData name="Randy Bartels" userId="65f55a25-f964-4b92-898d-80b36e22dbd9" providerId="ADAL" clId="{5D9A1912-3A2B-440F-8D8B-2FAC7015EA9A}" dt="2022-10-19T18:59:45.413" v="15133"/>
          <ac:spMkLst>
            <pc:docMk/>
            <pc:sldMk cId="2537220127" sldId="267"/>
            <ac:spMk id="3" creationId="{EDF1FD2C-7067-4491-8D98-E023BA36A00F}"/>
          </ac:spMkLst>
        </pc:spChg>
        <pc:spChg chg="add del mod">
          <ac:chgData name="Randy Bartels" userId="65f55a25-f964-4b92-898d-80b36e22dbd9" providerId="ADAL" clId="{5D9A1912-3A2B-440F-8D8B-2FAC7015EA9A}" dt="2022-10-18T20:25:26.227" v="1295" actId="21"/>
          <ac:spMkLst>
            <pc:docMk/>
            <pc:sldMk cId="2537220127" sldId="267"/>
            <ac:spMk id="4" creationId="{61644651-6A15-F7D8-E737-EEFAB5F8F415}"/>
          </ac:spMkLst>
        </pc:spChg>
        <pc:spChg chg="add del mod">
          <ac:chgData name="Randy Bartels" userId="65f55a25-f964-4b92-898d-80b36e22dbd9" providerId="ADAL" clId="{5D9A1912-3A2B-440F-8D8B-2FAC7015EA9A}" dt="2022-10-18T20:25:26.227" v="1295" actId="21"/>
          <ac:spMkLst>
            <pc:docMk/>
            <pc:sldMk cId="2537220127" sldId="267"/>
            <ac:spMk id="5" creationId="{E5B33AA7-A1D5-1C2A-4E20-76A26C8F8EDB}"/>
          </ac:spMkLst>
        </pc:spChg>
        <pc:spChg chg="add del mod">
          <ac:chgData name="Randy Bartels" userId="65f55a25-f964-4b92-898d-80b36e22dbd9" providerId="ADAL" clId="{5D9A1912-3A2B-440F-8D8B-2FAC7015EA9A}" dt="2022-10-18T20:25:26.227" v="1295" actId="21"/>
          <ac:spMkLst>
            <pc:docMk/>
            <pc:sldMk cId="2537220127" sldId="267"/>
            <ac:spMk id="6" creationId="{E446001E-81AD-0F83-182F-91F796B5F1D7}"/>
          </ac:spMkLst>
        </pc:spChg>
        <pc:spChg chg="add del mod">
          <ac:chgData name="Randy Bartels" userId="65f55a25-f964-4b92-898d-80b36e22dbd9" providerId="ADAL" clId="{5D9A1912-3A2B-440F-8D8B-2FAC7015EA9A}" dt="2022-10-18T20:25:26.227" v="1295" actId="21"/>
          <ac:spMkLst>
            <pc:docMk/>
            <pc:sldMk cId="2537220127" sldId="267"/>
            <ac:spMk id="7" creationId="{16E3DA91-83E0-500B-E5F1-DAF1CF437E82}"/>
          </ac:spMkLst>
        </pc:spChg>
        <pc:spChg chg="add del mod">
          <ac:chgData name="Randy Bartels" userId="65f55a25-f964-4b92-898d-80b36e22dbd9" providerId="ADAL" clId="{5D9A1912-3A2B-440F-8D8B-2FAC7015EA9A}" dt="2022-10-18T20:25:26.227" v="1295" actId="21"/>
          <ac:spMkLst>
            <pc:docMk/>
            <pc:sldMk cId="2537220127" sldId="267"/>
            <ac:spMk id="8" creationId="{19758498-1A4B-6700-1755-863B67B5F917}"/>
          </ac:spMkLst>
        </pc:spChg>
      </pc:sldChg>
      <pc:sldChg chg="del">
        <pc:chgData name="Randy Bartels" userId="65f55a25-f964-4b92-898d-80b36e22dbd9" providerId="ADAL" clId="{5D9A1912-3A2B-440F-8D8B-2FAC7015EA9A}" dt="2022-10-18T20:25:34.958" v="1296" actId="47"/>
        <pc:sldMkLst>
          <pc:docMk/>
          <pc:sldMk cId="2819998756" sldId="268"/>
        </pc:sldMkLst>
      </pc:sldChg>
      <pc:sldChg chg="addSp modSp mod modAnim">
        <pc:chgData name="Randy Bartels" userId="65f55a25-f964-4b92-898d-80b36e22dbd9" providerId="ADAL" clId="{5D9A1912-3A2B-440F-8D8B-2FAC7015EA9A}" dt="2022-10-19T14:02:30.871" v="7475"/>
        <pc:sldMkLst>
          <pc:docMk/>
          <pc:sldMk cId="1980971110" sldId="271"/>
        </pc:sldMkLst>
        <pc:spChg chg="mod">
          <ac:chgData name="Randy Bartels" userId="65f55a25-f964-4b92-898d-80b36e22dbd9" providerId="ADAL" clId="{5D9A1912-3A2B-440F-8D8B-2FAC7015EA9A}" dt="2022-10-18T20:39:35.656" v="1694" actId="20577"/>
          <ac:spMkLst>
            <pc:docMk/>
            <pc:sldMk cId="1980971110" sldId="271"/>
            <ac:spMk id="2" creationId="{BECE6989-F433-4D8C-8D19-6DFE26EE02BD}"/>
          </ac:spMkLst>
        </pc:spChg>
        <pc:spChg chg="mod">
          <ac:chgData name="Randy Bartels" userId="65f55a25-f964-4b92-898d-80b36e22dbd9" providerId="ADAL" clId="{5D9A1912-3A2B-440F-8D8B-2FAC7015EA9A}" dt="2022-10-19T13:56:38.067" v="7407" actId="6549"/>
          <ac:spMkLst>
            <pc:docMk/>
            <pc:sldMk cId="1980971110" sldId="271"/>
            <ac:spMk id="3" creationId="{4D2930DB-9C96-4FEF-AE80-5B909C92F3E7}"/>
          </ac:spMkLst>
        </pc:spChg>
        <pc:graphicFrameChg chg="add mod modGraphic">
          <ac:chgData name="Randy Bartels" userId="65f55a25-f964-4b92-898d-80b36e22dbd9" providerId="ADAL" clId="{5D9A1912-3A2B-440F-8D8B-2FAC7015EA9A}" dt="2022-10-19T13:56:33.249" v="7405" actId="1076"/>
          <ac:graphicFrameMkLst>
            <pc:docMk/>
            <pc:sldMk cId="1980971110" sldId="271"/>
            <ac:graphicFrameMk id="4" creationId="{3F8A586C-DCA9-1896-3052-BEAD733B6BD8}"/>
          </ac:graphicFrameMkLst>
        </pc:graphicFrameChg>
      </pc:sldChg>
      <pc:sldChg chg="addSp delSp modSp mod modAnim">
        <pc:chgData name="Randy Bartels" userId="65f55a25-f964-4b92-898d-80b36e22dbd9" providerId="ADAL" clId="{5D9A1912-3A2B-440F-8D8B-2FAC7015EA9A}" dt="2022-10-19T20:30:43.044" v="16808" actId="20577"/>
        <pc:sldMkLst>
          <pc:docMk/>
          <pc:sldMk cId="1922265304" sldId="275"/>
        </pc:sldMkLst>
        <pc:spChg chg="mod">
          <ac:chgData name="Randy Bartels" userId="65f55a25-f964-4b92-898d-80b36e22dbd9" providerId="ADAL" clId="{5D9A1912-3A2B-440F-8D8B-2FAC7015EA9A}" dt="2022-10-18T20:44:05.827" v="2207" actId="20577"/>
          <ac:spMkLst>
            <pc:docMk/>
            <pc:sldMk cId="1922265304" sldId="275"/>
            <ac:spMk id="2" creationId="{BECE6989-F433-4D8C-8D19-6DFE26EE02BD}"/>
          </ac:spMkLst>
        </pc:spChg>
        <pc:spChg chg="mod">
          <ac:chgData name="Randy Bartels" userId="65f55a25-f964-4b92-898d-80b36e22dbd9" providerId="ADAL" clId="{5D9A1912-3A2B-440F-8D8B-2FAC7015EA9A}" dt="2022-10-19T14:02:10.808" v="7474" actId="6549"/>
          <ac:spMkLst>
            <pc:docMk/>
            <pc:sldMk cId="1922265304" sldId="275"/>
            <ac:spMk id="3" creationId="{4D2930DB-9C96-4FEF-AE80-5B909C92F3E7}"/>
          </ac:spMkLst>
        </pc:spChg>
        <pc:graphicFrameChg chg="add mod modGraphic">
          <ac:chgData name="Randy Bartels" userId="65f55a25-f964-4b92-898d-80b36e22dbd9" providerId="ADAL" clId="{5D9A1912-3A2B-440F-8D8B-2FAC7015EA9A}" dt="2022-10-19T20:30:43.044" v="16808" actId="20577"/>
          <ac:graphicFrameMkLst>
            <pc:docMk/>
            <pc:sldMk cId="1922265304" sldId="275"/>
            <ac:graphicFrameMk id="4" creationId="{1A81579B-6926-B427-7436-76F07B0DCC61}"/>
          </ac:graphicFrameMkLst>
        </pc:graphicFrameChg>
        <pc:picChg chg="del">
          <ac:chgData name="Randy Bartels" userId="65f55a25-f964-4b92-898d-80b36e22dbd9" providerId="ADAL" clId="{5D9A1912-3A2B-440F-8D8B-2FAC7015EA9A}" dt="2022-10-18T20:44:09.052" v="2208" actId="478"/>
          <ac:picMkLst>
            <pc:docMk/>
            <pc:sldMk cId="1922265304" sldId="275"/>
            <ac:picMk id="5" creationId="{F59F497A-16DB-AC31-8CDD-9394C9D00577}"/>
          </ac:picMkLst>
        </pc:picChg>
      </pc:sldChg>
      <pc:sldChg chg="modSp mod">
        <pc:chgData name="Randy Bartels" userId="65f55a25-f964-4b92-898d-80b36e22dbd9" providerId="ADAL" clId="{5D9A1912-3A2B-440F-8D8B-2FAC7015EA9A}" dt="2022-10-19T13:35:45.374" v="7077" actId="20577"/>
        <pc:sldMkLst>
          <pc:docMk/>
          <pc:sldMk cId="2758713186" sldId="277"/>
        </pc:sldMkLst>
        <pc:spChg chg="mod">
          <ac:chgData name="Randy Bartels" userId="65f55a25-f964-4b92-898d-80b36e22dbd9" providerId="ADAL" clId="{5D9A1912-3A2B-440F-8D8B-2FAC7015EA9A}" dt="2022-10-18T19:58:03.279" v="43" actId="20577"/>
          <ac:spMkLst>
            <pc:docMk/>
            <pc:sldMk cId="2758713186" sldId="277"/>
            <ac:spMk id="4" creationId="{B6F58715-06F9-6B31-9E03-73C97BD03B0E}"/>
          </ac:spMkLst>
        </pc:spChg>
        <pc:spChg chg="mod">
          <ac:chgData name="Randy Bartels" userId="65f55a25-f964-4b92-898d-80b36e22dbd9" providerId="ADAL" clId="{5D9A1912-3A2B-440F-8D8B-2FAC7015EA9A}" dt="2022-10-19T13:35:45.374" v="7077" actId="20577"/>
          <ac:spMkLst>
            <pc:docMk/>
            <pc:sldMk cId="2758713186" sldId="277"/>
            <ac:spMk id="5" creationId="{07D4C198-4293-6BCA-7AB3-AA8763BBCE8B}"/>
          </ac:spMkLst>
        </pc:spChg>
      </pc:sldChg>
      <pc:sldChg chg="delSp modSp mod modAnim">
        <pc:chgData name="Randy Bartels" userId="65f55a25-f964-4b92-898d-80b36e22dbd9" providerId="ADAL" clId="{5D9A1912-3A2B-440F-8D8B-2FAC7015EA9A}" dt="2022-10-19T19:22:16.442" v="15371" actId="20577"/>
        <pc:sldMkLst>
          <pc:docMk/>
          <pc:sldMk cId="2569598957" sldId="278"/>
        </pc:sldMkLst>
        <pc:spChg chg="mod">
          <ac:chgData name="Randy Bartels" userId="65f55a25-f964-4b92-898d-80b36e22dbd9" providerId="ADAL" clId="{5D9A1912-3A2B-440F-8D8B-2FAC7015EA9A}" dt="2022-10-18T21:12:54.429" v="4364" actId="20577"/>
          <ac:spMkLst>
            <pc:docMk/>
            <pc:sldMk cId="2569598957" sldId="278"/>
            <ac:spMk id="2" creationId="{BD13891E-E163-A086-3E37-D7D976296B4B}"/>
          </ac:spMkLst>
        </pc:spChg>
        <pc:spChg chg="mod">
          <ac:chgData name="Randy Bartels" userId="65f55a25-f964-4b92-898d-80b36e22dbd9" providerId="ADAL" clId="{5D9A1912-3A2B-440F-8D8B-2FAC7015EA9A}" dt="2022-10-19T19:22:16.442" v="15371" actId="20577"/>
          <ac:spMkLst>
            <pc:docMk/>
            <pc:sldMk cId="2569598957" sldId="278"/>
            <ac:spMk id="3" creationId="{2B1BE0A4-F625-80F1-869C-BF1DCF0463B7}"/>
          </ac:spMkLst>
        </pc:spChg>
        <pc:picChg chg="del">
          <ac:chgData name="Randy Bartels" userId="65f55a25-f964-4b92-898d-80b36e22dbd9" providerId="ADAL" clId="{5D9A1912-3A2B-440F-8D8B-2FAC7015EA9A}" dt="2022-10-18T21:12:58.423" v="4365" actId="478"/>
          <ac:picMkLst>
            <pc:docMk/>
            <pc:sldMk cId="2569598957" sldId="278"/>
            <ac:picMk id="7" creationId="{B6E96A5B-74A0-5BFE-F601-5E609EE82328}"/>
          </ac:picMkLst>
        </pc:picChg>
      </pc:sldChg>
      <pc:sldChg chg="addSp modSp mod modAnim">
        <pc:chgData name="Randy Bartels" userId="65f55a25-f964-4b92-898d-80b36e22dbd9" providerId="ADAL" clId="{5D9A1912-3A2B-440F-8D8B-2FAC7015EA9A}" dt="2022-10-19T20:44:22.331" v="16814"/>
        <pc:sldMkLst>
          <pc:docMk/>
          <pc:sldMk cId="805998794" sldId="279"/>
        </pc:sldMkLst>
        <pc:spChg chg="mod">
          <ac:chgData name="Randy Bartels" userId="65f55a25-f964-4b92-898d-80b36e22dbd9" providerId="ADAL" clId="{5D9A1912-3A2B-440F-8D8B-2FAC7015EA9A}" dt="2022-10-19T14:11:28.234" v="7629" actId="20577"/>
          <ac:spMkLst>
            <pc:docMk/>
            <pc:sldMk cId="805998794" sldId="279"/>
            <ac:spMk id="2" creationId="{0317DF00-3477-702D-B6DC-87EE5FF5ABFE}"/>
          </ac:spMkLst>
        </pc:spChg>
        <pc:spChg chg="mod">
          <ac:chgData name="Randy Bartels" userId="65f55a25-f964-4b92-898d-80b36e22dbd9" providerId="ADAL" clId="{5D9A1912-3A2B-440F-8D8B-2FAC7015EA9A}" dt="2022-10-19T19:24:10.265" v="15394" actId="20577"/>
          <ac:spMkLst>
            <pc:docMk/>
            <pc:sldMk cId="805998794" sldId="279"/>
            <ac:spMk id="3" creationId="{A60A9790-48D1-A131-D75B-6B26158DBE93}"/>
          </ac:spMkLst>
        </pc:spChg>
        <pc:spChg chg="add mod">
          <ac:chgData name="Randy Bartels" userId="65f55a25-f964-4b92-898d-80b36e22dbd9" providerId="ADAL" clId="{5D9A1912-3A2B-440F-8D8B-2FAC7015EA9A}" dt="2022-10-19T15:02:48.415" v="8786" actId="1076"/>
          <ac:spMkLst>
            <pc:docMk/>
            <pc:sldMk cId="805998794" sldId="279"/>
            <ac:spMk id="6" creationId="{8173401E-2475-4168-888A-BB06BB6E1D27}"/>
          </ac:spMkLst>
        </pc:spChg>
        <pc:picChg chg="add mod">
          <ac:chgData name="Randy Bartels" userId="65f55a25-f964-4b92-898d-80b36e22dbd9" providerId="ADAL" clId="{5D9A1912-3A2B-440F-8D8B-2FAC7015EA9A}" dt="2022-10-19T15:02:27.335" v="8782" actId="14100"/>
          <ac:picMkLst>
            <pc:docMk/>
            <pc:sldMk cId="805998794" sldId="279"/>
            <ac:picMk id="5" creationId="{8136306A-91E9-2BD9-6EE1-A25224EE3013}"/>
          </ac:picMkLst>
        </pc:picChg>
      </pc:sldChg>
      <pc:sldChg chg="modSp mod modAnim">
        <pc:chgData name="Randy Bartels" userId="65f55a25-f964-4b92-898d-80b36e22dbd9" providerId="ADAL" clId="{5D9A1912-3A2B-440F-8D8B-2FAC7015EA9A}" dt="2022-10-19T19:17:44.756" v="15345" actId="20577"/>
        <pc:sldMkLst>
          <pc:docMk/>
          <pc:sldMk cId="1808676898" sldId="280"/>
        </pc:sldMkLst>
        <pc:spChg chg="mod">
          <ac:chgData name="Randy Bartels" userId="65f55a25-f964-4b92-898d-80b36e22dbd9" providerId="ADAL" clId="{5D9A1912-3A2B-440F-8D8B-2FAC7015EA9A}" dt="2022-10-18T20:54:20.339" v="2812" actId="20577"/>
          <ac:spMkLst>
            <pc:docMk/>
            <pc:sldMk cId="1808676898" sldId="280"/>
            <ac:spMk id="2" creationId="{6F26BF27-69D9-BB8D-CA8A-DF3B566B263A}"/>
          </ac:spMkLst>
        </pc:spChg>
        <pc:spChg chg="mod">
          <ac:chgData name="Randy Bartels" userId="65f55a25-f964-4b92-898d-80b36e22dbd9" providerId="ADAL" clId="{5D9A1912-3A2B-440F-8D8B-2FAC7015EA9A}" dt="2022-10-19T19:17:44.756" v="15345" actId="20577"/>
          <ac:spMkLst>
            <pc:docMk/>
            <pc:sldMk cId="1808676898" sldId="280"/>
            <ac:spMk id="3" creationId="{057077F0-6F4F-905C-2A29-F0D7D683B885}"/>
          </ac:spMkLst>
        </pc:spChg>
      </pc:sldChg>
      <pc:sldChg chg="addSp delSp modSp mod delAnim modAnim">
        <pc:chgData name="Randy Bartels" userId="65f55a25-f964-4b92-898d-80b36e22dbd9" providerId="ADAL" clId="{5D9A1912-3A2B-440F-8D8B-2FAC7015EA9A}" dt="2022-10-19T19:30:25.672" v="15425"/>
        <pc:sldMkLst>
          <pc:docMk/>
          <pc:sldMk cId="4054713816" sldId="281"/>
        </pc:sldMkLst>
        <pc:spChg chg="mod">
          <ac:chgData name="Randy Bartels" userId="65f55a25-f964-4b92-898d-80b36e22dbd9" providerId="ADAL" clId="{5D9A1912-3A2B-440F-8D8B-2FAC7015EA9A}" dt="2022-10-19T15:04:13.981" v="8813" actId="20577"/>
          <ac:spMkLst>
            <pc:docMk/>
            <pc:sldMk cId="4054713816" sldId="281"/>
            <ac:spMk id="2" creationId="{29095904-59CD-94D7-D063-46B4C022FAD2}"/>
          </ac:spMkLst>
        </pc:spChg>
        <pc:spChg chg="mod">
          <ac:chgData name="Randy Bartels" userId="65f55a25-f964-4b92-898d-80b36e22dbd9" providerId="ADAL" clId="{5D9A1912-3A2B-440F-8D8B-2FAC7015EA9A}" dt="2022-10-19T19:28:58.784" v="15423" actId="20577"/>
          <ac:spMkLst>
            <pc:docMk/>
            <pc:sldMk cId="4054713816" sldId="281"/>
            <ac:spMk id="3" creationId="{F24F533D-1B86-77EE-5B6F-3877C49964FC}"/>
          </ac:spMkLst>
        </pc:spChg>
        <pc:graphicFrameChg chg="add del mod modGraphic">
          <ac:chgData name="Randy Bartels" userId="65f55a25-f964-4b92-898d-80b36e22dbd9" providerId="ADAL" clId="{5D9A1912-3A2B-440F-8D8B-2FAC7015EA9A}" dt="2022-10-19T15:10:44.810" v="9027" actId="3680"/>
          <ac:graphicFrameMkLst>
            <pc:docMk/>
            <pc:sldMk cId="4054713816" sldId="281"/>
            <ac:graphicFrameMk id="7" creationId="{325E3D80-F7B4-1568-489B-E4A1B57733F7}"/>
          </ac:graphicFrameMkLst>
        </pc:graphicFrameChg>
        <pc:picChg chg="del">
          <ac:chgData name="Randy Bartels" userId="65f55a25-f964-4b92-898d-80b36e22dbd9" providerId="ADAL" clId="{5D9A1912-3A2B-440F-8D8B-2FAC7015EA9A}" dt="2022-10-19T15:04:22.598" v="8814" actId="478"/>
          <ac:picMkLst>
            <pc:docMk/>
            <pc:sldMk cId="4054713816" sldId="281"/>
            <ac:picMk id="5" creationId="{E5855203-6C1E-0D54-BF4F-22B02C76262E}"/>
          </ac:picMkLst>
        </pc:picChg>
        <pc:picChg chg="add del mod">
          <ac:chgData name="Randy Bartels" userId="65f55a25-f964-4b92-898d-80b36e22dbd9" providerId="ADAL" clId="{5D9A1912-3A2B-440F-8D8B-2FAC7015EA9A}" dt="2022-10-19T15:06:34.761" v="9005"/>
          <ac:picMkLst>
            <pc:docMk/>
            <pc:sldMk cId="4054713816" sldId="281"/>
            <ac:picMk id="6" creationId="{D73662A9-6D3D-BDB1-BA45-CB0A74ADBC28}"/>
          </ac:picMkLst>
        </pc:picChg>
        <pc:picChg chg="add del mod">
          <ac:chgData name="Randy Bartels" userId="65f55a25-f964-4b92-898d-80b36e22dbd9" providerId="ADAL" clId="{5D9A1912-3A2B-440F-8D8B-2FAC7015EA9A}" dt="2022-10-19T15:10:43.712" v="9023"/>
          <ac:picMkLst>
            <pc:docMk/>
            <pc:sldMk cId="4054713816" sldId="281"/>
            <ac:picMk id="9" creationId="{5408C32F-9B42-F198-BDEC-5F38AD4A6BD4}"/>
          </ac:picMkLst>
        </pc:picChg>
        <pc:picChg chg="add del mod">
          <ac:chgData name="Randy Bartels" userId="65f55a25-f964-4b92-898d-80b36e22dbd9" providerId="ADAL" clId="{5D9A1912-3A2B-440F-8D8B-2FAC7015EA9A}" dt="2022-10-19T15:07:27.979" v="9017"/>
          <ac:picMkLst>
            <pc:docMk/>
            <pc:sldMk cId="4054713816" sldId="281"/>
            <ac:picMk id="10" creationId="{B89C6D39-48D2-8583-9A54-00A63980CFDA}"/>
          </ac:picMkLst>
        </pc:picChg>
        <pc:picChg chg="add del">
          <ac:chgData name="Randy Bartels" userId="65f55a25-f964-4b92-898d-80b36e22dbd9" providerId="ADAL" clId="{5D9A1912-3A2B-440F-8D8B-2FAC7015EA9A}" dt="2022-10-19T15:21:21.491" v="9683" actId="22"/>
          <ac:picMkLst>
            <pc:docMk/>
            <pc:sldMk cId="4054713816" sldId="281"/>
            <ac:picMk id="12" creationId="{7B9ABA4A-FD80-80DF-043B-D1ECC66A48BC}"/>
          </ac:picMkLst>
        </pc:picChg>
        <pc:picChg chg="add del mod">
          <ac:chgData name="Randy Bartels" userId="65f55a25-f964-4b92-898d-80b36e22dbd9" providerId="ADAL" clId="{5D9A1912-3A2B-440F-8D8B-2FAC7015EA9A}" dt="2022-10-19T15:33:09.064" v="10043" actId="478"/>
          <ac:picMkLst>
            <pc:docMk/>
            <pc:sldMk cId="4054713816" sldId="281"/>
            <ac:picMk id="14" creationId="{1063DDE2-0ECA-2B43-D0B5-AD05669D0EA3}"/>
          </ac:picMkLst>
        </pc:picChg>
      </pc:sldChg>
      <pc:sldChg chg="modSp mod modAnim">
        <pc:chgData name="Randy Bartels" userId="65f55a25-f964-4b92-898d-80b36e22dbd9" providerId="ADAL" clId="{5D9A1912-3A2B-440F-8D8B-2FAC7015EA9A}" dt="2022-10-19T19:39:04.173" v="15623" actId="20577"/>
        <pc:sldMkLst>
          <pc:docMk/>
          <pc:sldMk cId="4074879950" sldId="282"/>
        </pc:sldMkLst>
        <pc:spChg chg="mod">
          <ac:chgData name="Randy Bartels" userId="65f55a25-f964-4b92-898d-80b36e22dbd9" providerId="ADAL" clId="{5D9A1912-3A2B-440F-8D8B-2FAC7015EA9A}" dt="2022-10-19T17:22:33.347" v="11232" actId="20577"/>
          <ac:spMkLst>
            <pc:docMk/>
            <pc:sldMk cId="4074879950" sldId="282"/>
            <ac:spMk id="2" creationId="{5E7A96FA-D52F-7BA2-0484-5475F4741D3F}"/>
          </ac:spMkLst>
        </pc:spChg>
        <pc:spChg chg="mod">
          <ac:chgData name="Randy Bartels" userId="65f55a25-f964-4b92-898d-80b36e22dbd9" providerId="ADAL" clId="{5D9A1912-3A2B-440F-8D8B-2FAC7015EA9A}" dt="2022-10-19T19:39:04.173" v="15623" actId="20577"/>
          <ac:spMkLst>
            <pc:docMk/>
            <pc:sldMk cId="4074879950" sldId="282"/>
            <ac:spMk id="3" creationId="{566B7DE0-FE04-BD5C-FF16-9624C214A163}"/>
          </ac:spMkLst>
        </pc:spChg>
      </pc:sldChg>
      <pc:sldChg chg="delSp modSp mod delAnim modAnim">
        <pc:chgData name="Randy Bartels" userId="65f55a25-f964-4b92-898d-80b36e22dbd9" providerId="ADAL" clId="{5D9A1912-3A2B-440F-8D8B-2FAC7015EA9A}" dt="2022-10-19T20:37:50.887" v="16812" actId="20577"/>
        <pc:sldMkLst>
          <pc:docMk/>
          <pc:sldMk cId="306361774" sldId="283"/>
        </pc:sldMkLst>
        <pc:spChg chg="mod">
          <ac:chgData name="Randy Bartels" userId="65f55a25-f964-4b92-898d-80b36e22dbd9" providerId="ADAL" clId="{5D9A1912-3A2B-440F-8D8B-2FAC7015EA9A}" dt="2022-10-18T21:02:32.235" v="3515" actId="20577"/>
          <ac:spMkLst>
            <pc:docMk/>
            <pc:sldMk cId="306361774" sldId="283"/>
            <ac:spMk id="2" creationId="{25EBABB1-C52F-C891-66E3-85C9FE497D34}"/>
          </ac:spMkLst>
        </pc:spChg>
        <pc:spChg chg="mod">
          <ac:chgData name="Randy Bartels" userId="65f55a25-f964-4b92-898d-80b36e22dbd9" providerId="ADAL" clId="{5D9A1912-3A2B-440F-8D8B-2FAC7015EA9A}" dt="2022-10-19T20:37:50.887" v="16812" actId="20577"/>
          <ac:spMkLst>
            <pc:docMk/>
            <pc:sldMk cId="306361774" sldId="283"/>
            <ac:spMk id="3" creationId="{0753824E-A9AF-3EA2-222F-F72A87D9C80A}"/>
          </ac:spMkLst>
        </pc:spChg>
        <pc:picChg chg="del">
          <ac:chgData name="Randy Bartels" userId="65f55a25-f964-4b92-898d-80b36e22dbd9" providerId="ADAL" clId="{5D9A1912-3A2B-440F-8D8B-2FAC7015EA9A}" dt="2022-10-18T21:03:12.397" v="3516" actId="478"/>
          <ac:picMkLst>
            <pc:docMk/>
            <pc:sldMk cId="306361774" sldId="283"/>
            <ac:picMk id="5" creationId="{AFEFE5C5-6702-DF76-303B-0D8287DAA8A6}"/>
          </ac:picMkLst>
        </pc:picChg>
      </pc:sldChg>
      <pc:sldChg chg="modSp add mod">
        <pc:chgData name="Randy Bartels" userId="65f55a25-f964-4b92-898d-80b36e22dbd9" providerId="ADAL" clId="{5D9A1912-3A2B-440F-8D8B-2FAC7015EA9A}" dt="2022-10-19T18:27:39.036" v="13722" actId="207"/>
        <pc:sldMkLst>
          <pc:docMk/>
          <pc:sldMk cId="2482914422" sldId="284"/>
        </pc:sldMkLst>
        <pc:spChg chg="mod">
          <ac:chgData name="Randy Bartels" userId="65f55a25-f964-4b92-898d-80b36e22dbd9" providerId="ADAL" clId="{5D9A1912-3A2B-440F-8D8B-2FAC7015EA9A}" dt="2022-10-18T20:01:16.286" v="221" actId="27636"/>
          <ac:spMkLst>
            <pc:docMk/>
            <pc:sldMk cId="2482914422" sldId="284"/>
            <ac:spMk id="4" creationId="{B6F58715-06F9-6B31-9E03-73C97BD03B0E}"/>
          </ac:spMkLst>
        </pc:spChg>
        <pc:spChg chg="mod">
          <ac:chgData name="Randy Bartels" userId="65f55a25-f964-4b92-898d-80b36e22dbd9" providerId="ADAL" clId="{5D9A1912-3A2B-440F-8D8B-2FAC7015EA9A}" dt="2022-10-19T18:27:39.036" v="13722" actId="207"/>
          <ac:spMkLst>
            <pc:docMk/>
            <pc:sldMk cId="2482914422" sldId="284"/>
            <ac:spMk id="5" creationId="{07D4C198-4293-6BCA-7AB3-AA8763BBCE8B}"/>
          </ac:spMkLst>
        </pc:spChg>
      </pc:sldChg>
      <pc:sldChg chg="modSp add mod modAnim">
        <pc:chgData name="Randy Bartels" userId="65f55a25-f964-4b92-898d-80b36e22dbd9" providerId="ADAL" clId="{5D9A1912-3A2B-440F-8D8B-2FAC7015EA9A}" dt="2022-10-19T20:22:11.799" v="16801" actId="20577"/>
        <pc:sldMkLst>
          <pc:docMk/>
          <pc:sldMk cId="1696982424" sldId="285"/>
        </pc:sldMkLst>
        <pc:spChg chg="mod">
          <ac:chgData name="Randy Bartels" userId="65f55a25-f964-4b92-898d-80b36e22dbd9" providerId="ADAL" clId="{5D9A1912-3A2B-440F-8D8B-2FAC7015EA9A}" dt="2022-10-18T20:34:58.983" v="1662" actId="20577"/>
          <ac:spMkLst>
            <pc:docMk/>
            <pc:sldMk cId="1696982424" sldId="285"/>
            <ac:spMk id="3" creationId="{EDF1FD2C-7067-4491-8D98-E023BA36A00F}"/>
          </ac:spMkLst>
        </pc:spChg>
        <pc:spChg chg="mod">
          <ac:chgData name="Randy Bartels" userId="65f55a25-f964-4b92-898d-80b36e22dbd9" providerId="ADAL" clId="{5D9A1912-3A2B-440F-8D8B-2FAC7015EA9A}" dt="2022-10-19T20:22:07.928" v="16799" actId="20577"/>
          <ac:spMkLst>
            <pc:docMk/>
            <pc:sldMk cId="1696982424" sldId="285"/>
            <ac:spMk id="6" creationId="{CA3F85D7-9D34-C9A4-47DB-A662A90224EC}"/>
          </ac:spMkLst>
        </pc:spChg>
        <pc:spChg chg="mod">
          <ac:chgData name="Randy Bartels" userId="65f55a25-f964-4b92-898d-80b36e22dbd9" providerId="ADAL" clId="{5D9A1912-3A2B-440F-8D8B-2FAC7015EA9A}" dt="2022-10-19T19:07:33.360" v="15158" actId="1076"/>
          <ac:spMkLst>
            <pc:docMk/>
            <pc:sldMk cId="1696982424" sldId="285"/>
            <ac:spMk id="9" creationId="{B8E04C97-475A-E494-0471-FA4DF310DAE5}"/>
          </ac:spMkLst>
        </pc:spChg>
        <pc:spChg chg="mod">
          <ac:chgData name="Randy Bartels" userId="65f55a25-f964-4b92-898d-80b36e22dbd9" providerId="ADAL" clId="{5D9A1912-3A2B-440F-8D8B-2FAC7015EA9A}" dt="2022-10-19T20:22:11.799" v="16801" actId="20577"/>
          <ac:spMkLst>
            <pc:docMk/>
            <pc:sldMk cId="1696982424" sldId="285"/>
            <ac:spMk id="11" creationId="{16B09100-413E-7CCF-1E7D-8B6FB1ED06D8}"/>
          </ac:spMkLst>
        </pc:spChg>
        <pc:spChg chg="mod">
          <ac:chgData name="Randy Bartels" userId="65f55a25-f964-4b92-898d-80b36e22dbd9" providerId="ADAL" clId="{5D9A1912-3A2B-440F-8D8B-2FAC7015EA9A}" dt="2022-10-18T20:35:21.623" v="1668" actId="20577"/>
          <ac:spMkLst>
            <pc:docMk/>
            <pc:sldMk cId="1696982424" sldId="285"/>
            <ac:spMk id="12" creationId="{C98C1079-4082-AC6E-8156-478D973D0956}"/>
          </ac:spMkLst>
        </pc:spChg>
      </pc:sldChg>
      <pc:sldChg chg="modSp add mod modAnim">
        <pc:chgData name="Randy Bartels" userId="65f55a25-f964-4b92-898d-80b36e22dbd9" providerId="ADAL" clId="{5D9A1912-3A2B-440F-8D8B-2FAC7015EA9A}" dt="2022-10-19T19:10:08.479" v="15168"/>
        <pc:sldMkLst>
          <pc:docMk/>
          <pc:sldMk cId="2590198720" sldId="286"/>
        </pc:sldMkLst>
        <pc:spChg chg="mod">
          <ac:chgData name="Randy Bartels" userId="65f55a25-f964-4b92-898d-80b36e22dbd9" providerId="ADAL" clId="{5D9A1912-3A2B-440F-8D8B-2FAC7015EA9A}" dt="2022-10-19T13:49:00.809" v="7309" actId="20577"/>
          <ac:spMkLst>
            <pc:docMk/>
            <pc:sldMk cId="2590198720" sldId="286"/>
            <ac:spMk id="4" creationId="{C018C00B-982C-F7B1-F8E2-C4061E7453E1}"/>
          </ac:spMkLst>
        </pc:spChg>
        <pc:spChg chg="mod">
          <ac:chgData name="Randy Bartels" userId="65f55a25-f964-4b92-898d-80b36e22dbd9" providerId="ADAL" clId="{5D9A1912-3A2B-440F-8D8B-2FAC7015EA9A}" dt="2022-10-19T13:49:38.586" v="7333" actId="20577"/>
          <ac:spMkLst>
            <pc:docMk/>
            <pc:sldMk cId="2590198720" sldId="286"/>
            <ac:spMk id="5" creationId="{B9EC7000-650E-9214-E595-713239326C71}"/>
          </ac:spMkLst>
        </pc:spChg>
        <pc:spChg chg="mod">
          <ac:chgData name="Randy Bartels" userId="65f55a25-f964-4b92-898d-80b36e22dbd9" providerId="ADAL" clId="{5D9A1912-3A2B-440F-8D8B-2FAC7015EA9A}" dt="2022-10-19T13:49:51.210" v="7337" actId="20577"/>
          <ac:spMkLst>
            <pc:docMk/>
            <pc:sldMk cId="2590198720" sldId="286"/>
            <ac:spMk id="6" creationId="{CA3F85D7-9D34-C9A4-47DB-A662A90224EC}"/>
          </ac:spMkLst>
        </pc:spChg>
        <pc:spChg chg="mod">
          <ac:chgData name="Randy Bartels" userId="65f55a25-f964-4b92-898d-80b36e22dbd9" providerId="ADAL" clId="{5D9A1912-3A2B-440F-8D8B-2FAC7015EA9A}" dt="2022-10-19T13:50:09.915" v="7342" actId="20577"/>
          <ac:spMkLst>
            <pc:docMk/>
            <pc:sldMk cId="2590198720" sldId="286"/>
            <ac:spMk id="7" creationId="{AFD73ABE-CA92-6F9A-2EF3-C124F7C744DE}"/>
          </ac:spMkLst>
        </pc:spChg>
        <pc:spChg chg="mod">
          <ac:chgData name="Randy Bartels" userId="65f55a25-f964-4b92-898d-80b36e22dbd9" providerId="ADAL" clId="{5D9A1912-3A2B-440F-8D8B-2FAC7015EA9A}" dt="2022-10-19T13:50:26.359" v="7348" actId="20577"/>
          <ac:spMkLst>
            <pc:docMk/>
            <pc:sldMk cId="2590198720" sldId="286"/>
            <ac:spMk id="8" creationId="{8E43B65E-AB54-670B-6795-240F79BB3E7F}"/>
          </ac:spMkLst>
        </pc:spChg>
        <pc:spChg chg="mod">
          <ac:chgData name="Randy Bartels" userId="65f55a25-f964-4b92-898d-80b36e22dbd9" providerId="ADAL" clId="{5D9A1912-3A2B-440F-8D8B-2FAC7015EA9A}" dt="2022-10-19T13:49:23.623" v="7325" actId="1076"/>
          <ac:spMkLst>
            <pc:docMk/>
            <pc:sldMk cId="2590198720" sldId="286"/>
            <ac:spMk id="9" creationId="{B8E04C97-475A-E494-0471-FA4DF310DAE5}"/>
          </ac:spMkLst>
        </pc:spChg>
        <pc:spChg chg="mod">
          <ac:chgData name="Randy Bartels" userId="65f55a25-f964-4b92-898d-80b36e22dbd9" providerId="ADAL" clId="{5D9A1912-3A2B-440F-8D8B-2FAC7015EA9A}" dt="2022-10-19T13:50:39.973" v="7352" actId="20577"/>
          <ac:spMkLst>
            <pc:docMk/>
            <pc:sldMk cId="2590198720" sldId="286"/>
            <ac:spMk id="10" creationId="{90853616-2BB1-0E0A-D103-7ABC8F24D41F}"/>
          </ac:spMkLst>
        </pc:spChg>
        <pc:spChg chg="mod">
          <ac:chgData name="Randy Bartels" userId="65f55a25-f964-4b92-898d-80b36e22dbd9" providerId="ADAL" clId="{5D9A1912-3A2B-440F-8D8B-2FAC7015EA9A}" dt="2022-10-19T13:50:48.634" v="7355" actId="20577"/>
          <ac:spMkLst>
            <pc:docMk/>
            <pc:sldMk cId="2590198720" sldId="286"/>
            <ac:spMk id="11" creationId="{16B09100-413E-7CCF-1E7D-8B6FB1ED06D8}"/>
          </ac:spMkLst>
        </pc:spChg>
        <pc:spChg chg="mod">
          <ac:chgData name="Randy Bartels" userId="65f55a25-f964-4b92-898d-80b36e22dbd9" providerId="ADAL" clId="{5D9A1912-3A2B-440F-8D8B-2FAC7015EA9A}" dt="2022-10-19T13:51:21.019" v="7361" actId="20577"/>
          <ac:spMkLst>
            <pc:docMk/>
            <pc:sldMk cId="2590198720" sldId="286"/>
            <ac:spMk id="12" creationId="{C98C1079-4082-AC6E-8156-478D973D0956}"/>
          </ac:spMkLst>
        </pc:spChg>
        <pc:spChg chg="mod">
          <ac:chgData name="Randy Bartels" userId="65f55a25-f964-4b92-898d-80b36e22dbd9" providerId="ADAL" clId="{5D9A1912-3A2B-440F-8D8B-2FAC7015EA9A}" dt="2022-10-19T13:51:32.549" v="7366" actId="20577"/>
          <ac:spMkLst>
            <pc:docMk/>
            <pc:sldMk cId="2590198720" sldId="286"/>
            <ac:spMk id="13" creationId="{3F84EB60-6EC3-9539-834F-69A9FA7DD14B}"/>
          </ac:spMkLst>
        </pc:spChg>
      </pc:sldChg>
      <pc:sldChg chg="addSp delSp modSp add mod ord delAnim modAnim">
        <pc:chgData name="Randy Bartels" userId="65f55a25-f964-4b92-898d-80b36e22dbd9" providerId="ADAL" clId="{5D9A1912-3A2B-440F-8D8B-2FAC7015EA9A}" dt="2022-10-19T19:33:27.789" v="15565" actId="20577"/>
        <pc:sldMkLst>
          <pc:docMk/>
          <pc:sldMk cId="3040072270" sldId="287"/>
        </pc:sldMkLst>
        <pc:spChg chg="mod">
          <ac:chgData name="Randy Bartels" userId="65f55a25-f964-4b92-898d-80b36e22dbd9" providerId="ADAL" clId="{5D9A1912-3A2B-440F-8D8B-2FAC7015EA9A}" dt="2022-10-19T17:08:34.875" v="10389" actId="20577"/>
          <ac:spMkLst>
            <pc:docMk/>
            <pc:sldMk cId="3040072270" sldId="287"/>
            <ac:spMk id="2" creationId="{BD13891E-E163-A086-3E37-D7D976296B4B}"/>
          </ac:spMkLst>
        </pc:spChg>
        <pc:spChg chg="del mod">
          <ac:chgData name="Randy Bartels" userId="65f55a25-f964-4b92-898d-80b36e22dbd9" providerId="ADAL" clId="{5D9A1912-3A2B-440F-8D8B-2FAC7015EA9A}" dt="2022-10-18T21:21:35.849" v="5276" actId="3680"/>
          <ac:spMkLst>
            <pc:docMk/>
            <pc:sldMk cId="3040072270" sldId="287"/>
            <ac:spMk id="3" creationId="{2B1BE0A4-F625-80F1-869C-BF1DCF0463B7}"/>
          </ac:spMkLst>
        </pc:spChg>
        <pc:graphicFrameChg chg="add mod ord modGraphic">
          <ac:chgData name="Randy Bartels" userId="65f55a25-f964-4b92-898d-80b36e22dbd9" providerId="ADAL" clId="{5D9A1912-3A2B-440F-8D8B-2FAC7015EA9A}" dt="2022-10-19T19:33:27.789" v="15565" actId="20577"/>
          <ac:graphicFrameMkLst>
            <pc:docMk/>
            <pc:sldMk cId="3040072270" sldId="287"/>
            <ac:graphicFrameMk id="4" creationId="{852D8E2A-D131-8F8D-6231-D4355BB7B66D}"/>
          </ac:graphicFrameMkLst>
        </pc:graphicFrameChg>
      </pc:sldChg>
      <pc:sldChg chg="modSp add mod">
        <pc:chgData name="Randy Bartels" userId="65f55a25-f964-4b92-898d-80b36e22dbd9" providerId="ADAL" clId="{5D9A1912-3A2B-440F-8D8B-2FAC7015EA9A}" dt="2022-10-19T13:43:36.664" v="7215" actId="20577"/>
        <pc:sldMkLst>
          <pc:docMk/>
          <pc:sldMk cId="2436539897" sldId="288"/>
        </pc:sldMkLst>
        <pc:spChg chg="mod">
          <ac:chgData name="Randy Bartels" userId="65f55a25-f964-4b92-898d-80b36e22dbd9" providerId="ADAL" clId="{5D9A1912-3A2B-440F-8D8B-2FAC7015EA9A}" dt="2022-10-19T13:43:00.205" v="7206" actId="20577"/>
          <ac:spMkLst>
            <pc:docMk/>
            <pc:sldMk cId="2436539897" sldId="288"/>
            <ac:spMk id="3" creationId="{EDF1FD2C-7067-4491-8D98-E023BA36A00F}"/>
          </ac:spMkLst>
        </pc:spChg>
        <pc:spChg chg="mod">
          <ac:chgData name="Randy Bartels" userId="65f55a25-f964-4b92-898d-80b36e22dbd9" providerId="ADAL" clId="{5D9A1912-3A2B-440F-8D8B-2FAC7015EA9A}" dt="2022-10-19T13:43:36.664" v="7215" actId="20577"/>
          <ac:spMkLst>
            <pc:docMk/>
            <pc:sldMk cId="2436539897" sldId="288"/>
            <ac:spMk id="4" creationId="{8A293A0C-373F-4547-ADC3-398E9737A48D}"/>
          </ac:spMkLst>
        </pc:spChg>
      </pc:sldChg>
      <pc:sldChg chg="add del">
        <pc:chgData name="Randy Bartels" userId="65f55a25-f964-4b92-898d-80b36e22dbd9" providerId="ADAL" clId="{5D9A1912-3A2B-440F-8D8B-2FAC7015EA9A}" dt="2022-10-19T13:42:24.859" v="7190" actId="47"/>
        <pc:sldMkLst>
          <pc:docMk/>
          <pc:sldMk cId="2780521482" sldId="288"/>
        </pc:sldMkLst>
      </pc:sldChg>
      <pc:sldChg chg="modSp add modAnim">
        <pc:chgData name="Randy Bartels" userId="65f55a25-f964-4b92-898d-80b36e22dbd9" providerId="ADAL" clId="{5D9A1912-3A2B-440F-8D8B-2FAC7015EA9A}" dt="2022-10-19T19:11:05.516" v="15169"/>
        <pc:sldMkLst>
          <pc:docMk/>
          <pc:sldMk cId="3189138772" sldId="289"/>
        </pc:sldMkLst>
        <pc:spChg chg="mod">
          <ac:chgData name="Randy Bartels" userId="65f55a25-f964-4b92-898d-80b36e22dbd9" providerId="ADAL" clId="{5D9A1912-3A2B-440F-8D8B-2FAC7015EA9A}" dt="2022-10-19T13:53:13.202" v="7394" actId="20577"/>
          <ac:spMkLst>
            <pc:docMk/>
            <pc:sldMk cId="3189138772" sldId="289"/>
            <ac:spMk id="3" creationId="{EDF1FD2C-7067-4491-8D98-E023BA36A00F}"/>
          </ac:spMkLst>
        </pc:spChg>
        <pc:spChg chg="mod">
          <ac:chgData name="Randy Bartels" userId="65f55a25-f964-4b92-898d-80b36e22dbd9" providerId="ADAL" clId="{5D9A1912-3A2B-440F-8D8B-2FAC7015EA9A}" dt="2022-10-19T13:53:58.783" v="7398" actId="207"/>
          <ac:spMkLst>
            <pc:docMk/>
            <pc:sldMk cId="3189138772" sldId="289"/>
            <ac:spMk id="5" creationId="{B9EC7000-650E-9214-E595-713239326C71}"/>
          </ac:spMkLst>
        </pc:spChg>
        <pc:spChg chg="mod">
          <ac:chgData name="Randy Bartels" userId="65f55a25-f964-4b92-898d-80b36e22dbd9" providerId="ADAL" clId="{5D9A1912-3A2B-440F-8D8B-2FAC7015EA9A}" dt="2022-10-19T13:54:02.703" v="7399" actId="207"/>
          <ac:spMkLst>
            <pc:docMk/>
            <pc:sldMk cId="3189138772" sldId="289"/>
            <ac:spMk id="6" creationId="{CA3F85D7-9D34-C9A4-47DB-A662A90224EC}"/>
          </ac:spMkLst>
        </pc:spChg>
        <pc:spChg chg="mod">
          <ac:chgData name="Randy Bartels" userId="65f55a25-f964-4b92-898d-80b36e22dbd9" providerId="ADAL" clId="{5D9A1912-3A2B-440F-8D8B-2FAC7015EA9A}" dt="2022-10-19T13:53:33.710" v="7396" actId="207"/>
          <ac:spMkLst>
            <pc:docMk/>
            <pc:sldMk cId="3189138772" sldId="289"/>
            <ac:spMk id="7" creationId="{AFD73ABE-CA92-6F9A-2EF3-C124F7C744DE}"/>
          </ac:spMkLst>
        </pc:spChg>
        <pc:spChg chg="mod">
          <ac:chgData name="Randy Bartels" userId="65f55a25-f964-4b92-898d-80b36e22dbd9" providerId="ADAL" clId="{5D9A1912-3A2B-440F-8D8B-2FAC7015EA9A}" dt="2022-10-19T13:54:07.221" v="7400" actId="207"/>
          <ac:spMkLst>
            <pc:docMk/>
            <pc:sldMk cId="3189138772" sldId="289"/>
            <ac:spMk id="10" creationId="{90853616-2BB1-0E0A-D103-7ABC8F24D41F}"/>
          </ac:spMkLst>
        </pc:spChg>
        <pc:spChg chg="mod">
          <ac:chgData name="Randy Bartels" userId="65f55a25-f964-4b92-898d-80b36e22dbd9" providerId="ADAL" clId="{5D9A1912-3A2B-440F-8D8B-2FAC7015EA9A}" dt="2022-10-19T13:54:10.430" v="7401" actId="207"/>
          <ac:spMkLst>
            <pc:docMk/>
            <pc:sldMk cId="3189138772" sldId="289"/>
            <ac:spMk id="11" creationId="{16B09100-413E-7CCF-1E7D-8B6FB1ED06D8}"/>
          </ac:spMkLst>
        </pc:spChg>
        <pc:spChg chg="mod">
          <ac:chgData name="Randy Bartels" userId="65f55a25-f964-4b92-898d-80b36e22dbd9" providerId="ADAL" clId="{5D9A1912-3A2B-440F-8D8B-2FAC7015EA9A}" dt="2022-10-19T13:53:39.350" v="7397" actId="207"/>
          <ac:spMkLst>
            <pc:docMk/>
            <pc:sldMk cId="3189138772" sldId="289"/>
            <ac:spMk id="12" creationId="{C98C1079-4082-AC6E-8156-478D973D0956}"/>
          </ac:spMkLst>
        </pc:spChg>
      </pc:sldChg>
      <pc:sldChg chg="modSp add mod modAnim">
        <pc:chgData name="Randy Bartels" userId="65f55a25-f964-4b92-898d-80b36e22dbd9" providerId="ADAL" clId="{5D9A1912-3A2B-440F-8D8B-2FAC7015EA9A}" dt="2022-10-19T19:40:18.152" v="15648" actId="20577"/>
        <pc:sldMkLst>
          <pc:docMk/>
          <pc:sldMk cId="2815447534" sldId="290"/>
        </pc:sldMkLst>
        <pc:spChg chg="mod">
          <ac:chgData name="Randy Bartels" userId="65f55a25-f964-4b92-898d-80b36e22dbd9" providerId="ADAL" clId="{5D9A1912-3A2B-440F-8D8B-2FAC7015EA9A}" dt="2022-10-19T19:40:18.152" v="15648" actId="20577"/>
          <ac:spMkLst>
            <pc:docMk/>
            <pc:sldMk cId="2815447534" sldId="290"/>
            <ac:spMk id="3" creationId="{566B7DE0-FE04-BD5C-FF16-9624C214A163}"/>
          </ac:spMkLst>
        </pc:spChg>
      </pc:sldChg>
      <pc:sldChg chg="addSp modSp add mod ord modAnim">
        <pc:chgData name="Randy Bartels" userId="65f55a25-f964-4b92-898d-80b36e22dbd9" providerId="ADAL" clId="{5D9A1912-3A2B-440F-8D8B-2FAC7015EA9A}" dt="2022-10-19T19:46:51.594" v="15656"/>
        <pc:sldMkLst>
          <pc:docMk/>
          <pc:sldMk cId="101024390" sldId="291"/>
        </pc:sldMkLst>
        <pc:spChg chg="mod">
          <ac:chgData name="Randy Bartels" userId="65f55a25-f964-4b92-898d-80b36e22dbd9" providerId="ADAL" clId="{5D9A1912-3A2B-440F-8D8B-2FAC7015EA9A}" dt="2022-10-19T17:35:42.299" v="11812" actId="20577"/>
          <ac:spMkLst>
            <pc:docMk/>
            <pc:sldMk cId="101024390" sldId="291"/>
            <ac:spMk id="2" creationId="{5E7A96FA-D52F-7BA2-0484-5475F4741D3F}"/>
          </ac:spMkLst>
        </pc:spChg>
        <pc:spChg chg="mod">
          <ac:chgData name="Randy Bartels" userId="65f55a25-f964-4b92-898d-80b36e22dbd9" providerId="ADAL" clId="{5D9A1912-3A2B-440F-8D8B-2FAC7015EA9A}" dt="2022-10-19T17:55:21.027" v="12958" actId="20577"/>
          <ac:spMkLst>
            <pc:docMk/>
            <pc:sldMk cId="101024390" sldId="291"/>
            <ac:spMk id="3" creationId="{566B7DE0-FE04-BD5C-FF16-9624C214A163}"/>
          </ac:spMkLst>
        </pc:spChg>
        <pc:graphicFrameChg chg="add mod modGraphic">
          <ac:chgData name="Randy Bartels" userId="65f55a25-f964-4b92-898d-80b36e22dbd9" providerId="ADAL" clId="{5D9A1912-3A2B-440F-8D8B-2FAC7015EA9A}" dt="2022-10-19T17:57:18.029" v="12961" actId="20577"/>
          <ac:graphicFrameMkLst>
            <pc:docMk/>
            <pc:sldMk cId="101024390" sldId="291"/>
            <ac:graphicFrameMk id="4" creationId="{14847DA4-783C-A464-2568-2F0C42555B97}"/>
          </ac:graphicFrameMkLst>
        </pc:graphicFrameChg>
      </pc:sldChg>
      <pc:sldChg chg="new del">
        <pc:chgData name="Randy Bartels" userId="65f55a25-f964-4b92-898d-80b36e22dbd9" providerId="ADAL" clId="{5D9A1912-3A2B-440F-8D8B-2FAC7015EA9A}" dt="2022-10-19T17:35:34.975" v="11801" actId="680"/>
        <pc:sldMkLst>
          <pc:docMk/>
          <pc:sldMk cId="2275391545" sldId="291"/>
        </pc:sldMkLst>
      </pc:sldChg>
      <pc:sldChg chg="new del">
        <pc:chgData name="Randy Bartels" userId="65f55a25-f964-4b92-898d-80b36e22dbd9" providerId="ADAL" clId="{5D9A1912-3A2B-440F-8D8B-2FAC7015EA9A}" dt="2022-10-19T17:35:30.543" v="11799" actId="680"/>
        <pc:sldMkLst>
          <pc:docMk/>
          <pc:sldMk cId="4233181973" sldId="291"/>
        </pc:sldMkLst>
      </pc:sldChg>
      <pc:sldChg chg="modSp add del mod ord">
        <pc:chgData name="Randy Bartels" userId="65f55a25-f964-4b92-898d-80b36e22dbd9" providerId="ADAL" clId="{5D9A1912-3A2B-440F-8D8B-2FAC7015EA9A}" dt="2022-10-19T19:56:02.866" v="15970" actId="2696"/>
        <pc:sldMkLst>
          <pc:docMk/>
          <pc:sldMk cId="3911090640" sldId="292"/>
        </pc:sldMkLst>
        <pc:spChg chg="mod">
          <ac:chgData name="Randy Bartels" userId="65f55a25-f964-4b92-898d-80b36e22dbd9" providerId="ADAL" clId="{5D9A1912-3A2B-440F-8D8B-2FAC7015EA9A}" dt="2022-10-19T17:54:16.467" v="12856" actId="14"/>
          <ac:spMkLst>
            <pc:docMk/>
            <pc:sldMk cId="3911090640" sldId="292"/>
            <ac:spMk id="3" creationId="{566B7DE0-FE04-BD5C-FF16-9624C214A163}"/>
          </ac:spMkLst>
        </pc:spChg>
      </pc:sldChg>
      <pc:sldChg chg="addSp delSp modSp add mod">
        <pc:chgData name="Randy Bartels" userId="65f55a25-f964-4b92-898d-80b36e22dbd9" providerId="ADAL" clId="{5D9A1912-3A2B-440F-8D8B-2FAC7015EA9A}" dt="2022-10-19T20:06:07.085" v="16237" actId="207"/>
        <pc:sldMkLst>
          <pc:docMk/>
          <pc:sldMk cId="1967405282" sldId="293"/>
        </pc:sldMkLst>
        <pc:spChg chg="mod">
          <ac:chgData name="Randy Bartels" userId="65f55a25-f964-4b92-898d-80b36e22dbd9" providerId="ADAL" clId="{5D9A1912-3A2B-440F-8D8B-2FAC7015EA9A}" dt="2022-10-19T17:57:44.689" v="12981" actId="20577"/>
          <ac:spMkLst>
            <pc:docMk/>
            <pc:sldMk cId="1967405282" sldId="293"/>
            <ac:spMk id="2" creationId="{5E7A96FA-D52F-7BA2-0484-5475F4741D3F}"/>
          </ac:spMkLst>
        </pc:spChg>
        <pc:spChg chg="mod">
          <ac:chgData name="Randy Bartels" userId="65f55a25-f964-4b92-898d-80b36e22dbd9" providerId="ADAL" clId="{5D9A1912-3A2B-440F-8D8B-2FAC7015EA9A}" dt="2022-10-19T19:58:33.398" v="15986" actId="20577"/>
          <ac:spMkLst>
            <pc:docMk/>
            <pc:sldMk cId="1967405282" sldId="293"/>
            <ac:spMk id="3" creationId="{566B7DE0-FE04-BD5C-FF16-9624C214A163}"/>
          </ac:spMkLst>
        </pc:spChg>
        <pc:spChg chg="add mod topLvl">
          <ac:chgData name="Randy Bartels" userId="65f55a25-f964-4b92-898d-80b36e22dbd9" providerId="ADAL" clId="{5D9A1912-3A2B-440F-8D8B-2FAC7015EA9A}" dt="2022-10-19T18:16:52.551" v="13461" actId="164"/>
          <ac:spMkLst>
            <pc:docMk/>
            <pc:sldMk cId="1967405282" sldId="293"/>
            <ac:spMk id="4" creationId="{284851E4-E80E-843C-54CC-C469DB2AE542}"/>
          </ac:spMkLst>
        </pc:spChg>
        <pc:spChg chg="add mod topLvl">
          <ac:chgData name="Randy Bartels" userId="65f55a25-f964-4b92-898d-80b36e22dbd9" providerId="ADAL" clId="{5D9A1912-3A2B-440F-8D8B-2FAC7015EA9A}" dt="2022-10-19T18:16:52.551" v="13461" actId="164"/>
          <ac:spMkLst>
            <pc:docMk/>
            <pc:sldMk cId="1967405282" sldId="293"/>
            <ac:spMk id="5" creationId="{62E9F22C-AEBF-9ED3-2D6E-DD552D509B68}"/>
          </ac:spMkLst>
        </pc:spChg>
        <pc:spChg chg="add mod topLvl">
          <ac:chgData name="Randy Bartels" userId="65f55a25-f964-4b92-898d-80b36e22dbd9" providerId="ADAL" clId="{5D9A1912-3A2B-440F-8D8B-2FAC7015EA9A}" dt="2022-10-19T18:16:52.551" v="13461" actId="164"/>
          <ac:spMkLst>
            <pc:docMk/>
            <pc:sldMk cId="1967405282" sldId="293"/>
            <ac:spMk id="6" creationId="{5F2D30B5-0649-B7E1-D385-53DF159B8C38}"/>
          </ac:spMkLst>
        </pc:spChg>
        <pc:spChg chg="add mod topLvl">
          <ac:chgData name="Randy Bartels" userId="65f55a25-f964-4b92-898d-80b36e22dbd9" providerId="ADAL" clId="{5D9A1912-3A2B-440F-8D8B-2FAC7015EA9A}" dt="2022-10-19T20:05:59.856" v="16235" actId="207"/>
          <ac:spMkLst>
            <pc:docMk/>
            <pc:sldMk cId="1967405282" sldId="293"/>
            <ac:spMk id="7" creationId="{F1341D58-13C2-FE1A-CBF7-6911495CD203}"/>
          </ac:spMkLst>
        </pc:spChg>
        <pc:spChg chg="add mod topLvl">
          <ac:chgData name="Randy Bartels" userId="65f55a25-f964-4b92-898d-80b36e22dbd9" providerId="ADAL" clId="{5D9A1912-3A2B-440F-8D8B-2FAC7015EA9A}" dt="2022-10-19T18:16:52.551" v="13461" actId="164"/>
          <ac:spMkLst>
            <pc:docMk/>
            <pc:sldMk cId="1967405282" sldId="293"/>
            <ac:spMk id="8" creationId="{3E9718BC-E982-50AA-700E-FA72B4EF322F}"/>
          </ac:spMkLst>
        </pc:spChg>
        <pc:spChg chg="mod topLvl">
          <ac:chgData name="Randy Bartels" userId="65f55a25-f964-4b92-898d-80b36e22dbd9" providerId="ADAL" clId="{5D9A1912-3A2B-440F-8D8B-2FAC7015EA9A}" dt="2022-10-19T18:16:28.717" v="13460" actId="164"/>
          <ac:spMkLst>
            <pc:docMk/>
            <pc:sldMk cId="1967405282" sldId="293"/>
            <ac:spMk id="11" creationId="{0BABFA8F-E4F4-CA32-05F3-0344989DE441}"/>
          </ac:spMkLst>
        </pc:spChg>
        <pc:spChg chg="mod topLvl">
          <ac:chgData name="Randy Bartels" userId="65f55a25-f964-4b92-898d-80b36e22dbd9" providerId="ADAL" clId="{5D9A1912-3A2B-440F-8D8B-2FAC7015EA9A}" dt="2022-10-19T18:16:28.717" v="13460" actId="164"/>
          <ac:spMkLst>
            <pc:docMk/>
            <pc:sldMk cId="1967405282" sldId="293"/>
            <ac:spMk id="12" creationId="{0954931E-ED02-4C97-9800-511130B5514C}"/>
          </ac:spMkLst>
        </pc:spChg>
        <pc:spChg chg="mod topLvl">
          <ac:chgData name="Randy Bartels" userId="65f55a25-f964-4b92-898d-80b36e22dbd9" providerId="ADAL" clId="{5D9A1912-3A2B-440F-8D8B-2FAC7015EA9A}" dt="2022-10-19T18:16:28.717" v="13460" actId="164"/>
          <ac:spMkLst>
            <pc:docMk/>
            <pc:sldMk cId="1967405282" sldId="293"/>
            <ac:spMk id="13" creationId="{3FBB974E-A2BB-7FB7-CA94-ADFE4A359A85}"/>
          </ac:spMkLst>
        </pc:spChg>
        <pc:spChg chg="mod topLvl">
          <ac:chgData name="Randy Bartels" userId="65f55a25-f964-4b92-898d-80b36e22dbd9" providerId="ADAL" clId="{5D9A1912-3A2B-440F-8D8B-2FAC7015EA9A}" dt="2022-10-19T20:06:03.079" v="16236" actId="207"/>
          <ac:spMkLst>
            <pc:docMk/>
            <pc:sldMk cId="1967405282" sldId="293"/>
            <ac:spMk id="14" creationId="{E056D6C3-DAD3-F501-52F6-391BCFA4D801}"/>
          </ac:spMkLst>
        </pc:spChg>
        <pc:spChg chg="mod topLvl">
          <ac:chgData name="Randy Bartels" userId="65f55a25-f964-4b92-898d-80b36e22dbd9" providerId="ADAL" clId="{5D9A1912-3A2B-440F-8D8B-2FAC7015EA9A}" dt="2022-10-19T18:16:28.717" v="13460" actId="164"/>
          <ac:spMkLst>
            <pc:docMk/>
            <pc:sldMk cId="1967405282" sldId="293"/>
            <ac:spMk id="15" creationId="{FDBA7B5E-B869-0F81-667C-B10AD2FEAE0C}"/>
          </ac:spMkLst>
        </pc:spChg>
        <pc:spChg chg="add mod">
          <ac:chgData name="Randy Bartels" userId="65f55a25-f964-4b92-898d-80b36e22dbd9" providerId="ADAL" clId="{5D9A1912-3A2B-440F-8D8B-2FAC7015EA9A}" dt="2022-10-19T18:18:40.873" v="13594" actId="1076"/>
          <ac:spMkLst>
            <pc:docMk/>
            <pc:sldMk cId="1967405282" sldId="293"/>
            <ac:spMk id="16" creationId="{AC327CF5-4E26-D3B9-252D-64235CAA9EA3}"/>
          </ac:spMkLst>
        </pc:spChg>
        <pc:spChg chg="mod topLvl">
          <ac:chgData name="Randy Bartels" userId="65f55a25-f964-4b92-898d-80b36e22dbd9" providerId="ADAL" clId="{5D9A1912-3A2B-440F-8D8B-2FAC7015EA9A}" dt="2022-10-19T18:16:11.895" v="13459" actId="164"/>
          <ac:spMkLst>
            <pc:docMk/>
            <pc:sldMk cId="1967405282" sldId="293"/>
            <ac:spMk id="18" creationId="{87F23CC1-F8CA-6DFF-6A29-9A2DEF69BB77}"/>
          </ac:spMkLst>
        </pc:spChg>
        <pc:spChg chg="mod topLvl">
          <ac:chgData name="Randy Bartels" userId="65f55a25-f964-4b92-898d-80b36e22dbd9" providerId="ADAL" clId="{5D9A1912-3A2B-440F-8D8B-2FAC7015EA9A}" dt="2022-10-19T18:16:11.895" v="13459" actId="164"/>
          <ac:spMkLst>
            <pc:docMk/>
            <pc:sldMk cId="1967405282" sldId="293"/>
            <ac:spMk id="19" creationId="{C8B1D4EF-C1C6-3D17-6955-7978DE78604F}"/>
          </ac:spMkLst>
        </pc:spChg>
        <pc:spChg chg="mod topLvl">
          <ac:chgData name="Randy Bartels" userId="65f55a25-f964-4b92-898d-80b36e22dbd9" providerId="ADAL" clId="{5D9A1912-3A2B-440F-8D8B-2FAC7015EA9A}" dt="2022-10-19T18:16:11.895" v="13459" actId="164"/>
          <ac:spMkLst>
            <pc:docMk/>
            <pc:sldMk cId="1967405282" sldId="293"/>
            <ac:spMk id="20" creationId="{4931C21F-ACD8-6218-B900-929E85A3CF88}"/>
          </ac:spMkLst>
        </pc:spChg>
        <pc:spChg chg="mod topLvl">
          <ac:chgData name="Randy Bartels" userId="65f55a25-f964-4b92-898d-80b36e22dbd9" providerId="ADAL" clId="{5D9A1912-3A2B-440F-8D8B-2FAC7015EA9A}" dt="2022-10-19T20:06:07.085" v="16237" actId="207"/>
          <ac:spMkLst>
            <pc:docMk/>
            <pc:sldMk cId="1967405282" sldId="293"/>
            <ac:spMk id="21" creationId="{830FB245-6C4F-8A5A-4A1F-A0D0BFF63FCC}"/>
          </ac:spMkLst>
        </pc:spChg>
        <pc:spChg chg="mod topLvl">
          <ac:chgData name="Randy Bartels" userId="65f55a25-f964-4b92-898d-80b36e22dbd9" providerId="ADAL" clId="{5D9A1912-3A2B-440F-8D8B-2FAC7015EA9A}" dt="2022-10-19T18:16:11.895" v="13459" actId="164"/>
          <ac:spMkLst>
            <pc:docMk/>
            <pc:sldMk cId="1967405282" sldId="293"/>
            <ac:spMk id="22" creationId="{DF82A32B-7B67-5B5C-730D-335B2D0DAD2D}"/>
          </ac:spMkLst>
        </pc:spChg>
        <pc:spChg chg="add mod">
          <ac:chgData name="Randy Bartels" userId="65f55a25-f964-4b92-898d-80b36e22dbd9" providerId="ADAL" clId="{5D9A1912-3A2B-440F-8D8B-2FAC7015EA9A}" dt="2022-10-19T18:18:40.873" v="13594" actId="1076"/>
          <ac:spMkLst>
            <pc:docMk/>
            <pc:sldMk cId="1967405282" sldId="293"/>
            <ac:spMk id="23" creationId="{BB25D61D-D6F5-1A8D-2D6D-DECB3182D5BF}"/>
          </ac:spMkLst>
        </pc:spChg>
        <pc:spChg chg="add mod">
          <ac:chgData name="Randy Bartels" userId="65f55a25-f964-4b92-898d-80b36e22dbd9" providerId="ADAL" clId="{5D9A1912-3A2B-440F-8D8B-2FAC7015EA9A}" dt="2022-10-19T18:16:52.551" v="13461" actId="164"/>
          <ac:spMkLst>
            <pc:docMk/>
            <pc:sldMk cId="1967405282" sldId="293"/>
            <ac:spMk id="24" creationId="{7FB96F33-FF1C-6E81-771F-D26A9B9A75CA}"/>
          </ac:spMkLst>
        </pc:spChg>
        <pc:spChg chg="add mod">
          <ac:chgData name="Randy Bartels" userId="65f55a25-f964-4b92-898d-80b36e22dbd9" providerId="ADAL" clId="{5D9A1912-3A2B-440F-8D8B-2FAC7015EA9A}" dt="2022-10-19T18:16:28.717" v="13460" actId="164"/>
          <ac:spMkLst>
            <pc:docMk/>
            <pc:sldMk cId="1967405282" sldId="293"/>
            <ac:spMk id="25" creationId="{160B14BD-F61D-6C9B-8105-35270F555FFE}"/>
          </ac:spMkLst>
        </pc:spChg>
        <pc:spChg chg="add mod">
          <ac:chgData name="Randy Bartels" userId="65f55a25-f964-4b92-898d-80b36e22dbd9" providerId="ADAL" clId="{5D9A1912-3A2B-440F-8D8B-2FAC7015EA9A}" dt="2022-10-19T18:16:11.895" v="13459" actId="164"/>
          <ac:spMkLst>
            <pc:docMk/>
            <pc:sldMk cId="1967405282" sldId="293"/>
            <ac:spMk id="26" creationId="{6A020F68-D7EC-89B5-2105-941B6849A42E}"/>
          </ac:spMkLst>
        </pc:spChg>
        <pc:grpChg chg="add del mod">
          <ac:chgData name="Randy Bartels" userId="65f55a25-f964-4b92-898d-80b36e22dbd9" providerId="ADAL" clId="{5D9A1912-3A2B-440F-8D8B-2FAC7015EA9A}" dt="2022-10-19T18:12:48.823" v="13423" actId="165"/>
          <ac:grpSpMkLst>
            <pc:docMk/>
            <pc:sldMk cId="1967405282" sldId="293"/>
            <ac:grpSpMk id="9" creationId="{CEAF8F14-E25B-AC3E-7D0F-7D18BE80F83D}"/>
          </ac:grpSpMkLst>
        </pc:grpChg>
        <pc:grpChg chg="add del mod">
          <ac:chgData name="Randy Bartels" userId="65f55a25-f964-4b92-898d-80b36e22dbd9" providerId="ADAL" clId="{5D9A1912-3A2B-440F-8D8B-2FAC7015EA9A}" dt="2022-10-19T18:14:33.726" v="13446" actId="165"/>
          <ac:grpSpMkLst>
            <pc:docMk/>
            <pc:sldMk cId="1967405282" sldId="293"/>
            <ac:grpSpMk id="10" creationId="{4E0FE412-4BBD-BA09-82E2-79BFBF6638FE}"/>
          </ac:grpSpMkLst>
        </pc:grpChg>
        <pc:grpChg chg="add del mod">
          <ac:chgData name="Randy Bartels" userId="65f55a25-f964-4b92-898d-80b36e22dbd9" providerId="ADAL" clId="{5D9A1912-3A2B-440F-8D8B-2FAC7015EA9A}" dt="2022-10-19T18:15:08.423" v="13451" actId="165"/>
          <ac:grpSpMkLst>
            <pc:docMk/>
            <pc:sldMk cId="1967405282" sldId="293"/>
            <ac:grpSpMk id="17" creationId="{935230B2-30A7-4AF2-EFDD-7572AAD409D3}"/>
          </ac:grpSpMkLst>
        </pc:grpChg>
        <pc:grpChg chg="add mod">
          <ac:chgData name="Randy Bartels" userId="65f55a25-f964-4b92-898d-80b36e22dbd9" providerId="ADAL" clId="{5D9A1912-3A2B-440F-8D8B-2FAC7015EA9A}" dt="2022-10-19T18:18:40.873" v="13594" actId="1076"/>
          <ac:grpSpMkLst>
            <pc:docMk/>
            <pc:sldMk cId="1967405282" sldId="293"/>
            <ac:grpSpMk id="27" creationId="{2966C704-312C-9B9B-1A57-902847795888}"/>
          </ac:grpSpMkLst>
        </pc:grpChg>
        <pc:grpChg chg="add mod">
          <ac:chgData name="Randy Bartels" userId="65f55a25-f964-4b92-898d-80b36e22dbd9" providerId="ADAL" clId="{5D9A1912-3A2B-440F-8D8B-2FAC7015EA9A}" dt="2022-10-19T18:18:40.873" v="13594" actId="1076"/>
          <ac:grpSpMkLst>
            <pc:docMk/>
            <pc:sldMk cId="1967405282" sldId="293"/>
            <ac:grpSpMk id="28" creationId="{DA1F8BA4-A077-6319-0AFD-5CF7226C73E9}"/>
          </ac:grpSpMkLst>
        </pc:grpChg>
        <pc:grpChg chg="add mod">
          <ac:chgData name="Randy Bartels" userId="65f55a25-f964-4b92-898d-80b36e22dbd9" providerId="ADAL" clId="{5D9A1912-3A2B-440F-8D8B-2FAC7015EA9A}" dt="2022-10-19T18:19:27.943" v="13597" actId="1076"/>
          <ac:grpSpMkLst>
            <pc:docMk/>
            <pc:sldMk cId="1967405282" sldId="293"/>
            <ac:grpSpMk id="29" creationId="{2F50BF51-EEE3-66AD-974D-71FECE7E2DD3}"/>
          </ac:grpSpMkLst>
        </pc:grpChg>
      </pc:sldChg>
      <pc:sldChg chg="addSp delSp modSp add mod">
        <pc:chgData name="Randy Bartels" userId="65f55a25-f964-4b92-898d-80b36e22dbd9" providerId="ADAL" clId="{5D9A1912-3A2B-440F-8D8B-2FAC7015EA9A}" dt="2022-10-19T18:22:32.758" v="13635" actId="22"/>
        <pc:sldMkLst>
          <pc:docMk/>
          <pc:sldMk cId="626763427" sldId="294"/>
        </pc:sldMkLst>
        <pc:spChg chg="mod">
          <ac:chgData name="Randy Bartels" userId="65f55a25-f964-4b92-898d-80b36e22dbd9" providerId="ADAL" clId="{5D9A1912-3A2B-440F-8D8B-2FAC7015EA9A}" dt="2022-10-19T18:20:34.729" v="13622" actId="20577"/>
          <ac:spMkLst>
            <pc:docMk/>
            <pc:sldMk cId="626763427" sldId="294"/>
            <ac:spMk id="2" creationId="{5E7A96FA-D52F-7BA2-0484-5475F4741D3F}"/>
          </ac:spMkLst>
        </pc:spChg>
        <pc:spChg chg="mod">
          <ac:chgData name="Randy Bartels" userId="65f55a25-f964-4b92-898d-80b36e22dbd9" providerId="ADAL" clId="{5D9A1912-3A2B-440F-8D8B-2FAC7015EA9A}" dt="2022-10-19T18:20:43.222" v="13623" actId="6549"/>
          <ac:spMkLst>
            <pc:docMk/>
            <pc:sldMk cId="626763427" sldId="294"/>
            <ac:spMk id="3" creationId="{566B7DE0-FE04-BD5C-FF16-9624C214A163}"/>
          </ac:spMkLst>
        </pc:spChg>
        <pc:picChg chg="add mod">
          <ac:chgData name="Randy Bartels" userId="65f55a25-f964-4b92-898d-80b36e22dbd9" providerId="ADAL" clId="{5D9A1912-3A2B-440F-8D8B-2FAC7015EA9A}" dt="2022-10-19T18:21:49.305" v="13633" actId="1076"/>
          <ac:picMkLst>
            <pc:docMk/>
            <pc:sldMk cId="626763427" sldId="294"/>
            <ac:picMk id="5" creationId="{DE87E06F-4EB6-084C-2B3B-F887437C6748}"/>
          </ac:picMkLst>
        </pc:picChg>
        <pc:picChg chg="add mod">
          <ac:chgData name="Randy Bartels" userId="65f55a25-f964-4b92-898d-80b36e22dbd9" providerId="ADAL" clId="{5D9A1912-3A2B-440F-8D8B-2FAC7015EA9A}" dt="2022-10-19T18:21:46.413" v="13632" actId="1076"/>
          <ac:picMkLst>
            <pc:docMk/>
            <pc:sldMk cId="626763427" sldId="294"/>
            <ac:picMk id="7" creationId="{6EC02300-4C77-C1D9-3DAE-6CFE2A4E38E5}"/>
          </ac:picMkLst>
        </pc:picChg>
        <pc:picChg chg="add del">
          <ac:chgData name="Randy Bartels" userId="65f55a25-f964-4b92-898d-80b36e22dbd9" providerId="ADAL" clId="{5D9A1912-3A2B-440F-8D8B-2FAC7015EA9A}" dt="2022-10-19T18:22:32.758" v="13635" actId="22"/>
          <ac:picMkLst>
            <pc:docMk/>
            <pc:sldMk cId="626763427" sldId="294"/>
            <ac:picMk id="9" creationId="{7A93F26B-FAE7-0D5A-EA30-1E7BC5FB58AC}"/>
          </ac:picMkLst>
        </pc:picChg>
      </pc:sldChg>
      <pc:sldChg chg="add del">
        <pc:chgData name="Randy Bartels" userId="65f55a25-f964-4b92-898d-80b36e22dbd9" providerId="ADAL" clId="{5D9A1912-3A2B-440F-8D8B-2FAC7015EA9A}" dt="2022-10-19T18:20:47.042" v="13625"/>
        <pc:sldMkLst>
          <pc:docMk/>
          <pc:sldMk cId="492511113" sldId="295"/>
        </pc:sldMkLst>
      </pc:sldChg>
      <pc:sldChg chg="modSp add mod modAnim">
        <pc:chgData name="Randy Bartels" userId="65f55a25-f964-4b92-898d-80b36e22dbd9" providerId="ADAL" clId="{5D9A1912-3A2B-440F-8D8B-2FAC7015EA9A}" dt="2022-10-19T21:06:03.628" v="16816"/>
        <pc:sldMkLst>
          <pc:docMk/>
          <pc:sldMk cId="4219536845" sldId="295"/>
        </pc:sldMkLst>
        <pc:spChg chg="mod">
          <ac:chgData name="Randy Bartels" userId="65f55a25-f964-4b92-898d-80b36e22dbd9" providerId="ADAL" clId="{5D9A1912-3A2B-440F-8D8B-2FAC7015EA9A}" dt="2022-10-19T18:22:47.503" v="13654" actId="20577"/>
          <ac:spMkLst>
            <pc:docMk/>
            <pc:sldMk cId="4219536845" sldId="295"/>
            <ac:spMk id="2" creationId="{5E7A96FA-D52F-7BA2-0484-5475F4741D3F}"/>
          </ac:spMkLst>
        </pc:spChg>
        <pc:spChg chg="mod">
          <ac:chgData name="Randy Bartels" userId="65f55a25-f964-4b92-898d-80b36e22dbd9" providerId="ADAL" clId="{5D9A1912-3A2B-440F-8D8B-2FAC7015EA9A}" dt="2022-10-19T20:03:21.452" v="16224" actId="20577"/>
          <ac:spMkLst>
            <pc:docMk/>
            <pc:sldMk cId="4219536845" sldId="295"/>
            <ac:spMk id="3" creationId="{566B7DE0-FE04-BD5C-FF16-9624C214A163}"/>
          </ac:spMkLst>
        </pc:spChg>
      </pc:sldChg>
      <pc:sldChg chg="addSp delSp modSp add mod">
        <pc:chgData name="Randy Bartels" userId="65f55a25-f964-4b92-898d-80b36e22dbd9" providerId="ADAL" clId="{5D9A1912-3A2B-440F-8D8B-2FAC7015EA9A}" dt="2022-10-19T21:10:32.784" v="16832" actId="20577"/>
        <pc:sldMkLst>
          <pc:docMk/>
          <pc:sldMk cId="3719935391" sldId="296"/>
        </pc:sldMkLst>
        <pc:spChg chg="mod">
          <ac:chgData name="Randy Bartels" userId="65f55a25-f964-4b92-898d-80b36e22dbd9" providerId="ADAL" clId="{5D9A1912-3A2B-440F-8D8B-2FAC7015EA9A}" dt="2022-10-19T18:28:49.527" v="13763" actId="27636"/>
          <ac:spMkLst>
            <pc:docMk/>
            <pc:sldMk cId="3719935391" sldId="296"/>
            <ac:spMk id="2" creationId="{5E7A96FA-D52F-7BA2-0484-5475F4741D3F}"/>
          </ac:spMkLst>
        </pc:spChg>
        <pc:spChg chg="del mod">
          <ac:chgData name="Randy Bartels" userId="65f55a25-f964-4b92-898d-80b36e22dbd9" providerId="ADAL" clId="{5D9A1912-3A2B-440F-8D8B-2FAC7015EA9A}" dt="2022-10-19T18:29:13.897" v="13766" actId="478"/>
          <ac:spMkLst>
            <pc:docMk/>
            <pc:sldMk cId="3719935391" sldId="296"/>
            <ac:spMk id="3" creationId="{566B7DE0-FE04-BD5C-FF16-9624C214A163}"/>
          </ac:spMkLst>
        </pc:spChg>
        <pc:spChg chg="add mod">
          <ac:chgData name="Randy Bartels" userId="65f55a25-f964-4b92-898d-80b36e22dbd9" providerId="ADAL" clId="{5D9A1912-3A2B-440F-8D8B-2FAC7015EA9A}" dt="2022-10-19T18:36:17.343" v="13998" actId="20577"/>
          <ac:spMkLst>
            <pc:docMk/>
            <pc:sldMk cId="3719935391" sldId="296"/>
            <ac:spMk id="4" creationId="{EF52BC5F-9499-505C-3708-F237A35B1CBE}"/>
          </ac:spMkLst>
        </pc:spChg>
        <pc:spChg chg="add mod">
          <ac:chgData name="Randy Bartels" userId="65f55a25-f964-4b92-898d-80b36e22dbd9" providerId="ADAL" clId="{5D9A1912-3A2B-440F-8D8B-2FAC7015EA9A}" dt="2022-10-19T18:36:23.845" v="14007" actId="20577"/>
          <ac:spMkLst>
            <pc:docMk/>
            <pc:sldMk cId="3719935391" sldId="296"/>
            <ac:spMk id="5" creationId="{AC435C86-FAF1-E31C-19D2-1F373DDB9ED9}"/>
          </ac:spMkLst>
        </pc:spChg>
        <pc:spChg chg="mod">
          <ac:chgData name="Randy Bartels" userId="65f55a25-f964-4b92-898d-80b36e22dbd9" providerId="ADAL" clId="{5D9A1912-3A2B-440F-8D8B-2FAC7015EA9A}" dt="2022-10-19T18:28:59.789" v="13765"/>
          <ac:spMkLst>
            <pc:docMk/>
            <pc:sldMk cId="3719935391" sldId="296"/>
            <ac:spMk id="7" creationId="{DAB92C6A-0EFA-CBD0-9720-96928A6FC459}"/>
          </ac:spMkLst>
        </pc:spChg>
        <pc:spChg chg="mod">
          <ac:chgData name="Randy Bartels" userId="65f55a25-f964-4b92-898d-80b36e22dbd9" providerId="ADAL" clId="{5D9A1912-3A2B-440F-8D8B-2FAC7015EA9A}" dt="2022-10-19T18:28:59.789" v="13765"/>
          <ac:spMkLst>
            <pc:docMk/>
            <pc:sldMk cId="3719935391" sldId="296"/>
            <ac:spMk id="8" creationId="{E6832585-F445-632A-3399-9D5E1D5586A8}"/>
          </ac:spMkLst>
        </pc:spChg>
        <pc:spChg chg="mod">
          <ac:chgData name="Randy Bartels" userId="65f55a25-f964-4b92-898d-80b36e22dbd9" providerId="ADAL" clId="{5D9A1912-3A2B-440F-8D8B-2FAC7015EA9A}" dt="2022-10-19T18:28:59.789" v="13765"/>
          <ac:spMkLst>
            <pc:docMk/>
            <pc:sldMk cId="3719935391" sldId="296"/>
            <ac:spMk id="9" creationId="{4F32892F-9365-8F61-7410-1DEFBAC922E8}"/>
          </ac:spMkLst>
        </pc:spChg>
        <pc:spChg chg="mod">
          <ac:chgData name="Randy Bartels" userId="65f55a25-f964-4b92-898d-80b36e22dbd9" providerId="ADAL" clId="{5D9A1912-3A2B-440F-8D8B-2FAC7015EA9A}" dt="2022-10-19T20:05:13.491" v="16229" actId="207"/>
          <ac:spMkLst>
            <pc:docMk/>
            <pc:sldMk cId="3719935391" sldId="296"/>
            <ac:spMk id="10" creationId="{094D24C3-00DD-7B32-5E31-D47880057C79}"/>
          </ac:spMkLst>
        </pc:spChg>
        <pc:spChg chg="mod">
          <ac:chgData name="Randy Bartels" userId="65f55a25-f964-4b92-898d-80b36e22dbd9" providerId="ADAL" clId="{5D9A1912-3A2B-440F-8D8B-2FAC7015EA9A}" dt="2022-10-19T18:29:56.929" v="13771" actId="1076"/>
          <ac:spMkLst>
            <pc:docMk/>
            <pc:sldMk cId="3719935391" sldId="296"/>
            <ac:spMk id="11" creationId="{96762719-B5DB-68B6-2A46-3C62B106CF7D}"/>
          </ac:spMkLst>
        </pc:spChg>
        <pc:spChg chg="del mod">
          <ac:chgData name="Randy Bartels" userId="65f55a25-f964-4b92-898d-80b36e22dbd9" providerId="ADAL" clId="{5D9A1912-3A2B-440F-8D8B-2FAC7015EA9A}" dt="2022-10-19T18:29:51.065" v="13770" actId="478"/>
          <ac:spMkLst>
            <pc:docMk/>
            <pc:sldMk cId="3719935391" sldId="296"/>
            <ac:spMk id="12" creationId="{FF05A62A-FF8B-8E47-A071-45611BED7A0B}"/>
          </ac:spMkLst>
        </pc:spChg>
        <pc:spChg chg="mod">
          <ac:chgData name="Randy Bartels" userId="65f55a25-f964-4b92-898d-80b36e22dbd9" providerId="ADAL" clId="{5D9A1912-3A2B-440F-8D8B-2FAC7015EA9A}" dt="2022-10-19T18:28:59.789" v="13765"/>
          <ac:spMkLst>
            <pc:docMk/>
            <pc:sldMk cId="3719935391" sldId="296"/>
            <ac:spMk id="14" creationId="{BEBDD072-08CE-87C8-A069-64A658CC3A6D}"/>
          </ac:spMkLst>
        </pc:spChg>
        <pc:spChg chg="mod">
          <ac:chgData name="Randy Bartels" userId="65f55a25-f964-4b92-898d-80b36e22dbd9" providerId="ADAL" clId="{5D9A1912-3A2B-440F-8D8B-2FAC7015EA9A}" dt="2022-10-19T18:28:59.789" v="13765"/>
          <ac:spMkLst>
            <pc:docMk/>
            <pc:sldMk cId="3719935391" sldId="296"/>
            <ac:spMk id="15" creationId="{FFC4CD54-A49B-9BAB-3E3C-35FC259949E2}"/>
          </ac:spMkLst>
        </pc:spChg>
        <pc:spChg chg="mod">
          <ac:chgData name="Randy Bartels" userId="65f55a25-f964-4b92-898d-80b36e22dbd9" providerId="ADAL" clId="{5D9A1912-3A2B-440F-8D8B-2FAC7015EA9A}" dt="2022-10-19T18:28:59.789" v="13765"/>
          <ac:spMkLst>
            <pc:docMk/>
            <pc:sldMk cId="3719935391" sldId="296"/>
            <ac:spMk id="16" creationId="{CFE86457-AAA7-2711-27B6-81142279C1FB}"/>
          </ac:spMkLst>
        </pc:spChg>
        <pc:spChg chg="mod">
          <ac:chgData name="Randy Bartels" userId="65f55a25-f964-4b92-898d-80b36e22dbd9" providerId="ADAL" clId="{5D9A1912-3A2B-440F-8D8B-2FAC7015EA9A}" dt="2022-10-19T18:28:59.789" v="13765"/>
          <ac:spMkLst>
            <pc:docMk/>
            <pc:sldMk cId="3719935391" sldId="296"/>
            <ac:spMk id="17" creationId="{4D2B820D-B813-4B3F-CC1B-39E41B7250A1}"/>
          </ac:spMkLst>
        </pc:spChg>
        <pc:spChg chg="mod">
          <ac:chgData name="Randy Bartels" userId="65f55a25-f964-4b92-898d-80b36e22dbd9" providerId="ADAL" clId="{5D9A1912-3A2B-440F-8D8B-2FAC7015EA9A}" dt="2022-10-19T18:28:59.789" v="13765"/>
          <ac:spMkLst>
            <pc:docMk/>
            <pc:sldMk cId="3719935391" sldId="296"/>
            <ac:spMk id="18" creationId="{C1F4869E-141D-C268-CA4D-88D3EF1F8622}"/>
          </ac:spMkLst>
        </pc:spChg>
        <pc:spChg chg="mod">
          <ac:chgData name="Randy Bartels" userId="65f55a25-f964-4b92-898d-80b36e22dbd9" providerId="ADAL" clId="{5D9A1912-3A2B-440F-8D8B-2FAC7015EA9A}" dt="2022-10-19T18:28:59.789" v="13765"/>
          <ac:spMkLst>
            <pc:docMk/>
            <pc:sldMk cId="3719935391" sldId="296"/>
            <ac:spMk id="19" creationId="{3141038B-B4D6-D9FA-0897-B56E718F666E}"/>
          </ac:spMkLst>
        </pc:spChg>
        <pc:spChg chg="mod">
          <ac:chgData name="Randy Bartels" userId="65f55a25-f964-4b92-898d-80b36e22dbd9" providerId="ADAL" clId="{5D9A1912-3A2B-440F-8D8B-2FAC7015EA9A}" dt="2022-10-19T18:28:59.789" v="13765"/>
          <ac:spMkLst>
            <pc:docMk/>
            <pc:sldMk cId="3719935391" sldId="296"/>
            <ac:spMk id="21" creationId="{C66E817B-C8F5-7BE8-881A-B29DDA01C59E}"/>
          </ac:spMkLst>
        </pc:spChg>
        <pc:spChg chg="mod">
          <ac:chgData name="Randy Bartels" userId="65f55a25-f964-4b92-898d-80b36e22dbd9" providerId="ADAL" clId="{5D9A1912-3A2B-440F-8D8B-2FAC7015EA9A}" dt="2022-10-19T18:28:59.789" v="13765"/>
          <ac:spMkLst>
            <pc:docMk/>
            <pc:sldMk cId="3719935391" sldId="296"/>
            <ac:spMk id="22" creationId="{E002D9E6-A414-3619-588A-474D6B8FEF83}"/>
          </ac:spMkLst>
        </pc:spChg>
        <pc:spChg chg="mod">
          <ac:chgData name="Randy Bartels" userId="65f55a25-f964-4b92-898d-80b36e22dbd9" providerId="ADAL" clId="{5D9A1912-3A2B-440F-8D8B-2FAC7015EA9A}" dt="2022-10-19T18:28:59.789" v="13765"/>
          <ac:spMkLst>
            <pc:docMk/>
            <pc:sldMk cId="3719935391" sldId="296"/>
            <ac:spMk id="23" creationId="{B4CC45A0-CEC1-231A-1993-39CA28BB8673}"/>
          </ac:spMkLst>
        </pc:spChg>
        <pc:spChg chg="mod">
          <ac:chgData name="Randy Bartels" userId="65f55a25-f964-4b92-898d-80b36e22dbd9" providerId="ADAL" clId="{5D9A1912-3A2B-440F-8D8B-2FAC7015EA9A}" dt="2022-10-19T18:28:59.789" v="13765"/>
          <ac:spMkLst>
            <pc:docMk/>
            <pc:sldMk cId="3719935391" sldId="296"/>
            <ac:spMk id="24" creationId="{9590E65C-1AA9-2BA8-7915-33BBEE6D7402}"/>
          </ac:spMkLst>
        </pc:spChg>
        <pc:spChg chg="mod">
          <ac:chgData name="Randy Bartels" userId="65f55a25-f964-4b92-898d-80b36e22dbd9" providerId="ADAL" clId="{5D9A1912-3A2B-440F-8D8B-2FAC7015EA9A}" dt="2022-10-19T18:28:59.789" v="13765"/>
          <ac:spMkLst>
            <pc:docMk/>
            <pc:sldMk cId="3719935391" sldId="296"/>
            <ac:spMk id="25" creationId="{393D904A-51B1-8D60-BF7F-AEB843501E53}"/>
          </ac:spMkLst>
        </pc:spChg>
        <pc:spChg chg="mod">
          <ac:chgData name="Randy Bartels" userId="65f55a25-f964-4b92-898d-80b36e22dbd9" providerId="ADAL" clId="{5D9A1912-3A2B-440F-8D8B-2FAC7015EA9A}" dt="2022-10-19T18:28:59.789" v="13765"/>
          <ac:spMkLst>
            <pc:docMk/>
            <pc:sldMk cId="3719935391" sldId="296"/>
            <ac:spMk id="26" creationId="{39CB6904-6226-7843-E5A7-E779F3E69BDE}"/>
          </ac:spMkLst>
        </pc:spChg>
        <pc:spChg chg="add mod">
          <ac:chgData name="Randy Bartels" userId="65f55a25-f964-4b92-898d-80b36e22dbd9" providerId="ADAL" clId="{5D9A1912-3A2B-440F-8D8B-2FAC7015EA9A}" dt="2022-10-19T18:40:46.430" v="14154" actId="14100"/>
          <ac:spMkLst>
            <pc:docMk/>
            <pc:sldMk cId="3719935391" sldId="296"/>
            <ac:spMk id="27" creationId="{1A728FDC-A377-62C7-BC84-9DC8B50AAEB8}"/>
          </ac:spMkLst>
        </pc:spChg>
        <pc:spChg chg="mod">
          <ac:chgData name="Randy Bartels" userId="65f55a25-f964-4b92-898d-80b36e22dbd9" providerId="ADAL" clId="{5D9A1912-3A2B-440F-8D8B-2FAC7015EA9A}" dt="2022-10-19T18:34:54.452" v="13968" actId="255"/>
          <ac:spMkLst>
            <pc:docMk/>
            <pc:sldMk cId="3719935391" sldId="296"/>
            <ac:spMk id="29" creationId="{B3B13B88-C504-DE8A-B37D-DEC0C4E1257C}"/>
          </ac:spMkLst>
        </pc:spChg>
        <pc:spChg chg="mod">
          <ac:chgData name="Randy Bartels" userId="65f55a25-f964-4b92-898d-80b36e22dbd9" providerId="ADAL" clId="{5D9A1912-3A2B-440F-8D8B-2FAC7015EA9A}" dt="2022-10-19T18:35:15.662" v="13969" actId="255"/>
          <ac:spMkLst>
            <pc:docMk/>
            <pc:sldMk cId="3719935391" sldId="296"/>
            <ac:spMk id="30" creationId="{69470D5A-01E8-D28F-1254-30C4EBD8587A}"/>
          </ac:spMkLst>
        </pc:spChg>
        <pc:spChg chg="mod">
          <ac:chgData name="Randy Bartels" userId="65f55a25-f964-4b92-898d-80b36e22dbd9" providerId="ADAL" clId="{5D9A1912-3A2B-440F-8D8B-2FAC7015EA9A}" dt="2022-10-19T18:34:16.794" v="13961" actId="255"/>
          <ac:spMkLst>
            <pc:docMk/>
            <pc:sldMk cId="3719935391" sldId="296"/>
            <ac:spMk id="31" creationId="{5A033127-FBB1-0105-6ED8-A1F49DACE6F8}"/>
          </ac:spMkLst>
        </pc:spChg>
        <pc:spChg chg="mod">
          <ac:chgData name="Randy Bartels" userId="65f55a25-f964-4b92-898d-80b36e22dbd9" providerId="ADAL" clId="{5D9A1912-3A2B-440F-8D8B-2FAC7015EA9A}" dt="2022-10-19T20:04:48.691" v="16225" actId="207"/>
          <ac:spMkLst>
            <pc:docMk/>
            <pc:sldMk cId="3719935391" sldId="296"/>
            <ac:spMk id="32" creationId="{8BDD3355-2026-C71D-D66D-FB6E0E720758}"/>
          </ac:spMkLst>
        </pc:spChg>
        <pc:spChg chg="mod">
          <ac:chgData name="Randy Bartels" userId="65f55a25-f964-4b92-898d-80b36e22dbd9" providerId="ADAL" clId="{5D9A1912-3A2B-440F-8D8B-2FAC7015EA9A}" dt="2022-10-19T18:30:50.193" v="13820"/>
          <ac:spMkLst>
            <pc:docMk/>
            <pc:sldMk cId="3719935391" sldId="296"/>
            <ac:spMk id="33" creationId="{331B6CE8-5B7E-62C7-6633-468D1A900C52}"/>
          </ac:spMkLst>
        </pc:spChg>
        <pc:spChg chg="mod">
          <ac:chgData name="Randy Bartels" userId="65f55a25-f964-4b92-898d-80b36e22dbd9" providerId="ADAL" clId="{5D9A1912-3A2B-440F-8D8B-2FAC7015EA9A}" dt="2022-10-19T18:35:23.063" v="13972"/>
          <ac:spMkLst>
            <pc:docMk/>
            <pc:sldMk cId="3719935391" sldId="296"/>
            <ac:spMk id="35" creationId="{25B6C0F2-6E41-0496-9360-0E59DCB98D6C}"/>
          </ac:spMkLst>
        </pc:spChg>
        <pc:spChg chg="mod">
          <ac:chgData name="Randy Bartels" userId="65f55a25-f964-4b92-898d-80b36e22dbd9" providerId="ADAL" clId="{5D9A1912-3A2B-440F-8D8B-2FAC7015EA9A}" dt="2022-10-19T18:35:59.397" v="13991" actId="20577"/>
          <ac:spMkLst>
            <pc:docMk/>
            <pc:sldMk cId="3719935391" sldId="296"/>
            <ac:spMk id="36" creationId="{2F3E6EA1-875E-C950-03D7-54F5C4104203}"/>
          </ac:spMkLst>
        </pc:spChg>
        <pc:spChg chg="mod">
          <ac:chgData name="Randy Bartels" userId="65f55a25-f964-4b92-898d-80b36e22dbd9" providerId="ADAL" clId="{5D9A1912-3A2B-440F-8D8B-2FAC7015EA9A}" dt="2022-10-19T18:35:23.063" v="13972"/>
          <ac:spMkLst>
            <pc:docMk/>
            <pc:sldMk cId="3719935391" sldId="296"/>
            <ac:spMk id="37" creationId="{E5ED562C-105B-5B72-0372-82E98EE4B25B}"/>
          </ac:spMkLst>
        </pc:spChg>
        <pc:spChg chg="mod">
          <ac:chgData name="Randy Bartels" userId="65f55a25-f964-4b92-898d-80b36e22dbd9" providerId="ADAL" clId="{5D9A1912-3A2B-440F-8D8B-2FAC7015EA9A}" dt="2022-10-19T20:04:57.701" v="16226" actId="207"/>
          <ac:spMkLst>
            <pc:docMk/>
            <pc:sldMk cId="3719935391" sldId="296"/>
            <ac:spMk id="38" creationId="{1CC4C596-2D47-B206-8E0C-FC96110668DB}"/>
          </ac:spMkLst>
        </pc:spChg>
        <pc:spChg chg="mod">
          <ac:chgData name="Randy Bartels" userId="65f55a25-f964-4b92-898d-80b36e22dbd9" providerId="ADAL" clId="{5D9A1912-3A2B-440F-8D8B-2FAC7015EA9A}" dt="2022-10-19T18:35:23.063" v="13972"/>
          <ac:spMkLst>
            <pc:docMk/>
            <pc:sldMk cId="3719935391" sldId="296"/>
            <ac:spMk id="39" creationId="{DE92C717-F8BD-B32E-EE36-580753BCBB96}"/>
          </ac:spMkLst>
        </pc:spChg>
        <pc:spChg chg="add mod">
          <ac:chgData name="Randy Bartels" userId="65f55a25-f964-4b92-898d-80b36e22dbd9" providerId="ADAL" clId="{5D9A1912-3A2B-440F-8D8B-2FAC7015EA9A}" dt="2022-10-19T18:36:47.537" v="14017" actId="20577"/>
          <ac:spMkLst>
            <pc:docMk/>
            <pc:sldMk cId="3719935391" sldId="296"/>
            <ac:spMk id="40" creationId="{697C5DA1-E1F9-B5B1-0CA5-499164D47ADA}"/>
          </ac:spMkLst>
        </pc:spChg>
        <pc:spChg chg="add mod">
          <ac:chgData name="Randy Bartels" userId="65f55a25-f964-4b92-898d-80b36e22dbd9" providerId="ADAL" clId="{5D9A1912-3A2B-440F-8D8B-2FAC7015EA9A}" dt="2022-10-19T20:07:51.260" v="16269" actId="20577"/>
          <ac:spMkLst>
            <pc:docMk/>
            <pc:sldMk cId="3719935391" sldId="296"/>
            <ac:spMk id="41" creationId="{71619FBC-BE24-D0F6-0687-B2BB71FEEE39}"/>
          </ac:spMkLst>
        </pc:spChg>
        <pc:spChg chg="mod">
          <ac:chgData name="Randy Bartels" userId="65f55a25-f964-4b92-898d-80b36e22dbd9" providerId="ADAL" clId="{5D9A1912-3A2B-440F-8D8B-2FAC7015EA9A}" dt="2022-10-19T18:37:16.448" v="14029" actId="20577"/>
          <ac:spMkLst>
            <pc:docMk/>
            <pc:sldMk cId="3719935391" sldId="296"/>
            <ac:spMk id="43" creationId="{B98C7B7E-A692-6C45-224A-D9E73826E2AC}"/>
          </ac:spMkLst>
        </pc:spChg>
        <pc:spChg chg="mod">
          <ac:chgData name="Randy Bartels" userId="65f55a25-f964-4b92-898d-80b36e22dbd9" providerId="ADAL" clId="{5D9A1912-3A2B-440F-8D8B-2FAC7015EA9A}" dt="2022-10-19T18:37:25.007" v="14041" actId="20577"/>
          <ac:spMkLst>
            <pc:docMk/>
            <pc:sldMk cId="3719935391" sldId="296"/>
            <ac:spMk id="44" creationId="{A737320E-5C72-115E-0D45-CAE178EF8C8A}"/>
          </ac:spMkLst>
        </pc:spChg>
        <pc:spChg chg="mod">
          <ac:chgData name="Randy Bartels" userId="65f55a25-f964-4b92-898d-80b36e22dbd9" providerId="ADAL" clId="{5D9A1912-3A2B-440F-8D8B-2FAC7015EA9A}" dt="2022-10-19T21:10:20.175" v="16819" actId="20577"/>
          <ac:spMkLst>
            <pc:docMk/>
            <pc:sldMk cId="3719935391" sldId="296"/>
            <ac:spMk id="45" creationId="{71468ECB-BC41-226C-A27C-EDFEA0443F00}"/>
          </ac:spMkLst>
        </pc:spChg>
        <pc:spChg chg="mod">
          <ac:chgData name="Randy Bartels" userId="65f55a25-f964-4b92-898d-80b36e22dbd9" providerId="ADAL" clId="{5D9A1912-3A2B-440F-8D8B-2FAC7015EA9A}" dt="2022-10-19T21:10:24.459" v="16824" actId="20577"/>
          <ac:spMkLst>
            <pc:docMk/>
            <pc:sldMk cId="3719935391" sldId="296"/>
            <ac:spMk id="46" creationId="{5F75404A-4870-AF73-6A39-A7F9D65F2D34}"/>
          </ac:spMkLst>
        </pc:spChg>
        <pc:spChg chg="mod">
          <ac:chgData name="Randy Bartels" userId="65f55a25-f964-4b92-898d-80b36e22dbd9" providerId="ADAL" clId="{5D9A1912-3A2B-440F-8D8B-2FAC7015EA9A}" dt="2022-10-19T18:36:34.973" v="14008"/>
          <ac:spMkLst>
            <pc:docMk/>
            <pc:sldMk cId="3719935391" sldId="296"/>
            <ac:spMk id="47" creationId="{4BAA4F1E-1008-31FC-3281-98441C99F41B}"/>
          </ac:spMkLst>
        </pc:spChg>
        <pc:spChg chg="mod">
          <ac:chgData name="Randy Bartels" userId="65f55a25-f964-4b92-898d-80b36e22dbd9" providerId="ADAL" clId="{5D9A1912-3A2B-440F-8D8B-2FAC7015EA9A}" dt="2022-10-19T18:37:48.174" v="14057" actId="20577"/>
          <ac:spMkLst>
            <pc:docMk/>
            <pc:sldMk cId="3719935391" sldId="296"/>
            <ac:spMk id="49" creationId="{1728C7E7-C385-E84A-8A6F-E0E313295603}"/>
          </ac:spMkLst>
        </pc:spChg>
        <pc:spChg chg="mod">
          <ac:chgData name="Randy Bartels" userId="65f55a25-f964-4b92-898d-80b36e22dbd9" providerId="ADAL" clId="{5D9A1912-3A2B-440F-8D8B-2FAC7015EA9A}" dt="2022-10-19T18:37:34.254" v="14042"/>
          <ac:spMkLst>
            <pc:docMk/>
            <pc:sldMk cId="3719935391" sldId="296"/>
            <ac:spMk id="50" creationId="{9849937E-369F-4C9C-D2AE-57BC7CEA915B}"/>
          </ac:spMkLst>
        </pc:spChg>
        <pc:spChg chg="mod">
          <ac:chgData name="Randy Bartels" userId="65f55a25-f964-4b92-898d-80b36e22dbd9" providerId="ADAL" clId="{5D9A1912-3A2B-440F-8D8B-2FAC7015EA9A}" dt="2022-10-19T21:10:27.715" v="16827" actId="20577"/>
          <ac:spMkLst>
            <pc:docMk/>
            <pc:sldMk cId="3719935391" sldId="296"/>
            <ac:spMk id="51" creationId="{6BE35F3D-DF0D-4A78-ED3D-F3955641F66C}"/>
          </ac:spMkLst>
        </pc:spChg>
        <pc:spChg chg="mod">
          <ac:chgData name="Randy Bartels" userId="65f55a25-f964-4b92-898d-80b36e22dbd9" providerId="ADAL" clId="{5D9A1912-3A2B-440F-8D8B-2FAC7015EA9A}" dt="2022-10-19T21:10:32.784" v="16832" actId="20577"/>
          <ac:spMkLst>
            <pc:docMk/>
            <pc:sldMk cId="3719935391" sldId="296"/>
            <ac:spMk id="52" creationId="{770ADACF-6663-6FEB-DC49-4C01D20287B1}"/>
          </ac:spMkLst>
        </pc:spChg>
        <pc:spChg chg="mod">
          <ac:chgData name="Randy Bartels" userId="65f55a25-f964-4b92-898d-80b36e22dbd9" providerId="ADAL" clId="{5D9A1912-3A2B-440F-8D8B-2FAC7015EA9A}" dt="2022-10-19T18:36:34.973" v="14008"/>
          <ac:spMkLst>
            <pc:docMk/>
            <pc:sldMk cId="3719935391" sldId="296"/>
            <ac:spMk id="53" creationId="{F1489B72-9932-FE2F-65DE-170DF232DE59}"/>
          </ac:spMkLst>
        </pc:spChg>
        <pc:grpChg chg="add mod">
          <ac:chgData name="Randy Bartels" userId="65f55a25-f964-4b92-898d-80b36e22dbd9" providerId="ADAL" clId="{5D9A1912-3A2B-440F-8D8B-2FAC7015EA9A}" dt="2022-10-19T18:29:32.367" v="13768" actId="1076"/>
          <ac:grpSpMkLst>
            <pc:docMk/>
            <pc:sldMk cId="3719935391" sldId="296"/>
            <ac:grpSpMk id="6" creationId="{BB02B4DC-96B7-0113-C166-86819A87993A}"/>
          </ac:grpSpMkLst>
        </pc:grpChg>
        <pc:grpChg chg="add del mod">
          <ac:chgData name="Randy Bartels" userId="65f55a25-f964-4b92-898d-80b36e22dbd9" providerId="ADAL" clId="{5D9A1912-3A2B-440F-8D8B-2FAC7015EA9A}" dt="2022-10-19T18:30:03.417" v="13772" actId="478"/>
          <ac:grpSpMkLst>
            <pc:docMk/>
            <pc:sldMk cId="3719935391" sldId="296"/>
            <ac:grpSpMk id="13" creationId="{78C0E3AE-DBD2-07C2-7E3E-83BFB77AB5B2}"/>
          </ac:grpSpMkLst>
        </pc:grpChg>
        <pc:grpChg chg="add del mod">
          <ac:chgData name="Randy Bartels" userId="65f55a25-f964-4b92-898d-80b36e22dbd9" providerId="ADAL" clId="{5D9A1912-3A2B-440F-8D8B-2FAC7015EA9A}" dt="2022-10-19T18:30:03.417" v="13772" actId="478"/>
          <ac:grpSpMkLst>
            <pc:docMk/>
            <pc:sldMk cId="3719935391" sldId="296"/>
            <ac:grpSpMk id="20" creationId="{C746393A-0A07-68DC-F491-EF747A1909CB}"/>
          </ac:grpSpMkLst>
        </pc:grpChg>
        <pc:grpChg chg="add mod">
          <ac:chgData name="Randy Bartels" userId="65f55a25-f964-4b92-898d-80b36e22dbd9" providerId="ADAL" clId="{5D9A1912-3A2B-440F-8D8B-2FAC7015EA9A}" dt="2022-10-19T18:30:54.076" v="13821" actId="1076"/>
          <ac:grpSpMkLst>
            <pc:docMk/>
            <pc:sldMk cId="3719935391" sldId="296"/>
            <ac:grpSpMk id="28" creationId="{1DC195B9-708E-521E-7DF8-43C83B93A6E9}"/>
          </ac:grpSpMkLst>
        </pc:grpChg>
        <pc:grpChg chg="add mod">
          <ac:chgData name="Randy Bartels" userId="65f55a25-f964-4b92-898d-80b36e22dbd9" providerId="ADAL" clId="{5D9A1912-3A2B-440F-8D8B-2FAC7015EA9A}" dt="2022-10-19T18:35:28.563" v="13973" actId="1076"/>
          <ac:grpSpMkLst>
            <pc:docMk/>
            <pc:sldMk cId="3719935391" sldId="296"/>
            <ac:grpSpMk id="34" creationId="{97F5DBF0-AE39-CFCE-ECD1-4A3BD2848069}"/>
          </ac:grpSpMkLst>
        </pc:grpChg>
        <pc:grpChg chg="add mod">
          <ac:chgData name="Randy Bartels" userId="65f55a25-f964-4b92-898d-80b36e22dbd9" providerId="ADAL" clId="{5D9A1912-3A2B-440F-8D8B-2FAC7015EA9A}" dt="2022-10-19T18:36:40.009" v="14009" actId="1076"/>
          <ac:grpSpMkLst>
            <pc:docMk/>
            <pc:sldMk cId="3719935391" sldId="296"/>
            <ac:grpSpMk id="42" creationId="{FCAAC1AF-EA2C-BBA8-3D2F-2902F6F22438}"/>
          </ac:grpSpMkLst>
        </pc:grpChg>
        <pc:grpChg chg="add mod">
          <ac:chgData name="Randy Bartels" userId="65f55a25-f964-4b92-898d-80b36e22dbd9" providerId="ADAL" clId="{5D9A1912-3A2B-440F-8D8B-2FAC7015EA9A}" dt="2022-10-19T18:36:40.009" v="14009" actId="1076"/>
          <ac:grpSpMkLst>
            <pc:docMk/>
            <pc:sldMk cId="3719935391" sldId="296"/>
            <ac:grpSpMk id="48" creationId="{AC4D7F9A-DCA5-4B07-947D-93367709F7A2}"/>
          </ac:grpSpMkLst>
        </pc:grpChg>
      </pc:sldChg>
      <pc:sldChg chg="modSp add mod">
        <pc:chgData name="Randy Bartels" userId="65f55a25-f964-4b92-898d-80b36e22dbd9" providerId="ADAL" clId="{5D9A1912-3A2B-440F-8D8B-2FAC7015EA9A}" dt="2022-10-19T20:07:40.462" v="16261" actId="20577"/>
        <pc:sldMkLst>
          <pc:docMk/>
          <pc:sldMk cId="2175425228" sldId="297"/>
        </pc:sldMkLst>
        <pc:spChg chg="mod">
          <ac:chgData name="Randy Bartels" userId="65f55a25-f964-4b92-898d-80b36e22dbd9" providerId="ADAL" clId="{5D9A1912-3A2B-440F-8D8B-2FAC7015EA9A}" dt="2022-10-19T20:05:21.611" v="16230" actId="207"/>
          <ac:spMkLst>
            <pc:docMk/>
            <pc:sldMk cId="2175425228" sldId="297"/>
            <ac:spMk id="10" creationId="{094D24C3-00DD-7B32-5E31-D47880057C79}"/>
          </ac:spMkLst>
        </pc:spChg>
        <pc:spChg chg="mod">
          <ac:chgData name="Randy Bartels" userId="65f55a25-f964-4b92-898d-80b36e22dbd9" providerId="ADAL" clId="{5D9A1912-3A2B-440F-8D8B-2FAC7015EA9A}" dt="2022-10-19T18:40:32.017" v="14139" actId="14100"/>
          <ac:spMkLst>
            <pc:docMk/>
            <pc:sldMk cId="2175425228" sldId="297"/>
            <ac:spMk id="27" creationId="{1A728FDC-A377-62C7-BC84-9DC8B50AAEB8}"/>
          </ac:spMkLst>
        </pc:spChg>
        <pc:spChg chg="mod">
          <ac:chgData name="Randy Bartels" userId="65f55a25-f964-4b92-898d-80b36e22dbd9" providerId="ADAL" clId="{5D9A1912-3A2B-440F-8D8B-2FAC7015EA9A}" dt="2022-10-19T18:38:21.767" v="14076" actId="20577"/>
          <ac:spMkLst>
            <pc:docMk/>
            <pc:sldMk cId="2175425228" sldId="297"/>
            <ac:spMk id="29" creationId="{B3B13B88-C504-DE8A-B37D-DEC0C4E1257C}"/>
          </ac:spMkLst>
        </pc:spChg>
        <pc:spChg chg="mod">
          <ac:chgData name="Randy Bartels" userId="65f55a25-f964-4b92-898d-80b36e22dbd9" providerId="ADAL" clId="{5D9A1912-3A2B-440F-8D8B-2FAC7015EA9A}" dt="2022-10-19T18:38:59.790" v="14101" actId="20577"/>
          <ac:spMkLst>
            <pc:docMk/>
            <pc:sldMk cId="2175425228" sldId="297"/>
            <ac:spMk id="30" creationId="{69470D5A-01E8-D28F-1254-30C4EBD8587A}"/>
          </ac:spMkLst>
        </pc:spChg>
        <pc:spChg chg="mod">
          <ac:chgData name="Randy Bartels" userId="65f55a25-f964-4b92-898d-80b36e22dbd9" providerId="ADAL" clId="{5D9A1912-3A2B-440F-8D8B-2FAC7015EA9A}" dt="2022-10-19T18:39:15.384" v="14106" actId="20577"/>
          <ac:spMkLst>
            <pc:docMk/>
            <pc:sldMk cId="2175425228" sldId="297"/>
            <ac:spMk id="31" creationId="{5A033127-FBB1-0105-6ED8-A1F49DACE6F8}"/>
          </ac:spMkLst>
        </pc:spChg>
        <pc:spChg chg="mod">
          <ac:chgData name="Randy Bartels" userId="65f55a25-f964-4b92-898d-80b36e22dbd9" providerId="ADAL" clId="{5D9A1912-3A2B-440F-8D8B-2FAC7015EA9A}" dt="2022-10-19T20:05:24.544" v="16231" actId="207"/>
          <ac:spMkLst>
            <pc:docMk/>
            <pc:sldMk cId="2175425228" sldId="297"/>
            <ac:spMk id="32" creationId="{8BDD3355-2026-C71D-D66D-FB6E0E720758}"/>
          </ac:spMkLst>
        </pc:spChg>
        <pc:spChg chg="mod">
          <ac:chgData name="Randy Bartels" userId="65f55a25-f964-4b92-898d-80b36e22dbd9" providerId="ADAL" clId="{5D9A1912-3A2B-440F-8D8B-2FAC7015EA9A}" dt="2022-10-19T18:39:40.200" v="14120" actId="20577"/>
          <ac:spMkLst>
            <pc:docMk/>
            <pc:sldMk cId="2175425228" sldId="297"/>
            <ac:spMk id="35" creationId="{25B6C0F2-6E41-0496-9360-0E59DCB98D6C}"/>
          </ac:spMkLst>
        </pc:spChg>
        <pc:spChg chg="mod">
          <ac:chgData name="Randy Bartels" userId="65f55a25-f964-4b92-898d-80b36e22dbd9" providerId="ADAL" clId="{5D9A1912-3A2B-440F-8D8B-2FAC7015EA9A}" dt="2022-10-19T18:39:29.603" v="14108" actId="20577"/>
          <ac:spMkLst>
            <pc:docMk/>
            <pc:sldMk cId="2175425228" sldId="297"/>
            <ac:spMk id="36" creationId="{2F3E6EA1-875E-C950-03D7-54F5C4104203}"/>
          </ac:spMkLst>
        </pc:spChg>
        <pc:spChg chg="mod">
          <ac:chgData name="Randy Bartels" userId="65f55a25-f964-4b92-898d-80b36e22dbd9" providerId="ADAL" clId="{5D9A1912-3A2B-440F-8D8B-2FAC7015EA9A}" dt="2022-10-19T18:42:51.361" v="14200" actId="20577"/>
          <ac:spMkLst>
            <pc:docMk/>
            <pc:sldMk cId="2175425228" sldId="297"/>
            <ac:spMk id="37" creationId="{E5ED562C-105B-5B72-0372-82E98EE4B25B}"/>
          </ac:spMkLst>
        </pc:spChg>
        <pc:spChg chg="mod">
          <ac:chgData name="Randy Bartels" userId="65f55a25-f964-4b92-898d-80b36e22dbd9" providerId="ADAL" clId="{5D9A1912-3A2B-440F-8D8B-2FAC7015EA9A}" dt="2022-10-19T20:05:27.658" v="16232" actId="207"/>
          <ac:spMkLst>
            <pc:docMk/>
            <pc:sldMk cId="2175425228" sldId="297"/>
            <ac:spMk id="38" creationId="{1CC4C596-2D47-B206-8E0C-FC96110668DB}"/>
          </ac:spMkLst>
        </pc:spChg>
        <pc:spChg chg="mod">
          <ac:chgData name="Randy Bartels" userId="65f55a25-f964-4b92-898d-80b36e22dbd9" providerId="ADAL" clId="{5D9A1912-3A2B-440F-8D8B-2FAC7015EA9A}" dt="2022-10-19T20:07:40.462" v="16261" actId="20577"/>
          <ac:spMkLst>
            <pc:docMk/>
            <pc:sldMk cId="2175425228" sldId="297"/>
            <ac:spMk id="41" creationId="{71619FBC-BE24-D0F6-0687-B2BB71FEEE39}"/>
          </ac:spMkLst>
        </pc:spChg>
        <pc:spChg chg="mod">
          <ac:chgData name="Randy Bartels" userId="65f55a25-f964-4b92-898d-80b36e22dbd9" providerId="ADAL" clId="{5D9A1912-3A2B-440F-8D8B-2FAC7015EA9A}" dt="2022-10-19T18:39:49.323" v="14122" actId="20577"/>
          <ac:spMkLst>
            <pc:docMk/>
            <pc:sldMk cId="2175425228" sldId="297"/>
            <ac:spMk id="43" creationId="{B98C7B7E-A692-6C45-224A-D9E73826E2AC}"/>
          </ac:spMkLst>
        </pc:spChg>
        <pc:spChg chg="mod">
          <ac:chgData name="Randy Bartels" userId="65f55a25-f964-4b92-898d-80b36e22dbd9" providerId="ADAL" clId="{5D9A1912-3A2B-440F-8D8B-2FAC7015EA9A}" dt="2022-10-19T18:41:39.474" v="14166" actId="20577"/>
          <ac:spMkLst>
            <pc:docMk/>
            <pc:sldMk cId="2175425228" sldId="297"/>
            <ac:spMk id="44" creationId="{A737320E-5C72-115E-0D45-CAE178EF8C8A}"/>
          </ac:spMkLst>
        </pc:spChg>
        <pc:spChg chg="mod">
          <ac:chgData name="Randy Bartels" userId="65f55a25-f964-4b92-898d-80b36e22dbd9" providerId="ADAL" clId="{5D9A1912-3A2B-440F-8D8B-2FAC7015EA9A}" dt="2022-10-19T20:06:53.434" v="16240" actId="20577"/>
          <ac:spMkLst>
            <pc:docMk/>
            <pc:sldMk cId="2175425228" sldId="297"/>
            <ac:spMk id="45" creationId="{71468ECB-BC41-226C-A27C-EDFEA0443F00}"/>
          </ac:spMkLst>
        </pc:spChg>
        <pc:spChg chg="mod">
          <ac:chgData name="Randy Bartels" userId="65f55a25-f964-4b92-898d-80b36e22dbd9" providerId="ADAL" clId="{5D9A1912-3A2B-440F-8D8B-2FAC7015EA9A}" dt="2022-10-19T20:06:58.634" v="16245" actId="20577"/>
          <ac:spMkLst>
            <pc:docMk/>
            <pc:sldMk cId="2175425228" sldId="297"/>
            <ac:spMk id="46" creationId="{5F75404A-4870-AF73-6A39-A7F9D65F2D34}"/>
          </ac:spMkLst>
        </pc:spChg>
        <pc:spChg chg="mod">
          <ac:chgData name="Randy Bartels" userId="65f55a25-f964-4b92-898d-80b36e22dbd9" providerId="ADAL" clId="{5D9A1912-3A2B-440F-8D8B-2FAC7015EA9A}" dt="2022-10-19T18:42:22.212" v="14178" actId="20577"/>
          <ac:spMkLst>
            <pc:docMk/>
            <pc:sldMk cId="2175425228" sldId="297"/>
            <ac:spMk id="49" creationId="{1728C7E7-C385-E84A-8A6F-E0E313295603}"/>
          </ac:spMkLst>
        </pc:spChg>
        <pc:spChg chg="mod">
          <ac:chgData name="Randy Bartels" userId="65f55a25-f964-4b92-898d-80b36e22dbd9" providerId="ADAL" clId="{5D9A1912-3A2B-440F-8D8B-2FAC7015EA9A}" dt="2022-10-19T18:42:31.290" v="14190" actId="20577"/>
          <ac:spMkLst>
            <pc:docMk/>
            <pc:sldMk cId="2175425228" sldId="297"/>
            <ac:spMk id="50" creationId="{9849937E-369F-4C9C-D2AE-57BC7CEA915B}"/>
          </ac:spMkLst>
        </pc:spChg>
        <pc:spChg chg="mod">
          <ac:chgData name="Randy Bartels" userId="65f55a25-f964-4b92-898d-80b36e22dbd9" providerId="ADAL" clId="{5D9A1912-3A2B-440F-8D8B-2FAC7015EA9A}" dt="2022-10-19T20:07:08.065" v="16253" actId="20577"/>
          <ac:spMkLst>
            <pc:docMk/>
            <pc:sldMk cId="2175425228" sldId="297"/>
            <ac:spMk id="51" creationId="{6BE35F3D-DF0D-4A78-ED3D-F3955641F66C}"/>
          </ac:spMkLst>
        </pc:spChg>
        <pc:spChg chg="mod">
          <ac:chgData name="Randy Bartels" userId="65f55a25-f964-4b92-898d-80b36e22dbd9" providerId="ADAL" clId="{5D9A1912-3A2B-440F-8D8B-2FAC7015EA9A}" dt="2022-10-19T20:07:04.144" v="16250" actId="20577"/>
          <ac:spMkLst>
            <pc:docMk/>
            <pc:sldMk cId="2175425228" sldId="297"/>
            <ac:spMk id="52" creationId="{770ADACF-6663-6FEB-DC49-4C01D20287B1}"/>
          </ac:spMkLst>
        </pc:spChg>
      </pc:sldChg>
      <pc:sldChg chg="modSp add mod modAnim">
        <pc:chgData name="Randy Bartels" userId="65f55a25-f964-4b92-898d-80b36e22dbd9" providerId="ADAL" clId="{5D9A1912-3A2B-440F-8D8B-2FAC7015EA9A}" dt="2022-10-19T19:52:26.109" v="15918" actId="20577"/>
        <pc:sldMkLst>
          <pc:docMk/>
          <pc:sldMk cId="666369578" sldId="298"/>
        </pc:sldMkLst>
        <pc:spChg chg="mod">
          <ac:chgData name="Randy Bartels" userId="65f55a25-f964-4b92-898d-80b36e22dbd9" providerId="ADAL" clId="{5D9A1912-3A2B-440F-8D8B-2FAC7015EA9A}" dt="2022-10-19T18:43:56.431" v="14251" actId="27636"/>
          <ac:spMkLst>
            <pc:docMk/>
            <pc:sldMk cId="666369578" sldId="298"/>
            <ac:spMk id="2" creationId="{5E7A96FA-D52F-7BA2-0484-5475F4741D3F}"/>
          </ac:spMkLst>
        </pc:spChg>
        <pc:spChg chg="mod">
          <ac:chgData name="Randy Bartels" userId="65f55a25-f964-4b92-898d-80b36e22dbd9" providerId="ADAL" clId="{5D9A1912-3A2B-440F-8D8B-2FAC7015EA9A}" dt="2022-10-19T19:52:26.109" v="15918" actId="20577"/>
          <ac:spMkLst>
            <pc:docMk/>
            <pc:sldMk cId="666369578" sldId="298"/>
            <ac:spMk id="3" creationId="{566B7DE0-FE04-BD5C-FF16-9624C214A163}"/>
          </ac:spMkLst>
        </pc:spChg>
      </pc:sldChg>
      <pc:sldChg chg="modSp add del mod">
        <pc:chgData name="Randy Bartels" userId="65f55a25-f964-4b92-898d-80b36e22dbd9" providerId="ADAL" clId="{5D9A1912-3A2B-440F-8D8B-2FAC7015EA9A}" dt="2022-10-19T18:43:33.207" v="14208" actId="47"/>
        <pc:sldMkLst>
          <pc:docMk/>
          <pc:sldMk cId="1827354006" sldId="298"/>
        </pc:sldMkLst>
        <pc:spChg chg="mod">
          <ac:chgData name="Randy Bartels" userId="65f55a25-f964-4b92-898d-80b36e22dbd9" providerId="ADAL" clId="{5D9A1912-3A2B-440F-8D8B-2FAC7015EA9A}" dt="2022-10-19T18:43:30.355" v="14207" actId="6549"/>
          <ac:spMkLst>
            <pc:docMk/>
            <pc:sldMk cId="1827354006" sldId="298"/>
            <ac:spMk id="27" creationId="{1A728FDC-A377-62C7-BC84-9DC8B50AAEB8}"/>
          </ac:spMkLst>
        </pc:spChg>
      </pc:sldChg>
      <pc:sldChg chg="addSp delSp modSp new mod modClrScheme chgLayout">
        <pc:chgData name="Randy Bartels" userId="65f55a25-f964-4b92-898d-80b36e22dbd9" providerId="ADAL" clId="{5D9A1912-3A2B-440F-8D8B-2FAC7015EA9A}" dt="2022-10-19T19:49:09.097" v="15687" actId="20577"/>
        <pc:sldMkLst>
          <pc:docMk/>
          <pc:sldMk cId="1420329886" sldId="299"/>
        </pc:sldMkLst>
        <pc:spChg chg="add del mod ord">
          <ac:chgData name="Randy Bartels" userId="65f55a25-f964-4b92-898d-80b36e22dbd9" providerId="ADAL" clId="{5D9A1912-3A2B-440F-8D8B-2FAC7015EA9A}" dt="2022-10-19T19:48:44.994" v="15660" actId="700"/>
          <ac:spMkLst>
            <pc:docMk/>
            <pc:sldMk cId="1420329886" sldId="299"/>
            <ac:spMk id="2" creationId="{078283B7-AF89-D6C1-2607-6123A0DA6674}"/>
          </ac:spMkLst>
        </pc:spChg>
        <pc:spChg chg="add del mod ord">
          <ac:chgData name="Randy Bartels" userId="65f55a25-f964-4b92-898d-80b36e22dbd9" providerId="ADAL" clId="{5D9A1912-3A2B-440F-8D8B-2FAC7015EA9A}" dt="2022-10-19T19:48:44.994" v="15660" actId="700"/>
          <ac:spMkLst>
            <pc:docMk/>
            <pc:sldMk cId="1420329886" sldId="299"/>
            <ac:spMk id="3" creationId="{12DD083C-E0D4-CC6B-7D05-E606DD051AF4}"/>
          </ac:spMkLst>
        </pc:spChg>
        <pc:spChg chg="add del mod ord">
          <ac:chgData name="Randy Bartels" userId="65f55a25-f964-4b92-898d-80b36e22dbd9" providerId="ADAL" clId="{5D9A1912-3A2B-440F-8D8B-2FAC7015EA9A}" dt="2022-10-19T19:48:35.429" v="15659" actId="700"/>
          <ac:spMkLst>
            <pc:docMk/>
            <pc:sldMk cId="1420329886" sldId="299"/>
            <ac:spMk id="4" creationId="{C1FFB009-A559-924E-9C61-17077AC46768}"/>
          </ac:spMkLst>
        </pc:spChg>
        <pc:spChg chg="add del mod ord">
          <ac:chgData name="Randy Bartels" userId="65f55a25-f964-4b92-898d-80b36e22dbd9" providerId="ADAL" clId="{5D9A1912-3A2B-440F-8D8B-2FAC7015EA9A}" dt="2022-10-19T19:48:35.429" v="15659" actId="700"/>
          <ac:spMkLst>
            <pc:docMk/>
            <pc:sldMk cId="1420329886" sldId="299"/>
            <ac:spMk id="5" creationId="{789B1EFD-FF03-19D9-12EC-E23E87B1D74B}"/>
          </ac:spMkLst>
        </pc:spChg>
        <pc:spChg chg="add del mod ord">
          <ac:chgData name="Randy Bartels" userId="65f55a25-f964-4b92-898d-80b36e22dbd9" providerId="ADAL" clId="{5D9A1912-3A2B-440F-8D8B-2FAC7015EA9A}" dt="2022-10-19T19:48:35.429" v="15659" actId="700"/>
          <ac:spMkLst>
            <pc:docMk/>
            <pc:sldMk cId="1420329886" sldId="299"/>
            <ac:spMk id="6" creationId="{3CCD3397-59CC-6CA1-32EC-AA5BAA6AA7D9}"/>
          </ac:spMkLst>
        </pc:spChg>
        <pc:spChg chg="add del mod ord">
          <ac:chgData name="Randy Bartels" userId="65f55a25-f964-4b92-898d-80b36e22dbd9" providerId="ADAL" clId="{5D9A1912-3A2B-440F-8D8B-2FAC7015EA9A}" dt="2022-10-19T19:48:35.429" v="15659" actId="700"/>
          <ac:spMkLst>
            <pc:docMk/>
            <pc:sldMk cId="1420329886" sldId="299"/>
            <ac:spMk id="7" creationId="{00F90311-885D-9379-51DA-EA53A40A15F0}"/>
          </ac:spMkLst>
        </pc:spChg>
        <pc:spChg chg="add mod ord">
          <ac:chgData name="Randy Bartels" userId="65f55a25-f964-4b92-898d-80b36e22dbd9" providerId="ADAL" clId="{5D9A1912-3A2B-440F-8D8B-2FAC7015EA9A}" dt="2022-10-19T19:49:09.097" v="15687" actId="20577"/>
          <ac:spMkLst>
            <pc:docMk/>
            <pc:sldMk cId="1420329886" sldId="299"/>
            <ac:spMk id="8" creationId="{DC071CBE-B48C-3A29-D0B6-0BF0BAE1FFA6}"/>
          </ac:spMkLst>
        </pc:spChg>
        <pc:spChg chg="add mod ord">
          <ac:chgData name="Randy Bartels" userId="65f55a25-f964-4b92-898d-80b36e22dbd9" providerId="ADAL" clId="{5D9A1912-3A2B-440F-8D8B-2FAC7015EA9A}" dt="2022-10-19T19:48:44.994" v="15660" actId="700"/>
          <ac:spMkLst>
            <pc:docMk/>
            <pc:sldMk cId="1420329886" sldId="299"/>
            <ac:spMk id="9" creationId="{25037188-A963-309B-91B4-4BB6776A0180}"/>
          </ac:spMkLst>
        </pc:spChg>
      </pc:sldChg>
      <pc:sldChg chg="modSp add mod">
        <pc:chgData name="Randy Bartels" userId="65f55a25-f964-4b92-898d-80b36e22dbd9" providerId="ADAL" clId="{5D9A1912-3A2B-440F-8D8B-2FAC7015EA9A}" dt="2022-10-19T19:49:30.988" v="15705" actId="20577"/>
        <pc:sldMkLst>
          <pc:docMk/>
          <pc:sldMk cId="13637079" sldId="300"/>
        </pc:sldMkLst>
        <pc:spChg chg="mod">
          <ac:chgData name="Randy Bartels" userId="65f55a25-f964-4b92-898d-80b36e22dbd9" providerId="ADAL" clId="{5D9A1912-3A2B-440F-8D8B-2FAC7015EA9A}" dt="2022-10-19T19:49:30.988" v="15705" actId="20577"/>
          <ac:spMkLst>
            <pc:docMk/>
            <pc:sldMk cId="13637079" sldId="300"/>
            <ac:spMk id="8" creationId="{DC071CBE-B48C-3A29-D0B6-0BF0BAE1FFA6}"/>
          </ac:spMkLst>
        </pc:spChg>
      </pc:sldChg>
      <pc:sldChg chg="modSp add mod">
        <pc:chgData name="Randy Bartels" userId="65f55a25-f964-4b92-898d-80b36e22dbd9" providerId="ADAL" clId="{5D9A1912-3A2B-440F-8D8B-2FAC7015EA9A}" dt="2022-10-19T19:49:52.409" v="15725" actId="20577"/>
        <pc:sldMkLst>
          <pc:docMk/>
          <pc:sldMk cId="256357378" sldId="301"/>
        </pc:sldMkLst>
        <pc:spChg chg="mod">
          <ac:chgData name="Randy Bartels" userId="65f55a25-f964-4b92-898d-80b36e22dbd9" providerId="ADAL" clId="{5D9A1912-3A2B-440F-8D8B-2FAC7015EA9A}" dt="2022-10-19T19:49:52.409" v="15725" actId="20577"/>
          <ac:spMkLst>
            <pc:docMk/>
            <pc:sldMk cId="256357378" sldId="301"/>
            <ac:spMk id="8" creationId="{DC071CBE-B48C-3A29-D0B6-0BF0BAE1FFA6}"/>
          </ac:spMkLst>
        </pc:spChg>
      </pc:sldChg>
      <pc:sldChg chg="modSp add mod">
        <pc:chgData name="Randy Bartels" userId="65f55a25-f964-4b92-898d-80b36e22dbd9" providerId="ADAL" clId="{5D9A1912-3A2B-440F-8D8B-2FAC7015EA9A}" dt="2022-10-19T19:53:37.677" v="15956" actId="20577"/>
        <pc:sldMkLst>
          <pc:docMk/>
          <pc:sldMk cId="3414456119" sldId="302"/>
        </pc:sldMkLst>
        <pc:spChg chg="mod">
          <ac:chgData name="Randy Bartels" userId="65f55a25-f964-4b92-898d-80b36e22dbd9" providerId="ADAL" clId="{5D9A1912-3A2B-440F-8D8B-2FAC7015EA9A}" dt="2022-10-19T19:53:37.677" v="15956" actId="20577"/>
          <ac:spMkLst>
            <pc:docMk/>
            <pc:sldMk cId="3414456119" sldId="302"/>
            <ac:spMk id="8" creationId="{DC071CBE-B48C-3A29-D0B6-0BF0BAE1FFA6}"/>
          </ac:spMkLst>
        </pc:spChg>
      </pc:sldChg>
      <pc:sldChg chg="modSp add mod">
        <pc:chgData name="Randy Bartels" userId="65f55a25-f964-4b92-898d-80b36e22dbd9" providerId="ADAL" clId="{5D9A1912-3A2B-440F-8D8B-2FAC7015EA9A}" dt="2022-10-19T19:53:58.634" v="15969" actId="20577"/>
        <pc:sldMkLst>
          <pc:docMk/>
          <pc:sldMk cId="390593284" sldId="303"/>
        </pc:sldMkLst>
        <pc:spChg chg="mod">
          <ac:chgData name="Randy Bartels" userId="65f55a25-f964-4b92-898d-80b36e22dbd9" providerId="ADAL" clId="{5D9A1912-3A2B-440F-8D8B-2FAC7015EA9A}" dt="2022-10-19T19:53:58.634" v="15969" actId="20577"/>
          <ac:spMkLst>
            <pc:docMk/>
            <pc:sldMk cId="390593284" sldId="303"/>
            <ac:spMk id="8" creationId="{DC071CBE-B48C-3A29-D0B6-0BF0BAE1FFA6}"/>
          </ac:spMkLst>
        </pc:spChg>
      </pc:sldChg>
      <pc:sldChg chg="addSp delSp modSp add mod modAnim">
        <pc:chgData name="Randy Bartels" userId="65f55a25-f964-4b92-898d-80b36e22dbd9" providerId="ADAL" clId="{5D9A1912-3A2B-440F-8D8B-2FAC7015EA9A}" dt="2022-10-19T20:13:14.027" v="16793" actId="313"/>
        <pc:sldMkLst>
          <pc:docMk/>
          <pc:sldMk cId="95138164" sldId="304"/>
        </pc:sldMkLst>
        <pc:spChg chg="mod">
          <ac:chgData name="Randy Bartels" userId="65f55a25-f964-4b92-898d-80b36e22dbd9" providerId="ADAL" clId="{5D9A1912-3A2B-440F-8D8B-2FAC7015EA9A}" dt="2022-10-19T20:08:54.170" v="16278" actId="20577"/>
          <ac:spMkLst>
            <pc:docMk/>
            <pc:sldMk cId="95138164" sldId="304"/>
            <ac:spMk id="2" creationId="{5E7A96FA-D52F-7BA2-0484-5475F4741D3F}"/>
          </ac:spMkLst>
        </pc:spChg>
        <pc:spChg chg="mod">
          <ac:chgData name="Randy Bartels" userId="65f55a25-f964-4b92-898d-80b36e22dbd9" providerId="ADAL" clId="{5D9A1912-3A2B-440F-8D8B-2FAC7015EA9A}" dt="2022-10-19T20:13:14.027" v="16793" actId="313"/>
          <ac:spMkLst>
            <pc:docMk/>
            <pc:sldMk cId="95138164" sldId="304"/>
            <ac:spMk id="3" creationId="{566B7DE0-FE04-BD5C-FF16-9624C214A163}"/>
          </ac:spMkLst>
        </pc:spChg>
        <pc:spChg chg="add del mod">
          <ac:chgData name="Randy Bartels" userId="65f55a25-f964-4b92-898d-80b36e22dbd9" providerId="ADAL" clId="{5D9A1912-3A2B-440F-8D8B-2FAC7015EA9A}" dt="2022-10-19T20:10:05.415" v="16287" actId="22"/>
          <ac:spMkLst>
            <pc:docMk/>
            <pc:sldMk cId="95138164" sldId="304"/>
            <ac:spMk id="5" creationId="{9CD14D50-1E17-025D-BAFE-4FE4D327BEE8}"/>
          </ac:spMkLst>
        </pc:spChg>
      </pc:sldChg>
      <pc:sldChg chg="add del">
        <pc:chgData name="Randy Bartels" userId="65f55a25-f964-4b92-898d-80b36e22dbd9" providerId="ADAL" clId="{5D9A1912-3A2B-440F-8D8B-2FAC7015EA9A}" dt="2022-10-19T20:02:55.550" v="16183"/>
        <pc:sldMkLst>
          <pc:docMk/>
          <pc:sldMk cId="4210365328" sldId="304"/>
        </pc:sldMkLst>
      </pc:sldChg>
    </pc:docChg>
  </pc:docChgLst>
  <pc:docChgLst>
    <pc:chgData name="Randy Bartels" userId="65f55a25-f964-4b92-898d-80b36e22dbd9" providerId="ADAL" clId="{058F656D-C602-409E-93C6-F62B731CA433}"/>
    <pc:docChg chg="undo custSel addSld delSld modSld sldOrd">
      <pc:chgData name="Randy Bartels" userId="65f55a25-f964-4b92-898d-80b36e22dbd9" providerId="ADAL" clId="{058F656D-C602-409E-93C6-F62B731CA433}" dt="2023-01-21T17:37:57.211" v="13718" actId="20577"/>
      <pc:docMkLst>
        <pc:docMk/>
      </pc:docMkLst>
      <pc:sldChg chg="modSp mod">
        <pc:chgData name="Randy Bartels" userId="65f55a25-f964-4b92-898d-80b36e22dbd9" providerId="ADAL" clId="{058F656D-C602-409E-93C6-F62B731CA433}" dt="2022-12-22T13:06:53.412" v="18" actId="20577"/>
        <pc:sldMkLst>
          <pc:docMk/>
          <pc:sldMk cId="627276944" sldId="257"/>
        </pc:sldMkLst>
        <pc:spChg chg="mod">
          <ac:chgData name="Randy Bartels" userId="65f55a25-f964-4b92-898d-80b36e22dbd9" providerId="ADAL" clId="{058F656D-C602-409E-93C6-F62B731CA433}" dt="2022-12-22T13:06:53.412" v="18" actId="20577"/>
          <ac:spMkLst>
            <pc:docMk/>
            <pc:sldMk cId="627276944" sldId="257"/>
            <ac:spMk id="2" creationId="{0E9D048E-A8A0-4442-ABF6-517032135C04}"/>
          </ac:spMkLst>
        </pc:spChg>
      </pc:sldChg>
      <pc:sldChg chg="del">
        <pc:chgData name="Randy Bartels" userId="65f55a25-f964-4b92-898d-80b36e22dbd9" providerId="ADAL" clId="{058F656D-C602-409E-93C6-F62B731CA433}" dt="2022-12-22T14:52:19.026" v="411" actId="47"/>
        <pc:sldMkLst>
          <pc:docMk/>
          <pc:sldMk cId="17828153" sldId="259"/>
        </pc:sldMkLst>
      </pc:sldChg>
      <pc:sldChg chg="del">
        <pc:chgData name="Randy Bartels" userId="65f55a25-f964-4b92-898d-80b36e22dbd9" providerId="ADAL" clId="{058F656D-C602-409E-93C6-F62B731CA433}" dt="2022-12-22T14:52:17.918" v="410" actId="47"/>
        <pc:sldMkLst>
          <pc:docMk/>
          <pc:sldMk cId="3417608402" sldId="260"/>
        </pc:sldMkLst>
      </pc:sldChg>
      <pc:sldChg chg="addSp delSp modSp mod ord delAnim modAnim">
        <pc:chgData name="Randy Bartels" userId="65f55a25-f964-4b92-898d-80b36e22dbd9" providerId="ADAL" clId="{058F656D-C602-409E-93C6-F62B731CA433}" dt="2023-01-03T16:34:22.376" v="9508" actId="1076"/>
        <pc:sldMkLst>
          <pc:docMk/>
          <pc:sldMk cId="547379482" sldId="265"/>
        </pc:sldMkLst>
        <pc:spChg chg="mod">
          <ac:chgData name="Randy Bartels" userId="65f55a25-f964-4b92-898d-80b36e22dbd9" providerId="ADAL" clId="{058F656D-C602-409E-93C6-F62B731CA433}" dt="2023-01-03T16:33:50.724" v="9499" actId="20577"/>
          <ac:spMkLst>
            <pc:docMk/>
            <pc:sldMk cId="547379482" sldId="265"/>
            <ac:spMk id="2" creationId="{B803F539-85F2-4C24-BCFF-AE998BFD2818}"/>
          </ac:spMkLst>
        </pc:spChg>
        <pc:spChg chg="del mod">
          <ac:chgData name="Randy Bartels" userId="65f55a25-f964-4b92-898d-80b36e22dbd9" providerId="ADAL" clId="{058F656D-C602-409E-93C6-F62B731CA433}" dt="2023-01-03T16:33:57.147" v="9503" actId="478"/>
          <ac:spMkLst>
            <pc:docMk/>
            <pc:sldMk cId="547379482" sldId="265"/>
            <ac:spMk id="3" creationId="{EDF1FD2C-7067-4491-8D98-E023BA36A00F}"/>
          </ac:spMkLst>
        </pc:spChg>
        <pc:spChg chg="del">
          <ac:chgData name="Randy Bartels" userId="65f55a25-f964-4b92-898d-80b36e22dbd9" providerId="ADAL" clId="{058F656D-C602-409E-93C6-F62B731CA433}" dt="2022-12-22T15:00:57.170" v="1365" actId="478"/>
          <ac:spMkLst>
            <pc:docMk/>
            <pc:sldMk cId="547379482" sldId="265"/>
            <ac:spMk id="4" creationId="{C018C00B-982C-F7B1-F8E2-C4061E7453E1}"/>
          </ac:spMkLst>
        </pc:spChg>
        <pc:spChg chg="add del mod">
          <ac:chgData name="Randy Bartels" userId="65f55a25-f964-4b92-898d-80b36e22dbd9" providerId="ADAL" clId="{058F656D-C602-409E-93C6-F62B731CA433}" dt="2023-01-03T16:34:06.283" v="9505" actId="478"/>
          <ac:spMkLst>
            <pc:docMk/>
            <pc:sldMk cId="547379482" sldId="265"/>
            <ac:spMk id="5" creationId="{17438128-926B-7299-0B28-8585C01A9C9C}"/>
          </ac:spMkLst>
        </pc:spChg>
        <pc:spChg chg="del">
          <ac:chgData name="Randy Bartels" userId="65f55a25-f964-4b92-898d-80b36e22dbd9" providerId="ADAL" clId="{058F656D-C602-409E-93C6-F62B731CA433}" dt="2022-12-22T15:01:01.311" v="1366" actId="478"/>
          <ac:spMkLst>
            <pc:docMk/>
            <pc:sldMk cId="547379482" sldId="265"/>
            <ac:spMk id="5" creationId="{B9EC7000-650E-9214-E595-713239326C71}"/>
          </ac:spMkLst>
        </pc:spChg>
        <pc:spChg chg="del">
          <ac:chgData name="Randy Bartels" userId="65f55a25-f964-4b92-898d-80b36e22dbd9" providerId="ADAL" clId="{058F656D-C602-409E-93C6-F62B731CA433}" dt="2022-12-22T15:01:01.311" v="1366" actId="478"/>
          <ac:spMkLst>
            <pc:docMk/>
            <pc:sldMk cId="547379482" sldId="265"/>
            <ac:spMk id="6" creationId="{CA3F85D7-9D34-C9A4-47DB-A662A90224EC}"/>
          </ac:spMkLst>
        </pc:spChg>
        <pc:spChg chg="del">
          <ac:chgData name="Randy Bartels" userId="65f55a25-f964-4b92-898d-80b36e22dbd9" providerId="ADAL" clId="{058F656D-C602-409E-93C6-F62B731CA433}" dt="2022-12-22T15:01:01.311" v="1366" actId="478"/>
          <ac:spMkLst>
            <pc:docMk/>
            <pc:sldMk cId="547379482" sldId="265"/>
            <ac:spMk id="7" creationId="{AFD73ABE-CA92-6F9A-2EF3-C124F7C744DE}"/>
          </ac:spMkLst>
        </pc:spChg>
        <pc:spChg chg="del">
          <ac:chgData name="Randy Bartels" userId="65f55a25-f964-4b92-898d-80b36e22dbd9" providerId="ADAL" clId="{058F656D-C602-409E-93C6-F62B731CA433}" dt="2022-12-22T15:01:01.311" v="1366" actId="478"/>
          <ac:spMkLst>
            <pc:docMk/>
            <pc:sldMk cId="547379482" sldId="265"/>
            <ac:spMk id="8" creationId="{8E43B65E-AB54-670B-6795-240F79BB3E7F}"/>
          </ac:spMkLst>
        </pc:spChg>
        <pc:spChg chg="del">
          <ac:chgData name="Randy Bartels" userId="65f55a25-f964-4b92-898d-80b36e22dbd9" providerId="ADAL" clId="{058F656D-C602-409E-93C6-F62B731CA433}" dt="2022-12-22T15:01:01.311" v="1366" actId="478"/>
          <ac:spMkLst>
            <pc:docMk/>
            <pc:sldMk cId="547379482" sldId="265"/>
            <ac:spMk id="9" creationId="{B8E04C97-475A-E494-0471-FA4DF310DAE5}"/>
          </ac:spMkLst>
        </pc:spChg>
        <pc:spChg chg="del">
          <ac:chgData name="Randy Bartels" userId="65f55a25-f964-4b92-898d-80b36e22dbd9" providerId="ADAL" clId="{058F656D-C602-409E-93C6-F62B731CA433}" dt="2022-12-22T15:01:01.311" v="1366" actId="478"/>
          <ac:spMkLst>
            <pc:docMk/>
            <pc:sldMk cId="547379482" sldId="265"/>
            <ac:spMk id="10" creationId="{90853616-2BB1-0E0A-D103-7ABC8F24D41F}"/>
          </ac:spMkLst>
        </pc:spChg>
        <pc:spChg chg="del">
          <ac:chgData name="Randy Bartels" userId="65f55a25-f964-4b92-898d-80b36e22dbd9" providerId="ADAL" clId="{058F656D-C602-409E-93C6-F62B731CA433}" dt="2022-12-22T15:01:01.311" v="1366" actId="478"/>
          <ac:spMkLst>
            <pc:docMk/>
            <pc:sldMk cId="547379482" sldId="265"/>
            <ac:spMk id="11" creationId="{16B09100-413E-7CCF-1E7D-8B6FB1ED06D8}"/>
          </ac:spMkLst>
        </pc:spChg>
        <pc:spChg chg="del">
          <ac:chgData name="Randy Bartels" userId="65f55a25-f964-4b92-898d-80b36e22dbd9" providerId="ADAL" clId="{058F656D-C602-409E-93C6-F62B731CA433}" dt="2022-12-22T15:01:01.311" v="1366" actId="478"/>
          <ac:spMkLst>
            <pc:docMk/>
            <pc:sldMk cId="547379482" sldId="265"/>
            <ac:spMk id="12" creationId="{C98C1079-4082-AC6E-8156-478D973D0956}"/>
          </ac:spMkLst>
        </pc:spChg>
        <pc:spChg chg="del">
          <ac:chgData name="Randy Bartels" userId="65f55a25-f964-4b92-898d-80b36e22dbd9" providerId="ADAL" clId="{058F656D-C602-409E-93C6-F62B731CA433}" dt="2022-12-22T15:01:01.311" v="1366" actId="478"/>
          <ac:spMkLst>
            <pc:docMk/>
            <pc:sldMk cId="547379482" sldId="265"/>
            <ac:spMk id="13" creationId="{3F84EB60-6EC3-9539-834F-69A9FA7DD14B}"/>
          </ac:spMkLst>
        </pc:spChg>
        <pc:picChg chg="add mod">
          <ac:chgData name="Randy Bartels" userId="65f55a25-f964-4b92-898d-80b36e22dbd9" providerId="ADAL" clId="{058F656D-C602-409E-93C6-F62B731CA433}" dt="2023-01-03T16:34:22.376" v="9508" actId="1076"/>
          <ac:picMkLst>
            <pc:docMk/>
            <pc:sldMk cId="547379482" sldId="265"/>
            <ac:picMk id="7" creationId="{C132975C-5A73-A872-ECDE-30B631CC8CB8}"/>
          </ac:picMkLst>
        </pc:picChg>
        <pc:picChg chg="add del mod">
          <ac:chgData name="Randy Bartels" userId="65f55a25-f964-4b92-898d-80b36e22dbd9" providerId="ADAL" clId="{058F656D-C602-409E-93C6-F62B731CA433}" dt="2023-01-03T16:33:52.863" v="9500" actId="478"/>
          <ac:picMkLst>
            <pc:docMk/>
            <pc:sldMk cId="547379482" sldId="265"/>
            <ac:picMk id="15" creationId="{2156AD8E-8277-4EEA-C994-963EC41F2908}"/>
          </ac:picMkLst>
        </pc:picChg>
        <pc:picChg chg="add del mod">
          <ac:chgData name="Randy Bartels" userId="65f55a25-f964-4b92-898d-80b36e22dbd9" providerId="ADAL" clId="{058F656D-C602-409E-93C6-F62B731CA433}" dt="2023-01-03T16:33:53.594" v="9501" actId="478"/>
          <ac:picMkLst>
            <pc:docMk/>
            <pc:sldMk cId="547379482" sldId="265"/>
            <ac:picMk id="17" creationId="{B4998774-379B-5467-B2F1-13BB5FAAC654}"/>
          </ac:picMkLst>
        </pc:picChg>
        <pc:picChg chg="add del mod">
          <ac:chgData name="Randy Bartels" userId="65f55a25-f964-4b92-898d-80b36e22dbd9" providerId="ADAL" clId="{058F656D-C602-409E-93C6-F62B731CA433}" dt="2023-01-03T16:33:54.373" v="9502" actId="478"/>
          <ac:picMkLst>
            <pc:docMk/>
            <pc:sldMk cId="547379482" sldId="265"/>
            <ac:picMk id="19" creationId="{D9F38534-29E3-501F-4B91-5832BBA135B6}"/>
          </ac:picMkLst>
        </pc:picChg>
      </pc:sldChg>
      <pc:sldChg chg="addSp modSp mod modAnim">
        <pc:chgData name="Randy Bartels" userId="65f55a25-f964-4b92-898d-80b36e22dbd9" providerId="ADAL" clId="{058F656D-C602-409E-93C6-F62B731CA433}" dt="2022-12-22T15:10:40.562" v="1783" actId="20577"/>
        <pc:sldMkLst>
          <pc:docMk/>
          <pc:sldMk cId="2537220127" sldId="267"/>
        </pc:sldMkLst>
        <pc:spChg chg="mod">
          <ac:chgData name="Randy Bartels" userId="65f55a25-f964-4b92-898d-80b36e22dbd9" providerId="ADAL" clId="{058F656D-C602-409E-93C6-F62B731CA433}" dt="2022-12-22T14:52:31.656" v="439" actId="20577"/>
          <ac:spMkLst>
            <pc:docMk/>
            <pc:sldMk cId="2537220127" sldId="267"/>
            <ac:spMk id="2" creationId="{B803F539-85F2-4C24-BCFF-AE998BFD2818}"/>
          </ac:spMkLst>
        </pc:spChg>
        <pc:spChg chg="mod">
          <ac:chgData name="Randy Bartels" userId="65f55a25-f964-4b92-898d-80b36e22dbd9" providerId="ADAL" clId="{058F656D-C602-409E-93C6-F62B731CA433}" dt="2022-12-22T15:08:27.856" v="1739" actId="6549"/>
          <ac:spMkLst>
            <pc:docMk/>
            <pc:sldMk cId="2537220127" sldId="267"/>
            <ac:spMk id="3" creationId="{EDF1FD2C-7067-4491-8D98-E023BA36A00F}"/>
          </ac:spMkLst>
        </pc:spChg>
        <pc:graphicFrameChg chg="add mod modGraphic">
          <ac:chgData name="Randy Bartels" userId="65f55a25-f964-4b92-898d-80b36e22dbd9" providerId="ADAL" clId="{058F656D-C602-409E-93C6-F62B731CA433}" dt="2022-12-22T15:10:40.562" v="1783" actId="20577"/>
          <ac:graphicFrameMkLst>
            <pc:docMk/>
            <pc:sldMk cId="2537220127" sldId="267"/>
            <ac:graphicFrameMk id="4" creationId="{66640B05-415E-93CC-BB7E-C95757DD3CCE}"/>
          </ac:graphicFrameMkLst>
        </pc:graphicFrameChg>
        <pc:picChg chg="add mod">
          <ac:chgData name="Randy Bartels" userId="65f55a25-f964-4b92-898d-80b36e22dbd9" providerId="ADAL" clId="{058F656D-C602-409E-93C6-F62B731CA433}" dt="2022-12-22T15:07:36.186" v="1734" actId="14100"/>
          <ac:picMkLst>
            <pc:docMk/>
            <pc:sldMk cId="2537220127" sldId="267"/>
            <ac:picMk id="6" creationId="{DA62B3E5-AD32-1C2D-C4D7-FA93B7CDB84F}"/>
          </ac:picMkLst>
        </pc:picChg>
        <pc:picChg chg="add mod">
          <ac:chgData name="Randy Bartels" userId="65f55a25-f964-4b92-898d-80b36e22dbd9" providerId="ADAL" clId="{058F656D-C602-409E-93C6-F62B731CA433}" dt="2022-12-22T15:08:21.542" v="1737" actId="14100"/>
          <ac:picMkLst>
            <pc:docMk/>
            <pc:sldMk cId="2537220127" sldId="267"/>
            <ac:picMk id="8" creationId="{05F84BA1-A2CC-6265-1968-7CDECCEB702F}"/>
          </ac:picMkLst>
        </pc:picChg>
        <pc:picChg chg="add mod">
          <ac:chgData name="Randy Bartels" userId="65f55a25-f964-4b92-898d-80b36e22dbd9" providerId="ADAL" clId="{058F656D-C602-409E-93C6-F62B731CA433}" dt="2022-12-22T15:09:39.838" v="1772" actId="1076"/>
          <ac:picMkLst>
            <pc:docMk/>
            <pc:sldMk cId="2537220127" sldId="267"/>
            <ac:picMk id="10" creationId="{4D45F712-4D68-B5B9-2D9D-59B615489967}"/>
          </ac:picMkLst>
        </pc:picChg>
      </pc:sldChg>
      <pc:sldChg chg="del">
        <pc:chgData name="Randy Bartels" userId="65f55a25-f964-4b92-898d-80b36e22dbd9" providerId="ADAL" clId="{058F656D-C602-409E-93C6-F62B731CA433}" dt="2022-12-22T15:27:42.753" v="2728" actId="47"/>
        <pc:sldMkLst>
          <pc:docMk/>
          <pc:sldMk cId="1980971110" sldId="271"/>
        </pc:sldMkLst>
      </pc:sldChg>
      <pc:sldChg chg="del">
        <pc:chgData name="Randy Bartels" userId="65f55a25-f964-4b92-898d-80b36e22dbd9" providerId="ADAL" clId="{058F656D-C602-409E-93C6-F62B731CA433}" dt="2022-12-22T15:27:44.139" v="2729" actId="47"/>
        <pc:sldMkLst>
          <pc:docMk/>
          <pc:sldMk cId="1922265304" sldId="275"/>
        </pc:sldMkLst>
      </pc:sldChg>
      <pc:sldChg chg="addSp delSp modSp del mod">
        <pc:chgData name="Randy Bartels" userId="65f55a25-f964-4b92-898d-80b36e22dbd9" providerId="ADAL" clId="{058F656D-C602-409E-93C6-F62B731CA433}" dt="2022-12-22T13:07:07.431" v="20" actId="47"/>
        <pc:sldMkLst>
          <pc:docMk/>
          <pc:sldMk cId="2758713186" sldId="277"/>
        </pc:sldMkLst>
        <pc:spChg chg="add mod">
          <ac:chgData name="Randy Bartels" userId="65f55a25-f964-4b92-898d-80b36e22dbd9" providerId="ADAL" clId="{058F656D-C602-409E-93C6-F62B731CA433}" dt="2022-12-22T13:07:04.035" v="19" actId="478"/>
          <ac:spMkLst>
            <pc:docMk/>
            <pc:sldMk cId="2758713186" sldId="277"/>
            <ac:spMk id="3" creationId="{495B3500-E827-CA26-DFE5-D1D446E39D35}"/>
          </ac:spMkLst>
        </pc:spChg>
        <pc:spChg chg="del">
          <ac:chgData name="Randy Bartels" userId="65f55a25-f964-4b92-898d-80b36e22dbd9" providerId="ADAL" clId="{058F656D-C602-409E-93C6-F62B731CA433}" dt="2022-12-22T13:07:04.035" v="19" actId="478"/>
          <ac:spMkLst>
            <pc:docMk/>
            <pc:sldMk cId="2758713186" sldId="277"/>
            <ac:spMk id="4" creationId="{B6F58715-06F9-6B31-9E03-73C97BD03B0E}"/>
          </ac:spMkLst>
        </pc:spChg>
      </pc:sldChg>
      <pc:sldChg chg="addSp delSp modSp mod modAnim">
        <pc:chgData name="Randy Bartels" userId="65f55a25-f964-4b92-898d-80b36e22dbd9" providerId="ADAL" clId="{058F656D-C602-409E-93C6-F62B731CA433}" dt="2022-12-22T16:15:49.025" v="5759" actId="20577"/>
        <pc:sldMkLst>
          <pc:docMk/>
          <pc:sldMk cId="2569598957" sldId="278"/>
        </pc:sldMkLst>
        <pc:spChg chg="mod">
          <ac:chgData name="Randy Bartels" userId="65f55a25-f964-4b92-898d-80b36e22dbd9" providerId="ADAL" clId="{058F656D-C602-409E-93C6-F62B731CA433}" dt="2022-12-22T15:52:55.940" v="4467" actId="5793"/>
          <ac:spMkLst>
            <pc:docMk/>
            <pc:sldMk cId="2569598957" sldId="278"/>
            <ac:spMk id="2" creationId="{BD13891E-E163-A086-3E37-D7D976296B4B}"/>
          </ac:spMkLst>
        </pc:spChg>
        <pc:spChg chg="mod">
          <ac:chgData name="Randy Bartels" userId="65f55a25-f964-4b92-898d-80b36e22dbd9" providerId="ADAL" clId="{058F656D-C602-409E-93C6-F62B731CA433}" dt="2022-12-22T16:15:49.025" v="5759" actId="20577"/>
          <ac:spMkLst>
            <pc:docMk/>
            <pc:sldMk cId="2569598957" sldId="278"/>
            <ac:spMk id="3" creationId="{2B1BE0A4-F625-80F1-869C-BF1DCF0463B7}"/>
          </ac:spMkLst>
        </pc:spChg>
        <pc:picChg chg="add mod">
          <ac:chgData name="Randy Bartels" userId="65f55a25-f964-4b92-898d-80b36e22dbd9" providerId="ADAL" clId="{058F656D-C602-409E-93C6-F62B731CA433}" dt="2022-12-22T15:53:57.520" v="4528" actId="1076"/>
          <ac:picMkLst>
            <pc:docMk/>
            <pc:sldMk cId="2569598957" sldId="278"/>
            <ac:picMk id="5" creationId="{11C97D21-8719-BA35-816C-0DAC3D206896}"/>
          </ac:picMkLst>
        </pc:picChg>
        <pc:picChg chg="add mod">
          <ac:chgData name="Randy Bartels" userId="65f55a25-f964-4b92-898d-80b36e22dbd9" providerId="ADAL" clId="{058F656D-C602-409E-93C6-F62B731CA433}" dt="2022-12-22T15:55:44.949" v="4661" actId="1076"/>
          <ac:picMkLst>
            <pc:docMk/>
            <pc:sldMk cId="2569598957" sldId="278"/>
            <ac:picMk id="7" creationId="{A7FDCD1F-7B3F-7CFB-46BC-845D805FFBAF}"/>
          </ac:picMkLst>
        </pc:picChg>
        <pc:picChg chg="add del">
          <ac:chgData name="Randy Bartels" userId="65f55a25-f964-4b92-898d-80b36e22dbd9" providerId="ADAL" clId="{058F656D-C602-409E-93C6-F62B731CA433}" dt="2022-12-22T15:57:14.900" v="4842" actId="22"/>
          <ac:picMkLst>
            <pc:docMk/>
            <pc:sldMk cId="2569598957" sldId="278"/>
            <ac:picMk id="9" creationId="{8113555B-2FD6-3757-D65D-FC0F1922CE8F}"/>
          </ac:picMkLst>
        </pc:picChg>
        <pc:picChg chg="add mod">
          <ac:chgData name="Randy Bartels" userId="65f55a25-f964-4b92-898d-80b36e22dbd9" providerId="ADAL" clId="{058F656D-C602-409E-93C6-F62B731CA433}" dt="2022-12-22T15:57:50.562" v="4845" actId="14100"/>
          <ac:picMkLst>
            <pc:docMk/>
            <pc:sldMk cId="2569598957" sldId="278"/>
            <ac:picMk id="11" creationId="{A7C86343-734A-01D8-614E-C96432263FBD}"/>
          </ac:picMkLst>
        </pc:picChg>
      </pc:sldChg>
      <pc:sldChg chg="addSp delSp modSp mod delAnim modAnim">
        <pc:chgData name="Randy Bartels" userId="65f55a25-f964-4b92-898d-80b36e22dbd9" providerId="ADAL" clId="{058F656D-C602-409E-93C6-F62B731CA433}" dt="2023-01-16T20:04:02.185" v="12938" actId="21"/>
        <pc:sldMkLst>
          <pc:docMk/>
          <pc:sldMk cId="805998794" sldId="279"/>
        </pc:sldMkLst>
        <pc:spChg chg="mod">
          <ac:chgData name="Randy Bartels" userId="65f55a25-f964-4b92-898d-80b36e22dbd9" providerId="ADAL" clId="{058F656D-C602-409E-93C6-F62B731CA433}" dt="2022-12-22T15:58:48.085" v="4904" actId="20577"/>
          <ac:spMkLst>
            <pc:docMk/>
            <pc:sldMk cId="805998794" sldId="279"/>
            <ac:spMk id="2" creationId="{0317DF00-3477-702D-B6DC-87EE5FF5ABFE}"/>
          </ac:spMkLst>
        </pc:spChg>
        <pc:spChg chg="mod">
          <ac:chgData name="Randy Bartels" userId="65f55a25-f964-4b92-898d-80b36e22dbd9" providerId="ADAL" clId="{058F656D-C602-409E-93C6-F62B731CA433}" dt="2022-12-22T16:11:17.532" v="5693" actId="27636"/>
          <ac:spMkLst>
            <pc:docMk/>
            <pc:sldMk cId="805998794" sldId="279"/>
            <ac:spMk id="3" creationId="{A60A9790-48D1-A131-D75B-6B26158DBE93}"/>
          </ac:spMkLst>
        </pc:spChg>
        <pc:spChg chg="del">
          <ac:chgData name="Randy Bartels" userId="65f55a25-f964-4b92-898d-80b36e22dbd9" providerId="ADAL" clId="{058F656D-C602-409E-93C6-F62B731CA433}" dt="2022-12-22T15:58:53.925" v="4906" actId="478"/>
          <ac:spMkLst>
            <pc:docMk/>
            <pc:sldMk cId="805998794" sldId="279"/>
            <ac:spMk id="6" creationId="{8173401E-2475-4168-888A-BB06BB6E1D27}"/>
          </ac:spMkLst>
        </pc:spChg>
        <pc:picChg chg="del">
          <ac:chgData name="Randy Bartels" userId="65f55a25-f964-4b92-898d-80b36e22dbd9" providerId="ADAL" clId="{058F656D-C602-409E-93C6-F62B731CA433}" dt="2022-12-22T15:58:50.660" v="4905" actId="478"/>
          <ac:picMkLst>
            <pc:docMk/>
            <pc:sldMk cId="805998794" sldId="279"/>
            <ac:picMk id="5" creationId="{8136306A-91E9-2BD9-6EE1-A25224EE3013}"/>
          </ac:picMkLst>
        </pc:picChg>
        <pc:picChg chg="add mod">
          <ac:chgData name="Randy Bartels" userId="65f55a25-f964-4b92-898d-80b36e22dbd9" providerId="ADAL" clId="{058F656D-C602-409E-93C6-F62B731CA433}" dt="2022-12-22T15:59:59.212" v="4988" actId="1076"/>
          <ac:picMkLst>
            <pc:docMk/>
            <pc:sldMk cId="805998794" sldId="279"/>
            <ac:picMk id="7" creationId="{102C5DF4-C65B-E6D1-4B79-8096572A9B98}"/>
          </ac:picMkLst>
        </pc:picChg>
        <pc:picChg chg="add mod">
          <ac:chgData name="Randy Bartels" userId="65f55a25-f964-4b92-898d-80b36e22dbd9" providerId="ADAL" clId="{058F656D-C602-409E-93C6-F62B731CA433}" dt="2022-12-22T16:00:59.897" v="5053" actId="14100"/>
          <ac:picMkLst>
            <pc:docMk/>
            <pc:sldMk cId="805998794" sldId="279"/>
            <ac:picMk id="9" creationId="{F6F09992-3546-CFF9-EB0A-4AFECD82528F}"/>
          </ac:picMkLst>
        </pc:picChg>
        <pc:picChg chg="add mod">
          <ac:chgData name="Randy Bartels" userId="65f55a25-f964-4b92-898d-80b36e22dbd9" providerId="ADAL" clId="{058F656D-C602-409E-93C6-F62B731CA433}" dt="2022-12-22T16:03:01.864" v="5322" actId="1076"/>
          <ac:picMkLst>
            <pc:docMk/>
            <pc:sldMk cId="805998794" sldId="279"/>
            <ac:picMk id="11" creationId="{9C7C4D25-2C89-76C0-8010-9AC70CD8061A}"/>
          </ac:picMkLst>
        </pc:picChg>
        <pc:picChg chg="add del mod">
          <ac:chgData name="Randy Bartels" userId="65f55a25-f964-4b92-898d-80b36e22dbd9" providerId="ADAL" clId="{058F656D-C602-409E-93C6-F62B731CA433}" dt="2023-01-16T20:04:02.185" v="12938" actId="21"/>
          <ac:picMkLst>
            <pc:docMk/>
            <pc:sldMk cId="805998794" sldId="279"/>
            <ac:picMk id="13" creationId="{F3318024-8AE1-41D2-4243-4055D8EC54BC}"/>
          </ac:picMkLst>
        </pc:picChg>
      </pc:sldChg>
      <pc:sldChg chg="addSp delSp modSp mod modAnim">
        <pc:chgData name="Randy Bartels" userId="65f55a25-f964-4b92-898d-80b36e22dbd9" providerId="ADAL" clId="{058F656D-C602-409E-93C6-F62B731CA433}" dt="2023-01-16T14:18:28.329" v="12206" actId="1076"/>
        <pc:sldMkLst>
          <pc:docMk/>
          <pc:sldMk cId="1808676898" sldId="280"/>
        </pc:sldMkLst>
        <pc:spChg chg="mod">
          <ac:chgData name="Randy Bartels" userId="65f55a25-f964-4b92-898d-80b36e22dbd9" providerId="ADAL" clId="{058F656D-C602-409E-93C6-F62B731CA433}" dt="2022-12-22T15:39:29.198" v="3466" actId="20577"/>
          <ac:spMkLst>
            <pc:docMk/>
            <pc:sldMk cId="1808676898" sldId="280"/>
            <ac:spMk id="2" creationId="{6F26BF27-69D9-BB8D-CA8A-DF3B566B263A}"/>
          </ac:spMkLst>
        </pc:spChg>
        <pc:spChg chg="mod">
          <ac:chgData name="Randy Bartels" userId="65f55a25-f964-4b92-898d-80b36e22dbd9" providerId="ADAL" clId="{058F656D-C602-409E-93C6-F62B731CA433}" dt="2023-01-16T14:18:22.307" v="12205" actId="27636"/>
          <ac:spMkLst>
            <pc:docMk/>
            <pc:sldMk cId="1808676898" sldId="280"/>
            <ac:spMk id="3" creationId="{057077F0-6F4F-905C-2A29-F0D7D683B885}"/>
          </ac:spMkLst>
        </pc:spChg>
        <pc:picChg chg="add mod">
          <ac:chgData name="Randy Bartels" userId="65f55a25-f964-4b92-898d-80b36e22dbd9" providerId="ADAL" clId="{058F656D-C602-409E-93C6-F62B731CA433}" dt="2022-12-22T15:40:41.391" v="3519" actId="1076"/>
          <ac:picMkLst>
            <pc:docMk/>
            <pc:sldMk cId="1808676898" sldId="280"/>
            <ac:picMk id="5" creationId="{87217F80-3934-E4EF-473F-B1193B8158A4}"/>
          </ac:picMkLst>
        </pc:picChg>
        <pc:picChg chg="add del">
          <ac:chgData name="Randy Bartels" userId="65f55a25-f964-4b92-898d-80b36e22dbd9" providerId="ADAL" clId="{058F656D-C602-409E-93C6-F62B731CA433}" dt="2022-12-22T15:45:19.094" v="3986" actId="22"/>
          <ac:picMkLst>
            <pc:docMk/>
            <pc:sldMk cId="1808676898" sldId="280"/>
            <ac:picMk id="7" creationId="{1CA2AE59-537D-961E-1995-A80EE50C71EA}"/>
          </ac:picMkLst>
        </pc:picChg>
        <pc:picChg chg="add mod">
          <ac:chgData name="Randy Bartels" userId="65f55a25-f964-4b92-898d-80b36e22dbd9" providerId="ADAL" clId="{058F656D-C602-409E-93C6-F62B731CA433}" dt="2023-01-16T14:18:28.329" v="12206" actId="1076"/>
          <ac:picMkLst>
            <pc:docMk/>
            <pc:sldMk cId="1808676898" sldId="280"/>
            <ac:picMk id="9" creationId="{ECE993DF-B65A-A26A-F545-48268E2C8400}"/>
          </ac:picMkLst>
        </pc:picChg>
      </pc:sldChg>
      <pc:sldChg chg="del">
        <pc:chgData name="Randy Bartels" userId="65f55a25-f964-4b92-898d-80b36e22dbd9" providerId="ADAL" clId="{058F656D-C602-409E-93C6-F62B731CA433}" dt="2022-12-22T17:25:52.248" v="6203" actId="47"/>
        <pc:sldMkLst>
          <pc:docMk/>
          <pc:sldMk cId="4054713816" sldId="281"/>
        </pc:sldMkLst>
      </pc:sldChg>
      <pc:sldChg chg="del">
        <pc:chgData name="Randy Bartels" userId="65f55a25-f964-4b92-898d-80b36e22dbd9" providerId="ADAL" clId="{058F656D-C602-409E-93C6-F62B731CA433}" dt="2022-12-22T17:25:52.248" v="6203" actId="47"/>
        <pc:sldMkLst>
          <pc:docMk/>
          <pc:sldMk cId="4074879950" sldId="282"/>
        </pc:sldMkLst>
      </pc:sldChg>
      <pc:sldChg chg="addSp delSp modSp mod modAnim">
        <pc:chgData name="Randy Bartels" userId="65f55a25-f964-4b92-898d-80b36e22dbd9" providerId="ADAL" clId="{058F656D-C602-409E-93C6-F62B731CA433}" dt="2022-12-22T15:51:40.840" v="4443" actId="14100"/>
        <pc:sldMkLst>
          <pc:docMk/>
          <pc:sldMk cId="306361774" sldId="283"/>
        </pc:sldMkLst>
        <pc:spChg chg="mod">
          <ac:chgData name="Randy Bartels" userId="65f55a25-f964-4b92-898d-80b36e22dbd9" providerId="ADAL" clId="{058F656D-C602-409E-93C6-F62B731CA433}" dt="2022-12-22T15:47:26.520" v="4175" actId="5793"/>
          <ac:spMkLst>
            <pc:docMk/>
            <pc:sldMk cId="306361774" sldId="283"/>
            <ac:spMk id="2" creationId="{25EBABB1-C52F-C891-66E3-85C9FE497D34}"/>
          </ac:spMkLst>
        </pc:spChg>
        <pc:spChg chg="mod">
          <ac:chgData name="Randy Bartels" userId="65f55a25-f964-4b92-898d-80b36e22dbd9" providerId="ADAL" clId="{058F656D-C602-409E-93C6-F62B731CA433}" dt="2022-12-22T15:50:00.237" v="4438" actId="20577"/>
          <ac:spMkLst>
            <pc:docMk/>
            <pc:sldMk cId="306361774" sldId="283"/>
            <ac:spMk id="3" creationId="{0753824E-A9AF-3EA2-222F-F72A87D9C80A}"/>
          </ac:spMkLst>
        </pc:spChg>
        <pc:picChg chg="add del">
          <ac:chgData name="Randy Bartels" userId="65f55a25-f964-4b92-898d-80b36e22dbd9" providerId="ADAL" clId="{058F656D-C602-409E-93C6-F62B731CA433}" dt="2022-12-22T15:47:55.408" v="4215" actId="22"/>
          <ac:picMkLst>
            <pc:docMk/>
            <pc:sldMk cId="306361774" sldId="283"/>
            <ac:picMk id="5" creationId="{1A51372C-98C0-89D1-68D3-27ECEB47DC76}"/>
          </ac:picMkLst>
        </pc:picChg>
        <pc:picChg chg="add del mod">
          <ac:chgData name="Randy Bartels" userId="65f55a25-f964-4b92-898d-80b36e22dbd9" providerId="ADAL" clId="{058F656D-C602-409E-93C6-F62B731CA433}" dt="2022-12-22T15:49:41.203" v="4376" actId="478"/>
          <ac:picMkLst>
            <pc:docMk/>
            <pc:sldMk cId="306361774" sldId="283"/>
            <ac:picMk id="7" creationId="{CB730583-328C-0C2E-B67E-1AEB88674D2C}"/>
          </ac:picMkLst>
        </pc:picChg>
        <pc:picChg chg="add mod">
          <ac:chgData name="Randy Bartels" userId="65f55a25-f964-4b92-898d-80b36e22dbd9" providerId="ADAL" clId="{058F656D-C602-409E-93C6-F62B731CA433}" dt="2022-12-22T15:49:44.296" v="4377" actId="1076"/>
          <ac:picMkLst>
            <pc:docMk/>
            <pc:sldMk cId="306361774" sldId="283"/>
            <ac:picMk id="9" creationId="{94BCD9DC-5CE7-3467-BC8D-ED7D4E50A502}"/>
          </ac:picMkLst>
        </pc:picChg>
        <pc:picChg chg="add mod">
          <ac:chgData name="Randy Bartels" userId="65f55a25-f964-4b92-898d-80b36e22dbd9" providerId="ADAL" clId="{058F656D-C602-409E-93C6-F62B731CA433}" dt="2022-12-22T15:51:25.285" v="4440" actId="1076"/>
          <ac:picMkLst>
            <pc:docMk/>
            <pc:sldMk cId="306361774" sldId="283"/>
            <ac:picMk id="11" creationId="{365A7CBB-857F-25DF-79CC-B49B172D3D03}"/>
          </ac:picMkLst>
        </pc:picChg>
        <pc:picChg chg="add mod">
          <ac:chgData name="Randy Bartels" userId="65f55a25-f964-4b92-898d-80b36e22dbd9" providerId="ADAL" clId="{058F656D-C602-409E-93C6-F62B731CA433}" dt="2022-12-22T15:51:40.840" v="4443" actId="14100"/>
          <ac:picMkLst>
            <pc:docMk/>
            <pc:sldMk cId="306361774" sldId="283"/>
            <ac:picMk id="13" creationId="{05187397-618E-ABD2-D5F1-B89620D3A358}"/>
          </ac:picMkLst>
        </pc:picChg>
      </pc:sldChg>
      <pc:sldChg chg="modSp mod">
        <pc:chgData name="Randy Bartels" userId="65f55a25-f964-4b92-898d-80b36e22dbd9" providerId="ADAL" clId="{058F656D-C602-409E-93C6-F62B731CA433}" dt="2023-01-03T16:32:00.711" v="9466" actId="20577"/>
        <pc:sldMkLst>
          <pc:docMk/>
          <pc:sldMk cId="2482914422" sldId="284"/>
        </pc:sldMkLst>
        <pc:spChg chg="mod">
          <ac:chgData name="Randy Bartels" userId="65f55a25-f964-4b92-898d-80b36e22dbd9" providerId="ADAL" clId="{058F656D-C602-409E-93C6-F62B731CA433}" dt="2022-12-22T13:07:13.531" v="21" actId="6549"/>
          <ac:spMkLst>
            <pc:docMk/>
            <pc:sldMk cId="2482914422" sldId="284"/>
            <ac:spMk id="4" creationId="{B6F58715-06F9-6B31-9E03-73C97BD03B0E}"/>
          </ac:spMkLst>
        </pc:spChg>
        <pc:spChg chg="mod">
          <ac:chgData name="Randy Bartels" userId="65f55a25-f964-4b92-898d-80b36e22dbd9" providerId="ADAL" clId="{058F656D-C602-409E-93C6-F62B731CA433}" dt="2023-01-03T16:32:00.711" v="9466" actId="20577"/>
          <ac:spMkLst>
            <pc:docMk/>
            <pc:sldMk cId="2482914422" sldId="284"/>
            <ac:spMk id="5" creationId="{07D4C198-4293-6BCA-7AB3-AA8763BBCE8B}"/>
          </ac:spMkLst>
        </pc:spChg>
      </pc:sldChg>
      <pc:sldChg chg="addSp delSp modSp mod delAnim modAnim">
        <pc:chgData name="Randy Bartels" userId="65f55a25-f964-4b92-898d-80b36e22dbd9" providerId="ADAL" clId="{058F656D-C602-409E-93C6-F62B731CA433}" dt="2023-01-17T16:39:37.275" v="13624" actId="20577"/>
        <pc:sldMkLst>
          <pc:docMk/>
          <pc:sldMk cId="1696982424" sldId="285"/>
        </pc:sldMkLst>
        <pc:spChg chg="mod">
          <ac:chgData name="Randy Bartels" userId="65f55a25-f964-4b92-898d-80b36e22dbd9" providerId="ADAL" clId="{058F656D-C602-409E-93C6-F62B731CA433}" dt="2022-12-22T15:13:40.762" v="1880" actId="20577"/>
          <ac:spMkLst>
            <pc:docMk/>
            <pc:sldMk cId="1696982424" sldId="285"/>
            <ac:spMk id="2" creationId="{B803F539-85F2-4C24-BCFF-AE998BFD2818}"/>
          </ac:spMkLst>
        </pc:spChg>
        <pc:spChg chg="mod">
          <ac:chgData name="Randy Bartels" userId="65f55a25-f964-4b92-898d-80b36e22dbd9" providerId="ADAL" clId="{058F656D-C602-409E-93C6-F62B731CA433}" dt="2023-01-17T16:39:37.275" v="13624" actId="20577"/>
          <ac:spMkLst>
            <pc:docMk/>
            <pc:sldMk cId="1696982424" sldId="285"/>
            <ac:spMk id="3" creationId="{EDF1FD2C-7067-4491-8D98-E023BA36A00F}"/>
          </ac:spMkLst>
        </pc:spChg>
        <pc:spChg chg="del">
          <ac:chgData name="Randy Bartels" userId="65f55a25-f964-4b92-898d-80b36e22dbd9" providerId="ADAL" clId="{058F656D-C602-409E-93C6-F62B731CA433}" dt="2022-12-22T15:13:58.410" v="1882" actId="478"/>
          <ac:spMkLst>
            <pc:docMk/>
            <pc:sldMk cId="1696982424" sldId="285"/>
            <ac:spMk id="4" creationId="{C018C00B-982C-F7B1-F8E2-C4061E7453E1}"/>
          </ac:spMkLst>
        </pc:spChg>
        <pc:spChg chg="del">
          <ac:chgData name="Randy Bartels" userId="65f55a25-f964-4b92-898d-80b36e22dbd9" providerId="ADAL" clId="{058F656D-C602-409E-93C6-F62B731CA433}" dt="2022-12-22T15:13:58.410" v="1882" actId="478"/>
          <ac:spMkLst>
            <pc:docMk/>
            <pc:sldMk cId="1696982424" sldId="285"/>
            <ac:spMk id="5" creationId="{B9EC7000-650E-9214-E595-713239326C71}"/>
          </ac:spMkLst>
        </pc:spChg>
        <pc:spChg chg="del">
          <ac:chgData name="Randy Bartels" userId="65f55a25-f964-4b92-898d-80b36e22dbd9" providerId="ADAL" clId="{058F656D-C602-409E-93C6-F62B731CA433}" dt="2022-12-22T15:13:58.410" v="1882" actId="478"/>
          <ac:spMkLst>
            <pc:docMk/>
            <pc:sldMk cId="1696982424" sldId="285"/>
            <ac:spMk id="6" creationId="{CA3F85D7-9D34-C9A4-47DB-A662A90224EC}"/>
          </ac:spMkLst>
        </pc:spChg>
        <pc:spChg chg="del">
          <ac:chgData name="Randy Bartels" userId="65f55a25-f964-4b92-898d-80b36e22dbd9" providerId="ADAL" clId="{058F656D-C602-409E-93C6-F62B731CA433}" dt="2022-12-22T15:13:58.410" v="1882" actId="478"/>
          <ac:spMkLst>
            <pc:docMk/>
            <pc:sldMk cId="1696982424" sldId="285"/>
            <ac:spMk id="7" creationId="{AFD73ABE-CA92-6F9A-2EF3-C124F7C744DE}"/>
          </ac:spMkLst>
        </pc:spChg>
        <pc:spChg chg="del">
          <ac:chgData name="Randy Bartels" userId="65f55a25-f964-4b92-898d-80b36e22dbd9" providerId="ADAL" clId="{058F656D-C602-409E-93C6-F62B731CA433}" dt="2022-12-22T15:13:58.410" v="1882" actId="478"/>
          <ac:spMkLst>
            <pc:docMk/>
            <pc:sldMk cId="1696982424" sldId="285"/>
            <ac:spMk id="8" creationId="{8E43B65E-AB54-670B-6795-240F79BB3E7F}"/>
          </ac:spMkLst>
        </pc:spChg>
        <pc:spChg chg="del">
          <ac:chgData name="Randy Bartels" userId="65f55a25-f964-4b92-898d-80b36e22dbd9" providerId="ADAL" clId="{058F656D-C602-409E-93C6-F62B731CA433}" dt="2022-12-22T15:13:58.410" v="1882" actId="478"/>
          <ac:spMkLst>
            <pc:docMk/>
            <pc:sldMk cId="1696982424" sldId="285"/>
            <ac:spMk id="9" creationId="{B8E04C97-475A-E494-0471-FA4DF310DAE5}"/>
          </ac:spMkLst>
        </pc:spChg>
        <pc:spChg chg="del">
          <ac:chgData name="Randy Bartels" userId="65f55a25-f964-4b92-898d-80b36e22dbd9" providerId="ADAL" clId="{058F656D-C602-409E-93C6-F62B731CA433}" dt="2022-12-22T15:13:58.410" v="1882" actId="478"/>
          <ac:spMkLst>
            <pc:docMk/>
            <pc:sldMk cId="1696982424" sldId="285"/>
            <ac:spMk id="10" creationId="{90853616-2BB1-0E0A-D103-7ABC8F24D41F}"/>
          </ac:spMkLst>
        </pc:spChg>
        <pc:spChg chg="del">
          <ac:chgData name="Randy Bartels" userId="65f55a25-f964-4b92-898d-80b36e22dbd9" providerId="ADAL" clId="{058F656D-C602-409E-93C6-F62B731CA433}" dt="2022-12-22T15:13:58.410" v="1882" actId="478"/>
          <ac:spMkLst>
            <pc:docMk/>
            <pc:sldMk cId="1696982424" sldId="285"/>
            <ac:spMk id="11" creationId="{16B09100-413E-7CCF-1E7D-8B6FB1ED06D8}"/>
          </ac:spMkLst>
        </pc:spChg>
        <pc:spChg chg="del">
          <ac:chgData name="Randy Bartels" userId="65f55a25-f964-4b92-898d-80b36e22dbd9" providerId="ADAL" clId="{058F656D-C602-409E-93C6-F62B731CA433}" dt="2022-12-22T15:13:58.410" v="1882" actId="478"/>
          <ac:spMkLst>
            <pc:docMk/>
            <pc:sldMk cId="1696982424" sldId="285"/>
            <ac:spMk id="12" creationId="{C98C1079-4082-AC6E-8156-478D973D0956}"/>
          </ac:spMkLst>
        </pc:spChg>
        <pc:spChg chg="del">
          <ac:chgData name="Randy Bartels" userId="65f55a25-f964-4b92-898d-80b36e22dbd9" providerId="ADAL" clId="{058F656D-C602-409E-93C6-F62B731CA433}" dt="2022-12-22T15:13:58.410" v="1882" actId="478"/>
          <ac:spMkLst>
            <pc:docMk/>
            <pc:sldMk cId="1696982424" sldId="285"/>
            <ac:spMk id="13" creationId="{3F84EB60-6EC3-9539-834F-69A9FA7DD14B}"/>
          </ac:spMkLst>
        </pc:spChg>
        <pc:picChg chg="add mod">
          <ac:chgData name="Randy Bartels" userId="65f55a25-f964-4b92-898d-80b36e22dbd9" providerId="ADAL" clId="{058F656D-C602-409E-93C6-F62B731CA433}" dt="2022-12-22T15:17:23.062" v="2180" actId="14100"/>
          <ac:picMkLst>
            <pc:docMk/>
            <pc:sldMk cId="1696982424" sldId="285"/>
            <ac:picMk id="15" creationId="{B27D2B57-5D4B-DE1D-93DD-90A333523D53}"/>
          </ac:picMkLst>
        </pc:picChg>
      </pc:sldChg>
      <pc:sldChg chg="addSp delSp modSp mod delAnim modAnim">
        <pc:chgData name="Randy Bartels" userId="65f55a25-f964-4b92-898d-80b36e22dbd9" providerId="ADAL" clId="{058F656D-C602-409E-93C6-F62B731CA433}" dt="2023-01-16T19:57:13.990" v="12937" actId="1076"/>
        <pc:sldMkLst>
          <pc:docMk/>
          <pc:sldMk cId="2590198720" sldId="286"/>
        </pc:sldMkLst>
        <pc:spChg chg="mod">
          <ac:chgData name="Randy Bartels" userId="65f55a25-f964-4b92-898d-80b36e22dbd9" providerId="ADAL" clId="{058F656D-C602-409E-93C6-F62B731CA433}" dt="2022-12-22T15:18:18.370" v="2203" actId="20577"/>
          <ac:spMkLst>
            <pc:docMk/>
            <pc:sldMk cId="2590198720" sldId="286"/>
            <ac:spMk id="2" creationId="{B803F539-85F2-4C24-BCFF-AE998BFD2818}"/>
          </ac:spMkLst>
        </pc:spChg>
        <pc:spChg chg="mod">
          <ac:chgData name="Randy Bartels" userId="65f55a25-f964-4b92-898d-80b36e22dbd9" providerId="ADAL" clId="{058F656D-C602-409E-93C6-F62B731CA433}" dt="2023-01-16T19:53:50.642" v="12929" actId="20577"/>
          <ac:spMkLst>
            <pc:docMk/>
            <pc:sldMk cId="2590198720" sldId="286"/>
            <ac:spMk id="3" creationId="{EDF1FD2C-7067-4491-8D98-E023BA36A00F}"/>
          </ac:spMkLst>
        </pc:spChg>
        <pc:spChg chg="del">
          <ac:chgData name="Randy Bartels" userId="65f55a25-f964-4b92-898d-80b36e22dbd9" providerId="ADAL" clId="{058F656D-C602-409E-93C6-F62B731CA433}" dt="2022-12-22T15:18:04.352" v="2184" actId="478"/>
          <ac:spMkLst>
            <pc:docMk/>
            <pc:sldMk cId="2590198720" sldId="286"/>
            <ac:spMk id="4" creationId="{C018C00B-982C-F7B1-F8E2-C4061E7453E1}"/>
          </ac:spMkLst>
        </pc:spChg>
        <pc:spChg chg="del">
          <ac:chgData name="Randy Bartels" userId="65f55a25-f964-4b92-898d-80b36e22dbd9" providerId="ADAL" clId="{058F656D-C602-409E-93C6-F62B731CA433}" dt="2022-12-22T15:18:04.352" v="2184" actId="478"/>
          <ac:spMkLst>
            <pc:docMk/>
            <pc:sldMk cId="2590198720" sldId="286"/>
            <ac:spMk id="5" creationId="{B9EC7000-650E-9214-E595-713239326C71}"/>
          </ac:spMkLst>
        </pc:spChg>
        <pc:spChg chg="del">
          <ac:chgData name="Randy Bartels" userId="65f55a25-f964-4b92-898d-80b36e22dbd9" providerId="ADAL" clId="{058F656D-C602-409E-93C6-F62B731CA433}" dt="2022-12-22T15:18:04.352" v="2184" actId="478"/>
          <ac:spMkLst>
            <pc:docMk/>
            <pc:sldMk cId="2590198720" sldId="286"/>
            <ac:spMk id="6" creationId="{CA3F85D7-9D34-C9A4-47DB-A662A90224EC}"/>
          </ac:spMkLst>
        </pc:spChg>
        <pc:spChg chg="del">
          <ac:chgData name="Randy Bartels" userId="65f55a25-f964-4b92-898d-80b36e22dbd9" providerId="ADAL" clId="{058F656D-C602-409E-93C6-F62B731CA433}" dt="2022-12-22T15:18:04.352" v="2184" actId="478"/>
          <ac:spMkLst>
            <pc:docMk/>
            <pc:sldMk cId="2590198720" sldId="286"/>
            <ac:spMk id="7" creationId="{AFD73ABE-CA92-6F9A-2EF3-C124F7C744DE}"/>
          </ac:spMkLst>
        </pc:spChg>
        <pc:spChg chg="del">
          <ac:chgData name="Randy Bartels" userId="65f55a25-f964-4b92-898d-80b36e22dbd9" providerId="ADAL" clId="{058F656D-C602-409E-93C6-F62B731CA433}" dt="2022-12-22T15:18:04.352" v="2184" actId="478"/>
          <ac:spMkLst>
            <pc:docMk/>
            <pc:sldMk cId="2590198720" sldId="286"/>
            <ac:spMk id="8" creationId="{8E43B65E-AB54-670B-6795-240F79BB3E7F}"/>
          </ac:spMkLst>
        </pc:spChg>
        <pc:spChg chg="del">
          <ac:chgData name="Randy Bartels" userId="65f55a25-f964-4b92-898d-80b36e22dbd9" providerId="ADAL" clId="{058F656D-C602-409E-93C6-F62B731CA433}" dt="2022-12-22T15:18:04.352" v="2184" actId="478"/>
          <ac:spMkLst>
            <pc:docMk/>
            <pc:sldMk cId="2590198720" sldId="286"/>
            <ac:spMk id="9" creationId="{B8E04C97-475A-E494-0471-FA4DF310DAE5}"/>
          </ac:spMkLst>
        </pc:spChg>
        <pc:spChg chg="del">
          <ac:chgData name="Randy Bartels" userId="65f55a25-f964-4b92-898d-80b36e22dbd9" providerId="ADAL" clId="{058F656D-C602-409E-93C6-F62B731CA433}" dt="2022-12-22T15:18:04.352" v="2184" actId="478"/>
          <ac:spMkLst>
            <pc:docMk/>
            <pc:sldMk cId="2590198720" sldId="286"/>
            <ac:spMk id="10" creationId="{90853616-2BB1-0E0A-D103-7ABC8F24D41F}"/>
          </ac:spMkLst>
        </pc:spChg>
        <pc:spChg chg="del">
          <ac:chgData name="Randy Bartels" userId="65f55a25-f964-4b92-898d-80b36e22dbd9" providerId="ADAL" clId="{058F656D-C602-409E-93C6-F62B731CA433}" dt="2022-12-22T15:18:04.352" v="2184" actId="478"/>
          <ac:spMkLst>
            <pc:docMk/>
            <pc:sldMk cId="2590198720" sldId="286"/>
            <ac:spMk id="11" creationId="{16B09100-413E-7CCF-1E7D-8B6FB1ED06D8}"/>
          </ac:spMkLst>
        </pc:spChg>
        <pc:spChg chg="del">
          <ac:chgData name="Randy Bartels" userId="65f55a25-f964-4b92-898d-80b36e22dbd9" providerId="ADAL" clId="{058F656D-C602-409E-93C6-F62B731CA433}" dt="2022-12-22T15:18:04.352" v="2184" actId="478"/>
          <ac:spMkLst>
            <pc:docMk/>
            <pc:sldMk cId="2590198720" sldId="286"/>
            <ac:spMk id="12" creationId="{C98C1079-4082-AC6E-8156-478D973D0956}"/>
          </ac:spMkLst>
        </pc:spChg>
        <pc:spChg chg="del">
          <ac:chgData name="Randy Bartels" userId="65f55a25-f964-4b92-898d-80b36e22dbd9" providerId="ADAL" clId="{058F656D-C602-409E-93C6-F62B731CA433}" dt="2022-12-22T15:18:04.352" v="2184" actId="478"/>
          <ac:spMkLst>
            <pc:docMk/>
            <pc:sldMk cId="2590198720" sldId="286"/>
            <ac:spMk id="13" creationId="{3F84EB60-6EC3-9539-834F-69A9FA7DD14B}"/>
          </ac:spMkLst>
        </pc:spChg>
        <pc:picChg chg="add mod">
          <ac:chgData name="Randy Bartels" userId="65f55a25-f964-4b92-898d-80b36e22dbd9" providerId="ADAL" clId="{058F656D-C602-409E-93C6-F62B731CA433}" dt="2023-01-16T19:57:13.990" v="12937" actId="1076"/>
          <ac:picMkLst>
            <pc:docMk/>
            <pc:sldMk cId="2590198720" sldId="286"/>
            <ac:picMk id="5" creationId="{1B6E7FF9-1A1D-CC27-D2A7-EE11024AEB1C}"/>
          </ac:picMkLst>
        </pc:picChg>
        <pc:picChg chg="add mod">
          <ac:chgData name="Randy Bartels" userId="65f55a25-f964-4b92-898d-80b36e22dbd9" providerId="ADAL" clId="{058F656D-C602-409E-93C6-F62B731CA433}" dt="2023-01-16T19:57:06.676" v="12936" actId="14100"/>
          <ac:picMkLst>
            <pc:docMk/>
            <pc:sldMk cId="2590198720" sldId="286"/>
            <ac:picMk id="15" creationId="{0491D3D4-BFC3-90DC-559F-89D55E125E63}"/>
          </ac:picMkLst>
        </pc:picChg>
        <pc:picChg chg="add del mod">
          <ac:chgData name="Randy Bartels" userId="65f55a25-f964-4b92-898d-80b36e22dbd9" providerId="ADAL" clId="{058F656D-C602-409E-93C6-F62B731CA433}" dt="2023-01-16T19:56:26.477" v="12930" actId="478"/>
          <ac:picMkLst>
            <pc:docMk/>
            <pc:sldMk cId="2590198720" sldId="286"/>
            <ac:picMk id="17" creationId="{8D2C4A5C-85DB-B0AD-BC0B-343767141185}"/>
          </ac:picMkLst>
        </pc:picChg>
      </pc:sldChg>
      <pc:sldChg chg="del">
        <pc:chgData name="Randy Bartels" userId="65f55a25-f964-4b92-898d-80b36e22dbd9" providerId="ADAL" clId="{058F656D-C602-409E-93C6-F62B731CA433}" dt="2022-12-22T17:25:52.248" v="6203" actId="47"/>
        <pc:sldMkLst>
          <pc:docMk/>
          <pc:sldMk cId="3040072270" sldId="287"/>
        </pc:sldMkLst>
      </pc:sldChg>
      <pc:sldChg chg="del">
        <pc:chgData name="Randy Bartels" userId="65f55a25-f964-4b92-898d-80b36e22dbd9" providerId="ADAL" clId="{058F656D-C602-409E-93C6-F62B731CA433}" dt="2022-12-22T14:52:21.413" v="412" actId="47"/>
        <pc:sldMkLst>
          <pc:docMk/>
          <pc:sldMk cId="2436539897" sldId="288"/>
        </pc:sldMkLst>
      </pc:sldChg>
      <pc:sldChg chg="del">
        <pc:chgData name="Randy Bartels" userId="65f55a25-f964-4b92-898d-80b36e22dbd9" providerId="ADAL" clId="{058F656D-C602-409E-93C6-F62B731CA433}" dt="2022-12-22T15:27:41.152" v="2727" actId="47"/>
        <pc:sldMkLst>
          <pc:docMk/>
          <pc:sldMk cId="3189138772" sldId="289"/>
        </pc:sldMkLst>
      </pc:sldChg>
      <pc:sldChg chg="del">
        <pc:chgData name="Randy Bartels" userId="65f55a25-f964-4b92-898d-80b36e22dbd9" providerId="ADAL" clId="{058F656D-C602-409E-93C6-F62B731CA433}" dt="2022-12-22T17:25:52.248" v="6203" actId="47"/>
        <pc:sldMkLst>
          <pc:docMk/>
          <pc:sldMk cId="2815447534" sldId="290"/>
        </pc:sldMkLst>
      </pc:sldChg>
      <pc:sldChg chg="del">
        <pc:chgData name="Randy Bartels" userId="65f55a25-f964-4b92-898d-80b36e22dbd9" providerId="ADAL" clId="{058F656D-C602-409E-93C6-F62B731CA433}" dt="2022-12-22T17:25:52.248" v="6203" actId="47"/>
        <pc:sldMkLst>
          <pc:docMk/>
          <pc:sldMk cId="101024390" sldId="291"/>
        </pc:sldMkLst>
      </pc:sldChg>
      <pc:sldChg chg="del">
        <pc:chgData name="Randy Bartels" userId="65f55a25-f964-4b92-898d-80b36e22dbd9" providerId="ADAL" clId="{058F656D-C602-409E-93C6-F62B731CA433}" dt="2022-12-22T17:25:52.248" v="6203" actId="47"/>
        <pc:sldMkLst>
          <pc:docMk/>
          <pc:sldMk cId="1967405282" sldId="293"/>
        </pc:sldMkLst>
      </pc:sldChg>
      <pc:sldChg chg="del">
        <pc:chgData name="Randy Bartels" userId="65f55a25-f964-4b92-898d-80b36e22dbd9" providerId="ADAL" clId="{058F656D-C602-409E-93C6-F62B731CA433}" dt="2022-12-22T17:25:52.248" v="6203" actId="47"/>
        <pc:sldMkLst>
          <pc:docMk/>
          <pc:sldMk cId="626763427" sldId="294"/>
        </pc:sldMkLst>
      </pc:sldChg>
      <pc:sldChg chg="del">
        <pc:chgData name="Randy Bartels" userId="65f55a25-f964-4b92-898d-80b36e22dbd9" providerId="ADAL" clId="{058F656D-C602-409E-93C6-F62B731CA433}" dt="2022-12-22T17:25:52.248" v="6203" actId="47"/>
        <pc:sldMkLst>
          <pc:docMk/>
          <pc:sldMk cId="4219536845" sldId="295"/>
        </pc:sldMkLst>
      </pc:sldChg>
      <pc:sldChg chg="del">
        <pc:chgData name="Randy Bartels" userId="65f55a25-f964-4b92-898d-80b36e22dbd9" providerId="ADAL" clId="{058F656D-C602-409E-93C6-F62B731CA433}" dt="2022-12-22T17:25:52.248" v="6203" actId="47"/>
        <pc:sldMkLst>
          <pc:docMk/>
          <pc:sldMk cId="3719935391" sldId="296"/>
        </pc:sldMkLst>
      </pc:sldChg>
      <pc:sldChg chg="del">
        <pc:chgData name="Randy Bartels" userId="65f55a25-f964-4b92-898d-80b36e22dbd9" providerId="ADAL" clId="{058F656D-C602-409E-93C6-F62B731CA433}" dt="2022-12-22T17:25:52.248" v="6203" actId="47"/>
        <pc:sldMkLst>
          <pc:docMk/>
          <pc:sldMk cId="2175425228" sldId="297"/>
        </pc:sldMkLst>
      </pc:sldChg>
      <pc:sldChg chg="del">
        <pc:chgData name="Randy Bartels" userId="65f55a25-f964-4b92-898d-80b36e22dbd9" providerId="ADAL" clId="{058F656D-C602-409E-93C6-F62B731CA433}" dt="2022-12-22T17:25:52.248" v="6203" actId="47"/>
        <pc:sldMkLst>
          <pc:docMk/>
          <pc:sldMk cId="666369578" sldId="298"/>
        </pc:sldMkLst>
      </pc:sldChg>
      <pc:sldChg chg="del">
        <pc:chgData name="Randy Bartels" userId="65f55a25-f964-4b92-898d-80b36e22dbd9" providerId="ADAL" clId="{058F656D-C602-409E-93C6-F62B731CA433}" dt="2022-12-22T17:25:52.248" v="6203" actId="47"/>
        <pc:sldMkLst>
          <pc:docMk/>
          <pc:sldMk cId="1420329886" sldId="299"/>
        </pc:sldMkLst>
      </pc:sldChg>
      <pc:sldChg chg="del">
        <pc:chgData name="Randy Bartels" userId="65f55a25-f964-4b92-898d-80b36e22dbd9" providerId="ADAL" clId="{058F656D-C602-409E-93C6-F62B731CA433}" dt="2022-12-22T17:25:52.248" v="6203" actId="47"/>
        <pc:sldMkLst>
          <pc:docMk/>
          <pc:sldMk cId="13637079" sldId="300"/>
        </pc:sldMkLst>
      </pc:sldChg>
      <pc:sldChg chg="del">
        <pc:chgData name="Randy Bartels" userId="65f55a25-f964-4b92-898d-80b36e22dbd9" providerId="ADAL" clId="{058F656D-C602-409E-93C6-F62B731CA433}" dt="2022-12-22T17:25:52.248" v="6203" actId="47"/>
        <pc:sldMkLst>
          <pc:docMk/>
          <pc:sldMk cId="256357378" sldId="301"/>
        </pc:sldMkLst>
      </pc:sldChg>
      <pc:sldChg chg="modSp mod">
        <pc:chgData name="Randy Bartels" userId="65f55a25-f964-4b92-898d-80b36e22dbd9" providerId="ADAL" clId="{058F656D-C602-409E-93C6-F62B731CA433}" dt="2023-01-03T16:32:30.242" v="9486" actId="20577"/>
        <pc:sldMkLst>
          <pc:docMk/>
          <pc:sldMk cId="3414456119" sldId="302"/>
        </pc:sldMkLst>
        <pc:spChg chg="mod">
          <ac:chgData name="Randy Bartels" userId="65f55a25-f964-4b92-898d-80b36e22dbd9" providerId="ADAL" clId="{058F656D-C602-409E-93C6-F62B731CA433}" dt="2023-01-03T16:32:30.242" v="9486" actId="20577"/>
          <ac:spMkLst>
            <pc:docMk/>
            <pc:sldMk cId="3414456119" sldId="302"/>
            <ac:spMk id="8" creationId="{DC071CBE-B48C-3A29-D0B6-0BF0BAE1FFA6}"/>
          </ac:spMkLst>
        </pc:spChg>
      </pc:sldChg>
      <pc:sldChg chg="del">
        <pc:chgData name="Randy Bartels" userId="65f55a25-f964-4b92-898d-80b36e22dbd9" providerId="ADAL" clId="{058F656D-C602-409E-93C6-F62B731CA433}" dt="2022-12-22T14:52:22.928" v="413" actId="47"/>
        <pc:sldMkLst>
          <pc:docMk/>
          <pc:sldMk cId="390593284" sldId="303"/>
        </pc:sldMkLst>
      </pc:sldChg>
      <pc:sldChg chg="modSp mod">
        <pc:chgData name="Randy Bartels" userId="65f55a25-f964-4b92-898d-80b36e22dbd9" providerId="ADAL" clId="{058F656D-C602-409E-93C6-F62B731CA433}" dt="2023-01-12T17:57:02.637" v="12203" actId="6549"/>
        <pc:sldMkLst>
          <pc:docMk/>
          <pc:sldMk cId="95138164" sldId="304"/>
        </pc:sldMkLst>
        <pc:spChg chg="mod">
          <ac:chgData name="Randy Bartels" userId="65f55a25-f964-4b92-898d-80b36e22dbd9" providerId="ADAL" clId="{058F656D-C602-409E-93C6-F62B731CA433}" dt="2023-01-12T17:57:02.637" v="12203" actId="6549"/>
          <ac:spMkLst>
            <pc:docMk/>
            <pc:sldMk cId="95138164" sldId="304"/>
            <ac:spMk id="3" creationId="{566B7DE0-FE04-BD5C-FF16-9624C214A163}"/>
          </ac:spMkLst>
        </pc:spChg>
      </pc:sldChg>
      <pc:sldChg chg="addSp delSp modSp add mod modAnim">
        <pc:chgData name="Randy Bartels" userId="65f55a25-f964-4b92-898d-80b36e22dbd9" providerId="ADAL" clId="{058F656D-C602-409E-93C6-F62B731CA433}" dt="2022-12-22T15:23:51.738" v="2459" actId="14100"/>
        <pc:sldMkLst>
          <pc:docMk/>
          <pc:sldMk cId="486106263" sldId="305"/>
        </pc:sldMkLst>
        <pc:spChg chg="mod">
          <ac:chgData name="Randy Bartels" userId="65f55a25-f964-4b92-898d-80b36e22dbd9" providerId="ADAL" clId="{058F656D-C602-409E-93C6-F62B731CA433}" dt="2022-12-22T15:21:18.169" v="2338" actId="20577"/>
          <ac:spMkLst>
            <pc:docMk/>
            <pc:sldMk cId="486106263" sldId="305"/>
            <ac:spMk id="2" creationId="{B803F539-85F2-4C24-BCFF-AE998BFD2818}"/>
          </ac:spMkLst>
        </pc:spChg>
        <pc:spChg chg="mod">
          <ac:chgData name="Randy Bartels" userId="65f55a25-f964-4b92-898d-80b36e22dbd9" providerId="ADAL" clId="{058F656D-C602-409E-93C6-F62B731CA433}" dt="2022-12-22T15:23:51.738" v="2459" actId="14100"/>
          <ac:spMkLst>
            <pc:docMk/>
            <pc:sldMk cId="486106263" sldId="305"/>
            <ac:spMk id="3" creationId="{EDF1FD2C-7067-4491-8D98-E023BA36A00F}"/>
          </ac:spMkLst>
        </pc:spChg>
        <pc:picChg chg="add mod">
          <ac:chgData name="Randy Bartels" userId="65f55a25-f964-4b92-898d-80b36e22dbd9" providerId="ADAL" clId="{058F656D-C602-409E-93C6-F62B731CA433}" dt="2022-12-22T15:22:41.367" v="2400" actId="1076"/>
          <ac:picMkLst>
            <pc:docMk/>
            <pc:sldMk cId="486106263" sldId="305"/>
            <ac:picMk id="5" creationId="{688D43D0-85C1-D352-B500-5B5FD58CCD60}"/>
          </ac:picMkLst>
        </pc:picChg>
        <pc:picChg chg="add mod">
          <ac:chgData name="Randy Bartels" userId="65f55a25-f964-4b92-898d-80b36e22dbd9" providerId="ADAL" clId="{058F656D-C602-409E-93C6-F62B731CA433}" dt="2022-12-22T15:23:43.344" v="2458" actId="1076"/>
          <ac:picMkLst>
            <pc:docMk/>
            <pc:sldMk cId="486106263" sldId="305"/>
            <ac:picMk id="7" creationId="{DA1C4346-4EDB-70B8-D155-DA4CC5D31DC4}"/>
          </ac:picMkLst>
        </pc:picChg>
        <pc:picChg chg="del">
          <ac:chgData name="Randy Bartels" userId="65f55a25-f964-4b92-898d-80b36e22dbd9" providerId="ADAL" clId="{058F656D-C602-409E-93C6-F62B731CA433}" dt="2022-12-22T15:22:33.158" v="2397" actId="478"/>
          <ac:picMkLst>
            <pc:docMk/>
            <pc:sldMk cId="486106263" sldId="305"/>
            <ac:picMk id="15" creationId="{2156AD8E-8277-4EEA-C994-963EC41F2908}"/>
          </ac:picMkLst>
        </pc:picChg>
        <pc:picChg chg="del">
          <ac:chgData name="Randy Bartels" userId="65f55a25-f964-4b92-898d-80b36e22dbd9" providerId="ADAL" clId="{058F656D-C602-409E-93C6-F62B731CA433}" dt="2022-12-22T15:22:43.265" v="2401" actId="478"/>
          <ac:picMkLst>
            <pc:docMk/>
            <pc:sldMk cId="486106263" sldId="305"/>
            <ac:picMk id="17" creationId="{B4998774-379B-5467-B2F1-13BB5FAAC654}"/>
          </ac:picMkLst>
        </pc:picChg>
        <pc:picChg chg="del">
          <ac:chgData name="Randy Bartels" userId="65f55a25-f964-4b92-898d-80b36e22dbd9" providerId="ADAL" clId="{058F656D-C602-409E-93C6-F62B731CA433}" dt="2022-12-22T15:22:46.142" v="2402" actId="478"/>
          <ac:picMkLst>
            <pc:docMk/>
            <pc:sldMk cId="486106263" sldId="305"/>
            <ac:picMk id="19" creationId="{D9F38534-29E3-501F-4B91-5832BBA135B6}"/>
          </ac:picMkLst>
        </pc:picChg>
      </pc:sldChg>
      <pc:sldChg chg="addSp delSp modSp add mod modAnim">
        <pc:chgData name="Randy Bartels" userId="65f55a25-f964-4b92-898d-80b36e22dbd9" providerId="ADAL" clId="{058F656D-C602-409E-93C6-F62B731CA433}" dt="2023-01-12T16:35:53.432" v="12025" actId="20577"/>
        <pc:sldMkLst>
          <pc:docMk/>
          <pc:sldMk cId="1109371874" sldId="306"/>
        </pc:sldMkLst>
        <pc:spChg chg="mod">
          <ac:chgData name="Randy Bartels" userId="65f55a25-f964-4b92-898d-80b36e22dbd9" providerId="ADAL" clId="{058F656D-C602-409E-93C6-F62B731CA433}" dt="2022-12-22T15:28:13.288" v="2755" actId="20577"/>
          <ac:spMkLst>
            <pc:docMk/>
            <pc:sldMk cId="1109371874" sldId="306"/>
            <ac:spMk id="2" creationId="{B803F539-85F2-4C24-BCFF-AE998BFD2818}"/>
          </ac:spMkLst>
        </pc:spChg>
        <pc:spChg chg="mod">
          <ac:chgData name="Randy Bartels" userId="65f55a25-f964-4b92-898d-80b36e22dbd9" providerId="ADAL" clId="{058F656D-C602-409E-93C6-F62B731CA433}" dt="2023-01-12T16:35:53.432" v="12025" actId="20577"/>
          <ac:spMkLst>
            <pc:docMk/>
            <pc:sldMk cId="1109371874" sldId="306"/>
            <ac:spMk id="3" creationId="{EDF1FD2C-7067-4491-8D98-E023BA36A00F}"/>
          </ac:spMkLst>
        </pc:spChg>
        <pc:picChg chg="add del mod">
          <ac:chgData name="Randy Bartels" userId="65f55a25-f964-4b92-898d-80b36e22dbd9" providerId="ADAL" clId="{058F656D-C602-409E-93C6-F62B731CA433}" dt="2022-12-22T15:38:36.466" v="3421" actId="478"/>
          <ac:picMkLst>
            <pc:docMk/>
            <pc:sldMk cId="1109371874" sldId="306"/>
            <ac:picMk id="5" creationId="{71935565-A57E-9C23-C1B3-071934E46385}"/>
          </ac:picMkLst>
        </pc:picChg>
        <pc:picChg chg="add mod">
          <ac:chgData name="Randy Bartels" userId="65f55a25-f964-4b92-898d-80b36e22dbd9" providerId="ADAL" clId="{058F656D-C602-409E-93C6-F62B731CA433}" dt="2022-12-22T15:35:33.760" v="3385" actId="1076"/>
          <ac:picMkLst>
            <pc:docMk/>
            <pc:sldMk cId="1109371874" sldId="306"/>
            <ac:picMk id="7" creationId="{3316048A-2869-C702-BE49-A3196D1BAE65}"/>
          </ac:picMkLst>
        </pc:picChg>
        <pc:picChg chg="add mod">
          <ac:chgData name="Randy Bartels" userId="65f55a25-f964-4b92-898d-80b36e22dbd9" providerId="ADAL" clId="{058F656D-C602-409E-93C6-F62B731CA433}" dt="2022-12-22T15:35:50.701" v="3387" actId="14100"/>
          <ac:picMkLst>
            <pc:docMk/>
            <pc:sldMk cId="1109371874" sldId="306"/>
            <ac:picMk id="9" creationId="{7B3F8C69-0688-3B3D-2099-3406311CF397}"/>
          </ac:picMkLst>
        </pc:picChg>
        <pc:picChg chg="add mod">
          <ac:chgData name="Randy Bartels" userId="65f55a25-f964-4b92-898d-80b36e22dbd9" providerId="ADAL" clId="{058F656D-C602-409E-93C6-F62B731CA433}" dt="2022-12-22T15:36:17.270" v="3390" actId="14100"/>
          <ac:picMkLst>
            <pc:docMk/>
            <pc:sldMk cId="1109371874" sldId="306"/>
            <ac:picMk id="11" creationId="{980E72F9-BF4E-A398-3F7B-BD7544C3949D}"/>
          </ac:picMkLst>
        </pc:picChg>
        <pc:picChg chg="add del">
          <ac:chgData name="Randy Bartels" userId="65f55a25-f964-4b92-898d-80b36e22dbd9" providerId="ADAL" clId="{058F656D-C602-409E-93C6-F62B731CA433}" dt="2022-12-22T15:38:38.718" v="3423" actId="22"/>
          <ac:picMkLst>
            <pc:docMk/>
            <pc:sldMk cId="1109371874" sldId="306"/>
            <ac:picMk id="13" creationId="{EB0F7B06-DEF6-6BAD-4B16-15ACAE17A814}"/>
          </ac:picMkLst>
        </pc:picChg>
        <pc:picChg chg="del">
          <ac:chgData name="Randy Bartels" userId="65f55a25-f964-4b92-898d-80b36e22dbd9" providerId="ADAL" clId="{058F656D-C602-409E-93C6-F62B731CA433}" dt="2022-12-22T15:30:08.493" v="3000" actId="478"/>
          <ac:picMkLst>
            <pc:docMk/>
            <pc:sldMk cId="1109371874" sldId="306"/>
            <ac:picMk id="15" creationId="{0491D3D4-BFC3-90DC-559F-89D55E125E63}"/>
          </ac:picMkLst>
        </pc:picChg>
        <pc:picChg chg="add mod">
          <ac:chgData name="Randy Bartels" userId="65f55a25-f964-4b92-898d-80b36e22dbd9" providerId="ADAL" clId="{058F656D-C602-409E-93C6-F62B731CA433}" dt="2022-12-22T15:38:57.817" v="3427" actId="14100"/>
          <ac:picMkLst>
            <pc:docMk/>
            <pc:sldMk cId="1109371874" sldId="306"/>
            <ac:picMk id="16" creationId="{21B5A0FA-FF2C-3C81-CB98-C2CAE8E3B889}"/>
          </ac:picMkLst>
        </pc:picChg>
        <pc:picChg chg="del">
          <ac:chgData name="Randy Bartels" userId="65f55a25-f964-4b92-898d-80b36e22dbd9" providerId="ADAL" clId="{058F656D-C602-409E-93C6-F62B731CA433}" dt="2022-12-22T15:30:10.871" v="3001" actId="478"/>
          <ac:picMkLst>
            <pc:docMk/>
            <pc:sldMk cId="1109371874" sldId="306"/>
            <ac:picMk id="17" creationId="{8D2C4A5C-85DB-B0AD-BC0B-343767141185}"/>
          </ac:picMkLst>
        </pc:picChg>
      </pc:sldChg>
      <pc:sldChg chg="addSp delSp modSp add mod modAnim">
        <pc:chgData name="Randy Bartels" userId="65f55a25-f964-4b92-898d-80b36e22dbd9" providerId="ADAL" clId="{058F656D-C602-409E-93C6-F62B731CA433}" dt="2023-01-16T20:07:47.529" v="13287" actId="1076"/>
        <pc:sldMkLst>
          <pc:docMk/>
          <pc:sldMk cId="2706986423" sldId="307"/>
        </pc:sldMkLst>
        <pc:spChg chg="mod">
          <ac:chgData name="Randy Bartels" userId="65f55a25-f964-4b92-898d-80b36e22dbd9" providerId="ADAL" clId="{058F656D-C602-409E-93C6-F62B731CA433}" dt="2023-01-16T20:07:40.556" v="13286" actId="20577"/>
          <ac:spMkLst>
            <pc:docMk/>
            <pc:sldMk cId="2706986423" sldId="307"/>
            <ac:spMk id="3" creationId="{A60A9790-48D1-A131-D75B-6B26158DBE93}"/>
          </ac:spMkLst>
        </pc:spChg>
        <pc:picChg chg="add del mod">
          <ac:chgData name="Randy Bartels" userId="65f55a25-f964-4b92-898d-80b36e22dbd9" providerId="ADAL" clId="{058F656D-C602-409E-93C6-F62B731CA433}" dt="2022-12-22T16:14:41.665" v="5737" actId="478"/>
          <ac:picMkLst>
            <pc:docMk/>
            <pc:sldMk cId="2706986423" sldId="307"/>
            <ac:picMk id="5" creationId="{0A56F631-9C50-2030-8D39-354FA002F003}"/>
          </ac:picMkLst>
        </pc:picChg>
        <pc:picChg chg="del">
          <ac:chgData name="Randy Bartels" userId="65f55a25-f964-4b92-898d-80b36e22dbd9" providerId="ADAL" clId="{058F656D-C602-409E-93C6-F62B731CA433}" dt="2022-12-22T16:11:39.651" v="5695" actId="478"/>
          <ac:picMkLst>
            <pc:docMk/>
            <pc:sldMk cId="2706986423" sldId="307"/>
            <ac:picMk id="7" creationId="{102C5DF4-C65B-E6D1-4B79-8096572A9B98}"/>
          </ac:picMkLst>
        </pc:picChg>
        <pc:picChg chg="add mod">
          <ac:chgData name="Randy Bartels" userId="65f55a25-f964-4b92-898d-80b36e22dbd9" providerId="ADAL" clId="{058F656D-C602-409E-93C6-F62B731CA433}" dt="2022-12-22T16:14:56.876" v="5741" actId="14100"/>
          <ac:picMkLst>
            <pc:docMk/>
            <pc:sldMk cId="2706986423" sldId="307"/>
            <ac:picMk id="8" creationId="{A1681A99-766C-5A3B-A4EB-7B5D0158F0D0}"/>
          </ac:picMkLst>
        </pc:picChg>
        <pc:picChg chg="del">
          <ac:chgData name="Randy Bartels" userId="65f55a25-f964-4b92-898d-80b36e22dbd9" providerId="ADAL" clId="{058F656D-C602-409E-93C6-F62B731CA433}" dt="2022-12-22T16:11:41.923" v="5696" actId="478"/>
          <ac:picMkLst>
            <pc:docMk/>
            <pc:sldMk cId="2706986423" sldId="307"/>
            <ac:picMk id="9" creationId="{F6F09992-3546-CFF9-EB0A-4AFECD82528F}"/>
          </ac:picMkLst>
        </pc:picChg>
        <pc:picChg chg="del">
          <ac:chgData name="Randy Bartels" userId="65f55a25-f964-4b92-898d-80b36e22dbd9" providerId="ADAL" clId="{058F656D-C602-409E-93C6-F62B731CA433}" dt="2022-12-22T16:11:42.891" v="5697" actId="478"/>
          <ac:picMkLst>
            <pc:docMk/>
            <pc:sldMk cId="2706986423" sldId="307"/>
            <ac:picMk id="11" creationId="{9C7C4D25-2C89-76C0-8010-9AC70CD8061A}"/>
          </ac:picMkLst>
        </pc:picChg>
        <pc:picChg chg="add del mod">
          <ac:chgData name="Randy Bartels" userId="65f55a25-f964-4b92-898d-80b36e22dbd9" providerId="ADAL" clId="{058F656D-C602-409E-93C6-F62B731CA433}" dt="2022-12-22T16:17:29.407" v="5846" actId="22"/>
          <ac:picMkLst>
            <pc:docMk/>
            <pc:sldMk cId="2706986423" sldId="307"/>
            <ac:picMk id="12" creationId="{DAB4966A-23ED-D763-697E-C730735DB99C}"/>
          </ac:picMkLst>
        </pc:picChg>
        <pc:picChg chg="del mod">
          <ac:chgData name="Randy Bartels" userId="65f55a25-f964-4b92-898d-80b36e22dbd9" providerId="ADAL" clId="{058F656D-C602-409E-93C6-F62B731CA433}" dt="2022-12-22T16:13:49.238" v="5732" actId="478"/>
          <ac:picMkLst>
            <pc:docMk/>
            <pc:sldMk cId="2706986423" sldId="307"/>
            <ac:picMk id="13" creationId="{F3318024-8AE1-41D2-4243-4055D8EC54BC}"/>
          </ac:picMkLst>
        </pc:picChg>
        <pc:picChg chg="add mod">
          <ac:chgData name="Randy Bartels" userId="65f55a25-f964-4b92-898d-80b36e22dbd9" providerId="ADAL" clId="{058F656D-C602-409E-93C6-F62B731CA433}" dt="2023-01-16T20:07:47.529" v="13287" actId="1076"/>
          <ac:picMkLst>
            <pc:docMk/>
            <pc:sldMk cId="2706986423" sldId="307"/>
            <ac:picMk id="15" creationId="{6D1E3CF8-2B89-7509-7CD9-D5F516639836}"/>
          </ac:picMkLst>
        </pc:picChg>
      </pc:sldChg>
      <pc:sldChg chg="addSp delSp modSp add mod ord modAnim">
        <pc:chgData name="Randy Bartels" userId="65f55a25-f964-4b92-898d-80b36e22dbd9" providerId="ADAL" clId="{058F656D-C602-409E-93C6-F62B731CA433}" dt="2022-12-22T17:28:03.730" v="6340" actId="20577"/>
        <pc:sldMkLst>
          <pc:docMk/>
          <pc:sldMk cId="3450760666" sldId="308"/>
        </pc:sldMkLst>
        <pc:spChg chg="mod">
          <ac:chgData name="Randy Bartels" userId="65f55a25-f964-4b92-898d-80b36e22dbd9" providerId="ADAL" clId="{058F656D-C602-409E-93C6-F62B731CA433}" dt="2022-12-22T17:28:03.730" v="6340" actId="20577"/>
          <ac:spMkLst>
            <pc:docMk/>
            <pc:sldMk cId="3450760666" sldId="308"/>
            <ac:spMk id="2" creationId="{25EBABB1-C52F-C891-66E3-85C9FE497D34}"/>
          </ac:spMkLst>
        </pc:spChg>
        <pc:spChg chg="mod">
          <ac:chgData name="Randy Bartels" userId="65f55a25-f964-4b92-898d-80b36e22dbd9" providerId="ADAL" clId="{058F656D-C602-409E-93C6-F62B731CA433}" dt="2022-12-22T17:27:54.461" v="6324" actId="20577"/>
          <ac:spMkLst>
            <pc:docMk/>
            <pc:sldMk cId="3450760666" sldId="308"/>
            <ac:spMk id="3" creationId="{0753824E-A9AF-3EA2-222F-F72A87D9C80A}"/>
          </ac:spMkLst>
        </pc:spChg>
        <pc:picChg chg="add mod">
          <ac:chgData name="Randy Bartels" userId="65f55a25-f964-4b92-898d-80b36e22dbd9" providerId="ADAL" clId="{058F656D-C602-409E-93C6-F62B731CA433}" dt="2022-12-22T17:26:19.372" v="6234" actId="1076"/>
          <ac:picMkLst>
            <pc:docMk/>
            <pc:sldMk cId="3450760666" sldId="308"/>
            <ac:picMk id="5" creationId="{DA6A020B-EAEC-0103-1E48-7468E3742863}"/>
          </ac:picMkLst>
        </pc:picChg>
        <pc:picChg chg="add mod">
          <ac:chgData name="Randy Bartels" userId="65f55a25-f964-4b92-898d-80b36e22dbd9" providerId="ADAL" clId="{058F656D-C602-409E-93C6-F62B731CA433}" dt="2022-12-22T17:26:19.372" v="6234" actId="1076"/>
          <ac:picMkLst>
            <pc:docMk/>
            <pc:sldMk cId="3450760666" sldId="308"/>
            <ac:picMk id="7" creationId="{884C1A4D-C587-AB06-068A-D52228BAE9ED}"/>
          </ac:picMkLst>
        </pc:picChg>
        <pc:picChg chg="del">
          <ac:chgData name="Randy Bartels" userId="65f55a25-f964-4b92-898d-80b36e22dbd9" providerId="ADAL" clId="{058F656D-C602-409E-93C6-F62B731CA433}" dt="2022-12-22T17:21:01.346" v="6055" actId="478"/>
          <ac:picMkLst>
            <pc:docMk/>
            <pc:sldMk cId="3450760666" sldId="308"/>
            <ac:picMk id="9" creationId="{94BCD9DC-5CE7-3467-BC8D-ED7D4E50A502}"/>
          </ac:picMkLst>
        </pc:picChg>
        <pc:picChg chg="add mod">
          <ac:chgData name="Randy Bartels" userId="65f55a25-f964-4b92-898d-80b36e22dbd9" providerId="ADAL" clId="{058F656D-C602-409E-93C6-F62B731CA433}" dt="2022-12-22T17:26:19.372" v="6234" actId="1076"/>
          <ac:picMkLst>
            <pc:docMk/>
            <pc:sldMk cId="3450760666" sldId="308"/>
            <ac:picMk id="10" creationId="{DEC7F1FA-4005-A660-AAF4-F4A7DC3F5812}"/>
          </ac:picMkLst>
        </pc:picChg>
        <pc:picChg chg="del">
          <ac:chgData name="Randy Bartels" userId="65f55a25-f964-4b92-898d-80b36e22dbd9" providerId="ADAL" clId="{058F656D-C602-409E-93C6-F62B731CA433}" dt="2022-12-22T17:21:34.528" v="6107" actId="478"/>
          <ac:picMkLst>
            <pc:docMk/>
            <pc:sldMk cId="3450760666" sldId="308"/>
            <ac:picMk id="11" creationId="{365A7CBB-857F-25DF-79CC-B49B172D3D03}"/>
          </ac:picMkLst>
        </pc:picChg>
        <pc:picChg chg="del">
          <ac:chgData name="Randy Bartels" userId="65f55a25-f964-4b92-898d-80b36e22dbd9" providerId="ADAL" clId="{058F656D-C602-409E-93C6-F62B731CA433}" dt="2022-12-22T17:23:15.011" v="6151" actId="478"/>
          <ac:picMkLst>
            <pc:docMk/>
            <pc:sldMk cId="3450760666" sldId="308"/>
            <ac:picMk id="13" creationId="{05187397-618E-ABD2-D5F1-B89620D3A358}"/>
          </ac:picMkLst>
        </pc:picChg>
      </pc:sldChg>
      <pc:sldChg chg="new del">
        <pc:chgData name="Randy Bartels" userId="65f55a25-f964-4b92-898d-80b36e22dbd9" providerId="ADAL" clId="{058F656D-C602-409E-93C6-F62B731CA433}" dt="2022-12-22T17:36:28.691" v="6353" actId="680"/>
        <pc:sldMkLst>
          <pc:docMk/>
          <pc:sldMk cId="70397719" sldId="309"/>
        </pc:sldMkLst>
      </pc:sldChg>
      <pc:sldChg chg="modSp new del mod">
        <pc:chgData name="Randy Bartels" userId="65f55a25-f964-4b92-898d-80b36e22dbd9" providerId="ADAL" clId="{058F656D-C602-409E-93C6-F62B731CA433}" dt="2022-12-22T17:36:20.738" v="6351" actId="680"/>
        <pc:sldMkLst>
          <pc:docMk/>
          <pc:sldMk cId="2595213456" sldId="309"/>
        </pc:sldMkLst>
        <pc:spChg chg="mod">
          <ac:chgData name="Randy Bartels" userId="65f55a25-f964-4b92-898d-80b36e22dbd9" providerId="ADAL" clId="{058F656D-C602-409E-93C6-F62B731CA433}" dt="2022-12-22T17:36:20.467" v="6350" actId="20577"/>
          <ac:spMkLst>
            <pc:docMk/>
            <pc:sldMk cId="2595213456" sldId="309"/>
            <ac:spMk id="2" creationId="{1E273DA6-F6A7-6B7F-C3BF-61E625197576}"/>
          </ac:spMkLst>
        </pc:spChg>
      </pc:sldChg>
      <pc:sldChg chg="addSp delSp modSp add mod modAnim">
        <pc:chgData name="Randy Bartels" userId="65f55a25-f964-4b92-898d-80b36e22dbd9" providerId="ADAL" clId="{058F656D-C602-409E-93C6-F62B731CA433}" dt="2023-01-16T20:21:19.643" v="13290" actId="1076"/>
        <pc:sldMkLst>
          <pc:docMk/>
          <pc:sldMk cId="3537149876" sldId="309"/>
        </pc:sldMkLst>
        <pc:spChg chg="mod">
          <ac:chgData name="Randy Bartels" userId="65f55a25-f964-4b92-898d-80b36e22dbd9" providerId="ADAL" clId="{058F656D-C602-409E-93C6-F62B731CA433}" dt="2022-12-22T18:20:17.638" v="6735" actId="20577"/>
          <ac:spMkLst>
            <pc:docMk/>
            <pc:sldMk cId="3537149876" sldId="309"/>
            <ac:spMk id="3" creationId="{0753824E-A9AF-3EA2-222F-F72A87D9C80A}"/>
          </ac:spMkLst>
        </pc:spChg>
        <pc:picChg chg="del">
          <ac:chgData name="Randy Bartels" userId="65f55a25-f964-4b92-898d-80b36e22dbd9" providerId="ADAL" clId="{058F656D-C602-409E-93C6-F62B731CA433}" dt="2022-12-22T17:36:51.847" v="6424" actId="478"/>
          <ac:picMkLst>
            <pc:docMk/>
            <pc:sldMk cId="3537149876" sldId="309"/>
            <ac:picMk id="5" creationId="{DA6A020B-EAEC-0103-1E48-7468E3742863}"/>
          </ac:picMkLst>
        </pc:picChg>
        <pc:picChg chg="add mod">
          <ac:chgData name="Randy Bartels" userId="65f55a25-f964-4b92-898d-80b36e22dbd9" providerId="ADAL" clId="{058F656D-C602-409E-93C6-F62B731CA433}" dt="2023-01-16T20:21:19.643" v="13290" actId="1076"/>
          <ac:picMkLst>
            <pc:docMk/>
            <pc:sldMk cId="3537149876" sldId="309"/>
            <ac:picMk id="5" creationId="{DBBD4A96-2B5F-0F60-20AA-062839E4610B}"/>
          </ac:picMkLst>
        </pc:picChg>
        <pc:picChg chg="add del mod">
          <ac:chgData name="Randy Bartels" userId="65f55a25-f964-4b92-898d-80b36e22dbd9" providerId="ADAL" clId="{058F656D-C602-409E-93C6-F62B731CA433}" dt="2022-12-22T18:00:49.827" v="6638" actId="478"/>
          <ac:picMkLst>
            <pc:docMk/>
            <pc:sldMk cId="3537149876" sldId="309"/>
            <ac:picMk id="6" creationId="{28DC494C-EC5F-D06C-599A-63790B066CBE}"/>
          </ac:picMkLst>
        </pc:picChg>
        <pc:picChg chg="del">
          <ac:chgData name="Randy Bartels" userId="65f55a25-f964-4b92-898d-80b36e22dbd9" providerId="ADAL" clId="{058F656D-C602-409E-93C6-F62B731CA433}" dt="2022-12-22T17:36:52.601" v="6425" actId="478"/>
          <ac:picMkLst>
            <pc:docMk/>
            <pc:sldMk cId="3537149876" sldId="309"/>
            <ac:picMk id="7" creationId="{884C1A4D-C587-AB06-068A-D52228BAE9ED}"/>
          </ac:picMkLst>
        </pc:picChg>
        <pc:picChg chg="add mod">
          <ac:chgData name="Randy Bartels" userId="65f55a25-f964-4b92-898d-80b36e22dbd9" providerId="ADAL" clId="{058F656D-C602-409E-93C6-F62B731CA433}" dt="2023-01-16T20:20:44.336" v="13288" actId="1076"/>
          <ac:picMkLst>
            <pc:docMk/>
            <pc:sldMk cId="3537149876" sldId="309"/>
            <ac:picMk id="9" creationId="{4F727581-0245-E11B-7A07-6DA5FCD3733F}"/>
          </ac:picMkLst>
        </pc:picChg>
        <pc:picChg chg="del">
          <ac:chgData name="Randy Bartels" userId="65f55a25-f964-4b92-898d-80b36e22dbd9" providerId="ADAL" clId="{058F656D-C602-409E-93C6-F62B731CA433}" dt="2022-12-22T17:36:53.226" v="6426" actId="478"/>
          <ac:picMkLst>
            <pc:docMk/>
            <pc:sldMk cId="3537149876" sldId="309"/>
            <ac:picMk id="10" creationId="{DEC7F1FA-4005-A660-AAF4-F4A7DC3F5812}"/>
          </ac:picMkLst>
        </pc:picChg>
      </pc:sldChg>
      <pc:sldChg chg="new del">
        <pc:chgData name="Randy Bartels" userId="65f55a25-f964-4b92-898d-80b36e22dbd9" providerId="ADAL" clId="{058F656D-C602-409E-93C6-F62B731CA433}" dt="2022-12-22T18:20:57.612" v="6737" actId="680"/>
        <pc:sldMkLst>
          <pc:docMk/>
          <pc:sldMk cId="3472573692" sldId="310"/>
        </pc:sldMkLst>
      </pc:sldChg>
      <pc:sldChg chg="addSp delSp modSp add mod modAnim">
        <pc:chgData name="Randy Bartels" userId="65f55a25-f964-4b92-898d-80b36e22dbd9" providerId="ADAL" clId="{058F656D-C602-409E-93C6-F62B731CA433}" dt="2022-12-22T19:30:43.619" v="7248" actId="20577"/>
        <pc:sldMkLst>
          <pc:docMk/>
          <pc:sldMk cId="4093685834" sldId="310"/>
        </pc:sldMkLst>
        <pc:spChg chg="mod">
          <ac:chgData name="Randy Bartels" userId="65f55a25-f964-4b92-898d-80b36e22dbd9" providerId="ADAL" clId="{058F656D-C602-409E-93C6-F62B731CA433}" dt="2022-12-22T18:21:08.869" v="6755" actId="20577"/>
          <ac:spMkLst>
            <pc:docMk/>
            <pc:sldMk cId="4093685834" sldId="310"/>
            <ac:spMk id="2" creationId="{25EBABB1-C52F-C891-66E3-85C9FE497D34}"/>
          </ac:spMkLst>
        </pc:spChg>
        <pc:spChg chg="mod">
          <ac:chgData name="Randy Bartels" userId="65f55a25-f964-4b92-898d-80b36e22dbd9" providerId="ADAL" clId="{058F656D-C602-409E-93C6-F62B731CA433}" dt="2022-12-22T19:30:43.619" v="7248" actId="20577"/>
          <ac:spMkLst>
            <pc:docMk/>
            <pc:sldMk cId="4093685834" sldId="310"/>
            <ac:spMk id="3" creationId="{0753824E-A9AF-3EA2-222F-F72A87D9C80A}"/>
          </ac:spMkLst>
        </pc:spChg>
        <pc:picChg chg="add del">
          <ac:chgData name="Randy Bartels" userId="65f55a25-f964-4b92-898d-80b36e22dbd9" providerId="ADAL" clId="{058F656D-C602-409E-93C6-F62B731CA433}" dt="2022-12-22T18:21:59.840" v="6812" actId="22"/>
          <ac:picMkLst>
            <pc:docMk/>
            <pc:sldMk cId="4093685834" sldId="310"/>
            <ac:picMk id="5" creationId="{13CBCEFA-9092-4120-0EEA-0AC8C5DB38F9}"/>
          </ac:picMkLst>
        </pc:picChg>
        <pc:picChg chg="add mod">
          <ac:chgData name="Randy Bartels" userId="65f55a25-f964-4b92-898d-80b36e22dbd9" providerId="ADAL" clId="{058F656D-C602-409E-93C6-F62B731CA433}" dt="2022-12-22T18:23:45.501" v="6815" actId="1076"/>
          <ac:picMkLst>
            <pc:docMk/>
            <pc:sldMk cId="4093685834" sldId="310"/>
            <ac:picMk id="7" creationId="{81B6823E-20F9-943E-8442-64790BA5674D}"/>
          </ac:picMkLst>
        </pc:picChg>
        <pc:picChg chg="del">
          <ac:chgData name="Randy Bartels" userId="65f55a25-f964-4b92-898d-80b36e22dbd9" providerId="ADAL" clId="{058F656D-C602-409E-93C6-F62B731CA433}" dt="2022-12-22T18:21:54.891" v="6810" actId="478"/>
          <ac:picMkLst>
            <pc:docMk/>
            <pc:sldMk cId="4093685834" sldId="310"/>
            <ac:picMk id="9" creationId="{4F727581-0245-E11B-7A07-6DA5FCD3733F}"/>
          </ac:picMkLst>
        </pc:picChg>
      </pc:sldChg>
      <pc:sldChg chg="addSp delSp modSp add mod modAnim">
        <pc:chgData name="Randy Bartels" userId="65f55a25-f964-4b92-898d-80b36e22dbd9" providerId="ADAL" clId="{058F656D-C602-409E-93C6-F62B731CA433}" dt="2023-01-16T20:28:52.905" v="13449" actId="20577"/>
        <pc:sldMkLst>
          <pc:docMk/>
          <pc:sldMk cId="2969823565" sldId="311"/>
        </pc:sldMkLst>
        <pc:spChg chg="mod">
          <ac:chgData name="Randy Bartels" userId="65f55a25-f964-4b92-898d-80b36e22dbd9" providerId="ADAL" clId="{058F656D-C602-409E-93C6-F62B731CA433}" dt="2022-12-22T19:27:52.707" v="7123" actId="27636"/>
          <ac:spMkLst>
            <pc:docMk/>
            <pc:sldMk cId="2969823565" sldId="311"/>
            <ac:spMk id="2" creationId="{25EBABB1-C52F-C891-66E3-85C9FE497D34}"/>
          </ac:spMkLst>
        </pc:spChg>
        <pc:spChg chg="mod">
          <ac:chgData name="Randy Bartels" userId="65f55a25-f964-4b92-898d-80b36e22dbd9" providerId="ADAL" clId="{058F656D-C602-409E-93C6-F62B731CA433}" dt="2023-01-16T20:28:52.905" v="13449" actId="20577"/>
          <ac:spMkLst>
            <pc:docMk/>
            <pc:sldMk cId="2969823565" sldId="311"/>
            <ac:spMk id="3" creationId="{0753824E-A9AF-3EA2-222F-F72A87D9C80A}"/>
          </ac:spMkLst>
        </pc:spChg>
        <pc:picChg chg="add mod">
          <ac:chgData name="Randy Bartels" userId="65f55a25-f964-4b92-898d-80b36e22dbd9" providerId="ADAL" clId="{058F656D-C602-409E-93C6-F62B731CA433}" dt="2022-12-22T19:31:35.262" v="7278" actId="1076"/>
          <ac:picMkLst>
            <pc:docMk/>
            <pc:sldMk cId="2969823565" sldId="311"/>
            <ac:picMk id="5" creationId="{67107176-FA4F-E897-0F71-52B15BE1A085}"/>
          </ac:picMkLst>
        </pc:picChg>
        <pc:picChg chg="del">
          <ac:chgData name="Randy Bartels" userId="65f55a25-f964-4b92-898d-80b36e22dbd9" providerId="ADAL" clId="{058F656D-C602-409E-93C6-F62B731CA433}" dt="2022-12-22T19:31:26.713" v="7275" actId="478"/>
          <ac:picMkLst>
            <pc:docMk/>
            <pc:sldMk cId="2969823565" sldId="311"/>
            <ac:picMk id="7" creationId="{81B6823E-20F9-943E-8442-64790BA5674D}"/>
          </ac:picMkLst>
        </pc:picChg>
        <pc:picChg chg="add mod">
          <ac:chgData name="Randy Bartels" userId="65f55a25-f964-4b92-898d-80b36e22dbd9" providerId="ADAL" clId="{058F656D-C602-409E-93C6-F62B731CA433}" dt="2022-12-22T19:32:37.554" v="7343" actId="1076"/>
          <ac:picMkLst>
            <pc:docMk/>
            <pc:sldMk cId="2969823565" sldId="311"/>
            <ac:picMk id="8" creationId="{FD94918B-7BC0-9E36-8AD5-AA198C607BE1}"/>
          </ac:picMkLst>
        </pc:picChg>
      </pc:sldChg>
      <pc:sldChg chg="addSp delSp modSp add mod modAnim">
        <pc:chgData name="Randy Bartels" userId="65f55a25-f964-4b92-898d-80b36e22dbd9" providerId="ADAL" clId="{058F656D-C602-409E-93C6-F62B731CA433}" dt="2023-01-16T20:23:29.738" v="13304" actId="20577"/>
        <pc:sldMkLst>
          <pc:docMk/>
          <pc:sldMk cId="4003484081" sldId="312"/>
        </pc:sldMkLst>
        <pc:spChg chg="mod">
          <ac:chgData name="Randy Bartels" userId="65f55a25-f964-4b92-898d-80b36e22dbd9" providerId="ADAL" clId="{058F656D-C602-409E-93C6-F62B731CA433}" dt="2022-12-22T19:39:03.725" v="7378" actId="20577"/>
          <ac:spMkLst>
            <pc:docMk/>
            <pc:sldMk cId="4003484081" sldId="312"/>
            <ac:spMk id="2" creationId="{25EBABB1-C52F-C891-66E3-85C9FE497D34}"/>
          </ac:spMkLst>
        </pc:spChg>
        <pc:spChg chg="mod">
          <ac:chgData name="Randy Bartels" userId="65f55a25-f964-4b92-898d-80b36e22dbd9" providerId="ADAL" clId="{058F656D-C602-409E-93C6-F62B731CA433}" dt="2023-01-16T20:23:29.738" v="13304" actId="20577"/>
          <ac:spMkLst>
            <pc:docMk/>
            <pc:sldMk cId="4003484081" sldId="312"/>
            <ac:spMk id="3" creationId="{0753824E-A9AF-3EA2-222F-F72A87D9C80A}"/>
          </ac:spMkLst>
        </pc:spChg>
        <pc:picChg chg="add mod">
          <ac:chgData name="Randy Bartels" userId="65f55a25-f964-4b92-898d-80b36e22dbd9" providerId="ADAL" clId="{058F656D-C602-409E-93C6-F62B731CA433}" dt="2022-12-22T19:41:51.471" v="7640" actId="1076"/>
          <ac:picMkLst>
            <pc:docMk/>
            <pc:sldMk cId="4003484081" sldId="312"/>
            <ac:picMk id="5" creationId="{9E481934-0B13-607F-90E4-DFD469ED03FE}"/>
          </ac:picMkLst>
        </pc:picChg>
        <pc:picChg chg="add mod">
          <ac:chgData name="Randy Bartels" userId="65f55a25-f964-4b92-898d-80b36e22dbd9" providerId="ADAL" clId="{058F656D-C602-409E-93C6-F62B731CA433}" dt="2022-12-22T19:42:37.950" v="7643" actId="1076"/>
          <ac:picMkLst>
            <pc:docMk/>
            <pc:sldMk cId="4003484081" sldId="312"/>
            <ac:picMk id="7" creationId="{04F909E7-5A4A-EA25-A1B9-CF0D8FE8A48E}"/>
          </ac:picMkLst>
        </pc:picChg>
        <pc:picChg chg="del">
          <ac:chgData name="Randy Bartels" userId="65f55a25-f964-4b92-898d-80b36e22dbd9" providerId="ADAL" clId="{058F656D-C602-409E-93C6-F62B731CA433}" dt="2022-12-22T19:39:24.894" v="7432" actId="478"/>
          <ac:picMkLst>
            <pc:docMk/>
            <pc:sldMk cId="4003484081" sldId="312"/>
            <ac:picMk id="9" creationId="{4F727581-0245-E11B-7A07-6DA5FCD3733F}"/>
          </ac:picMkLst>
        </pc:picChg>
        <pc:picChg chg="add mod">
          <ac:chgData name="Randy Bartels" userId="65f55a25-f964-4b92-898d-80b36e22dbd9" providerId="ADAL" clId="{058F656D-C602-409E-93C6-F62B731CA433}" dt="2023-01-16T20:23:09.160" v="13291" actId="1076"/>
          <ac:picMkLst>
            <pc:docMk/>
            <pc:sldMk cId="4003484081" sldId="312"/>
            <ac:picMk id="10" creationId="{319E8D70-02E7-AAA1-099E-B3C51134A0BC}"/>
          </ac:picMkLst>
        </pc:picChg>
      </pc:sldChg>
      <pc:sldChg chg="new del">
        <pc:chgData name="Randy Bartels" userId="65f55a25-f964-4b92-898d-80b36e22dbd9" providerId="ADAL" clId="{058F656D-C602-409E-93C6-F62B731CA433}" dt="2022-12-22T19:46:06.722" v="7801" actId="680"/>
        <pc:sldMkLst>
          <pc:docMk/>
          <pc:sldMk cId="980293690" sldId="313"/>
        </pc:sldMkLst>
      </pc:sldChg>
      <pc:sldChg chg="addSp delSp modSp add mod modAnim">
        <pc:chgData name="Randy Bartels" userId="65f55a25-f964-4b92-898d-80b36e22dbd9" providerId="ADAL" clId="{058F656D-C602-409E-93C6-F62B731CA433}" dt="2023-01-12T17:54:03.838" v="12094" actId="166"/>
        <pc:sldMkLst>
          <pc:docMk/>
          <pc:sldMk cId="2816804229" sldId="313"/>
        </pc:sldMkLst>
        <pc:spChg chg="mod">
          <ac:chgData name="Randy Bartels" userId="65f55a25-f964-4b92-898d-80b36e22dbd9" providerId="ADAL" clId="{058F656D-C602-409E-93C6-F62B731CA433}" dt="2022-12-22T19:59:01.472" v="8654" actId="20577"/>
          <ac:spMkLst>
            <pc:docMk/>
            <pc:sldMk cId="2816804229" sldId="313"/>
            <ac:spMk id="2" creationId="{25EBABB1-C52F-C891-66E3-85C9FE497D34}"/>
          </ac:spMkLst>
        </pc:spChg>
        <pc:spChg chg="mod">
          <ac:chgData name="Randy Bartels" userId="65f55a25-f964-4b92-898d-80b36e22dbd9" providerId="ADAL" clId="{058F656D-C602-409E-93C6-F62B731CA433}" dt="2022-12-22T19:55:54.038" v="8637" actId="20577"/>
          <ac:spMkLst>
            <pc:docMk/>
            <pc:sldMk cId="2816804229" sldId="313"/>
            <ac:spMk id="3" creationId="{0753824E-A9AF-3EA2-222F-F72A87D9C80A}"/>
          </ac:spMkLst>
        </pc:spChg>
        <pc:picChg chg="del">
          <ac:chgData name="Randy Bartels" userId="65f55a25-f964-4b92-898d-80b36e22dbd9" providerId="ADAL" clId="{058F656D-C602-409E-93C6-F62B731CA433}" dt="2022-12-22T19:46:31.770" v="7834" actId="478"/>
          <ac:picMkLst>
            <pc:docMk/>
            <pc:sldMk cId="2816804229" sldId="313"/>
            <ac:picMk id="5" creationId="{67107176-FA4F-E897-0F71-52B15BE1A085}"/>
          </ac:picMkLst>
        </pc:picChg>
        <pc:picChg chg="add mod">
          <ac:chgData name="Randy Bartels" userId="65f55a25-f964-4b92-898d-80b36e22dbd9" providerId="ADAL" clId="{058F656D-C602-409E-93C6-F62B731CA433}" dt="2022-12-22T19:49:38.069" v="8305" actId="1076"/>
          <ac:picMkLst>
            <pc:docMk/>
            <pc:sldMk cId="2816804229" sldId="313"/>
            <ac:picMk id="6" creationId="{024F2143-E385-1AAE-8B53-949FEADE763A}"/>
          </ac:picMkLst>
        </pc:picChg>
        <pc:picChg chg="del">
          <ac:chgData name="Randy Bartels" userId="65f55a25-f964-4b92-898d-80b36e22dbd9" providerId="ADAL" clId="{058F656D-C602-409E-93C6-F62B731CA433}" dt="2022-12-22T19:46:33.721" v="7835" actId="478"/>
          <ac:picMkLst>
            <pc:docMk/>
            <pc:sldMk cId="2816804229" sldId="313"/>
            <ac:picMk id="8" creationId="{FD94918B-7BC0-9E36-8AD5-AA198C607BE1}"/>
          </ac:picMkLst>
        </pc:picChg>
        <pc:picChg chg="add mod">
          <ac:chgData name="Randy Bartels" userId="65f55a25-f964-4b92-898d-80b36e22dbd9" providerId="ADAL" clId="{058F656D-C602-409E-93C6-F62B731CA433}" dt="2022-12-22T19:51:20.097" v="8308" actId="1076"/>
          <ac:picMkLst>
            <pc:docMk/>
            <pc:sldMk cId="2816804229" sldId="313"/>
            <ac:picMk id="9" creationId="{E2C830D9-2702-ABB9-A845-2850DA692429}"/>
          </ac:picMkLst>
        </pc:picChg>
        <pc:picChg chg="add mod ord">
          <ac:chgData name="Randy Bartels" userId="65f55a25-f964-4b92-898d-80b36e22dbd9" providerId="ADAL" clId="{058F656D-C602-409E-93C6-F62B731CA433}" dt="2023-01-12T17:54:03.838" v="12094" actId="166"/>
          <ac:picMkLst>
            <pc:docMk/>
            <pc:sldMk cId="2816804229" sldId="313"/>
            <ac:picMk id="11" creationId="{95645E93-E259-58C6-58A1-F4FCC5CF044A}"/>
          </ac:picMkLst>
        </pc:picChg>
        <pc:picChg chg="add mod">
          <ac:chgData name="Randy Bartels" userId="65f55a25-f964-4b92-898d-80b36e22dbd9" providerId="ADAL" clId="{058F656D-C602-409E-93C6-F62B731CA433}" dt="2022-12-22T19:56:38.994" v="8640" actId="1076"/>
          <ac:picMkLst>
            <pc:docMk/>
            <pc:sldMk cId="2816804229" sldId="313"/>
            <ac:picMk id="13" creationId="{26270052-6904-C9E5-56C3-0FC5E2D58412}"/>
          </ac:picMkLst>
        </pc:picChg>
      </pc:sldChg>
      <pc:sldChg chg="add">
        <pc:chgData name="Randy Bartels" userId="65f55a25-f964-4b92-898d-80b36e22dbd9" providerId="ADAL" clId="{058F656D-C602-409E-93C6-F62B731CA433}" dt="2023-01-03T16:32:23.395" v="9469" actId="2890"/>
        <pc:sldMkLst>
          <pc:docMk/>
          <pc:sldMk cId="3322724788" sldId="314"/>
        </pc:sldMkLst>
      </pc:sldChg>
      <pc:sldChg chg="new del">
        <pc:chgData name="Randy Bartels" userId="65f55a25-f964-4b92-898d-80b36e22dbd9" providerId="ADAL" clId="{058F656D-C602-409E-93C6-F62B731CA433}" dt="2023-01-03T16:32:20.822" v="9468" actId="680"/>
        <pc:sldMkLst>
          <pc:docMk/>
          <pc:sldMk cId="3786353311" sldId="314"/>
        </pc:sldMkLst>
      </pc:sldChg>
      <pc:sldChg chg="add">
        <pc:chgData name="Randy Bartels" userId="65f55a25-f964-4b92-898d-80b36e22dbd9" providerId="ADAL" clId="{058F656D-C602-409E-93C6-F62B731CA433}" dt="2023-01-03T16:33:40.756" v="9487" actId="2890"/>
        <pc:sldMkLst>
          <pc:docMk/>
          <pc:sldMk cId="653887139" sldId="315"/>
        </pc:sldMkLst>
      </pc:sldChg>
      <pc:sldChg chg="addSp modSp new mod">
        <pc:chgData name="Randy Bartels" userId="65f55a25-f964-4b92-898d-80b36e22dbd9" providerId="ADAL" clId="{058F656D-C602-409E-93C6-F62B731CA433}" dt="2023-01-03T17:08:13.199" v="10202" actId="20577"/>
        <pc:sldMkLst>
          <pc:docMk/>
          <pc:sldMk cId="3915796931" sldId="316"/>
        </pc:sldMkLst>
        <pc:spChg chg="mod">
          <ac:chgData name="Randy Bartels" userId="65f55a25-f964-4b92-898d-80b36e22dbd9" providerId="ADAL" clId="{058F656D-C602-409E-93C6-F62B731CA433}" dt="2023-01-03T16:46:03.046" v="9527" actId="207"/>
          <ac:spMkLst>
            <pc:docMk/>
            <pc:sldMk cId="3915796931" sldId="316"/>
            <ac:spMk id="2" creationId="{49564FF2-77A7-BB57-9C68-3BB404C2B704}"/>
          </ac:spMkLst>
        </pc:spChg>
        <pc:spChg chg="mod">
          <ac:chgData name="Randy Bartels" userId="65f55a25-f964-4b92-898d-80b36e22dbd9" providerId="ADAL" clId="{058F656D-C602-409E-93C6-F62B731CA433}" dt="2023-01-03T17:08:13.199" v="10202" actId="20577"/>
          <ac:spMkLst>
            <pc:docMk/>
            <pc:sldMk cId="3915796931" sldId="316"/>
            <ac:spMk id="3" creationId="{E48EA768-6E78-8C4C-97FD-14BB8DBE58BE}"/>
          </ac:spMkLst>
        </pc:spChg>
        <pc:picChg chg="add mod">
          <ac:chgData name="Randy Bartels" userId="65f55a25-f964-4b92-898d-80b36e22dbd9" providerId="ADAL" clId="{058F656D-C602-409E-93C6-F62B731CA433}" dt="2023-01-03T17:07:25.891" v="10199" actId="1076"/>
          <ac:picMkLst>
            <pc:docMk/>
            <pc:sldMk cId="3915796931" sldId="316"/>
            <ac:picMk id="5" creationId="{2C4093F2-9AF2-2FC7-08C0-F571512389CD}"/>
          </ac:picMkLst>
        </pc:picChg>
        <pc:picChg chg="add mod">
          <ac:chgData name="Randy Bartels" userId="65f55a25-f964-4b92-898d-80b36e22dbd9" providerId="ADAL" clId="{058F656D-C602-409E-93C6-F62B731CA433}" dt="2023-01-03T17:07:28.681" v="10200" actId="1076"/>
          <ac:picMkLst>
            <pc:docMk/>
            <pc:sldMk cId="3915796931" sldId="316"/>
            <ac:picMk id="7" creationId="{C09E503E-EDAC-3FC0-F94C-40DA08CE031A}"/>
          </ac:picMkLst>
        </pc:picChg>
        <pc:picChg chg="add mod">
          <ac:chgData name="Randy Bartels" userId="65f55a25-f964-4b92-898d-80b36e22dbd9" providerId="ADAL" clId="{058F656D-C602-409E-93C6-F62B731CA433}" dt="2023-01-03T17:07:32.651" v="10201" actId="14100"/>
          <ac:picMkLst>
            <pc:docMk/>
            <pc:sldMk cId="3915796931" sldId="316"/>
            <ac:picMk id="9" creationId="{83E41C85-1A1D-5FF6-BD13-A702F32955C6}"/>
          </ac:picMkLst>
        </pc:picChg>
      </pc:sldChg>
      <pc:sldChg chg="addSp delSp modSp add mod modAnim">
        <pc:chgData name="Randy Bartels" userId="65f55a25-f964-4b92-898d-80b36e22dbd9" providerId="ADAL" clId="{058F656D-C602-409E-93C6-F62B731CA433}" dt="2023-01-12T15:13:48.924" v="10978" actId="20577"/>
        <pc:sldMkLst>
          <pc:docMk/>
          <pc:sldMk cId="3517342124" sldId="317"/>
        </pc:sldMkLst>
        <pc:spChg chg="mod">
          <ac:chgData name="Randy Bartels" userId="65f55a25-f964-4b92-898d-80b36e22dbd9" providerId="ADAL" clId="{058F656D-C602-409E-93C6-F62B731CA433}" dt="2023-01-10T17:14:35.188" v="10788" actId="20577"/>
          <ac:spMkLst>
            <pc:docMk/>
            <pc:sldMk cId="3517342124" sldId="317"/>
            <ac:spMk id="2" creationId="{25EBABB1-C52F-C891-66E3-85C9FE497D34}"/>
          </ac:spMkLst>
        </pc:spChg>
        <pc:spChg chg="mod">
          <ac:chgData name="Randy Bartels" userId="65f55a25-f964-4b92-898d-80b36e22dbd9" providerId="ADAL" clId="{058F656D-C602-409E-93C6-F62B731CA433}" dt="2023-01-12T15:13:48.924" v="10978" actId="20577"/>
          <ac:spMkLst>
            <pc:docMk/>
            <pc:sldMk cId="3517342124" sldId="317"/>
            <ac:spMk id="3" creationId="{0753824E-A9AF-3EA2-222F-F72A87D9C80A}"/>
          </ac:spMkLst>
        </pc:spChg>
        <pc:picChg chg="add del mod">
          <ac:chgData name="Randy Bartels" userId="65f55a25-f964-4b92-898d-80b36e22dbd9" providerId="ADAL" clId="{058F656D-C602-409E-93C6-F62B731CA433}" dt="2023-01-12T15:10:29.802" v="10796" actId="478"/>
          <ac:picMkLst>
            <pc:docMk/>
            <pc:sldMk cId="3517342124" sldId="317"/>
            <ac:picMk id="5" creationId="{BC82A3CC-7FB2-4CF5-4ACE-B2AF26DA272A}"/>
          </ac:picMkLst>
        </pc:picChg>
        <pc:picChg chg="add mod">
          <ac:chgData name="Randy Bartels" userId="65f55a25-f964-4b92-898d-80b36e22dbd9" providerId="ADAL" clId="{058F656D-C602-409E-93C6-F62B731CA433}" dt="2023-01-12T15:10:34.053" v="10798" actId="1076"/>
          <ac:picMkLst>
            <pc:docMk/>
            <pc:sldMk cId="3517342124" sldId="317"/>
            <ac:picMk id="6" creationId="{23E84889-212C-2610-77D3-ED06A9DFFEE8}"/>
          </ac:picMkLst>
        </pc:picChg>
        <pc:picChg chg="add mod">
          <ac:chgData name="Randy Bartels" userId="65f55a25-f964-4b92-898d-80b36e22dbd9" providerId="ADAL" clId="{058F656D-C602-409E-93C6-F62B731CA433}" dt="2023-01-10T17:13:12.498" v="10776" actId="1076"/>
          <ac:picMkLst>
            <pc:docMk/>
            <pc:sldMk cId="3517342124" sldId="317"/>
            <ac:picMk id="7" creationId="{1EE24E21-32B5-58FF-01BB-2A73A6EDF466}"/>
          </ac:picMkLst>
        </pc:picChg>
        <pc:picChg chg="add mod">
          <ac:chgData name="Randy Bartels" userId="65f55a25-f964-4b92-898d-80b36e22dbd9" providerId="ADAL" clId="{058F656D-C602-409E-93C6-F62B731CA433}" dt="2023-01-12T15:12:09.970" v="10846" actId="14100"/>
          <ac:picMkLst>
            <pc:docMk/>
            <pc:sldMk cId="3517342124" sldId="317"/>
            <ac:picMk id="9" creationId="{24B01EF9-E9B4-6B10-3268-E9B2F6BDF7B2}"/>
          </ac:picMkLst>
        </pc:picChg>
        <pc:picChg chg="del">
          <ac:chgData name="Randy Bartels" userId="65f55a25-f964-4b92-898d-80b36e22dbd9" providerId="ADAL" clId="{058F656D-C602-409E-93C6-F62B731CA433}" dt="2023-01-10T17:09:38.709" v="10453" actId="478"/>
          <ac:picMkLst>
            <pc:docMk/>
            <pc:sldMk cId="3517342124" sldId="317"/>
            <ac:picMk id="9" creationId="{4F727581-0245-E11B-7A07-6DA5FCD3733F}"/>
          </ac:picMkLst>
        </pc:picChg>
        <pc:picChg chg="add del mod">
          <ac:chgData name="Randy Bartels" userId="65f55a25-f964-4b92-898d-80b36e22dbd9" providerId="ADAL" clId="{058F656D-C602-409E-93C6-F62B731CA433}" dt="2023-01-12T15:11:58.976" v="10842" actId="478"/>
          <ac:picMkLst>
            <pc:docMk/>
            <pc:sldMk cId="3517342124" sldId="317"/>
            <ac:picMk id="10" creationId="{B581B044-0E27-8B33-F0D8-9E82B5408D7B}"/>
          </ac:picMkLst>
        </pc:picChg>
      </pc:sldChg>
      <pc:sldChg chg="addSp delSp modSp add mod addAnim delAnim modAnim">
        <pc:chgData name="Randy Bartels" userId="65f55a25-f964-4b92-898d-80b36e22dbd9" providerId="ADAL" clId="{058F656D-C602-409E-93C6-F62B731CA433}" dt="2023-01-21T17:37:57.211" v="13718" actId="20577"/>
        <pc:sldMkLst>
          <pc:docMk/>
          <pc:sldMk cId="1232470585" sldId="318"/>
        </pc:sldMkLst>
        <pc:spChg chg="mod">
          <ac:chgData name="Randy Bartels" userId="65f55a25-f964-4b92-898d-80b36e22dbd9" providerId="ADAL" clId="{058F656D-C602-409E-93C6-F62B731CA433}" dt="2023-01-12T15:31:55.687" v="11776" actId="20577"/>
          <ac:spMkLst>
            <pc:docMk/>
            <pc:sldMk cId="1232470585" sldId="318"/>
            <ac:spMk id="2" creationId="{25EBABB1-C52F-C891-66E3-85C9FE497D34}"/>
          </ac:spMkLst>
        </pc:spChg>
        <pc:spChg chg="mod">
          <ac:chgData name="Randy Bartels" userId="65f55a25-f964-4b92-898d-80b36e22dbd9" providerId="ADAL" clId="{058F656D-C602-409E-93C6-F62B731CA433}" dt="2023-01-21T17:37:57.211" v="13718" actId="20577"/>
          <ac:spMkLst>
            <pc:docMk/>
            <pc:sldMk cId="1232470585" sldId="318"/>
            <ac:spMk id="3" creationId="{0753824E-A9AF-3EA2-222F-F72A87D9C80A}"/>
          </ac:spMkLst>
        </pc:spChg>
        <pc:spChg chg="add del mod">
          <ac:chgData name="Randy Bartels" userId="65f55a25-f964-4b92-898d-80b36e22dbd9" providerId="ADAL" clId="{058F656D-C602-409E-93C6-F62B731CA433}" dt="2023-01-21T17:36:29.083" v="13669"/>
          <ac:spMkLst>
            <pc:docMk/>
            <pc:sldMk cId="1232470585" sldId="318"/>
            <ac:spMk id="5" creationId="{065FD2D4-C0FA-93D3-D74D-98401BBAF7CA}"/>
          </ac:spMkLst>
        </pc:spChg>
        <pc:spChg chg="add del mod">
          <ac:chgData name="Randy Bartels" userId="65f55a25-f964-4b92-898d-80b36e22dbd9" providerId="ADAL" clId="{058F656D-C602-409E-93C6-F62B731CA433}" dt="2023-01-21T17:37:21.258" v="13685" actId="767"/>
          <ac:spMkLst>
            <pc:docMk/>
            <pc:sldMk cId="1232470585" sldId="318"/>
            <ac:spMk id="6" creationId="{A04814ED-A6A6-D8B0-A0A8-02A2AC60EF6C}"/>
          </ac:spMkLst>
        </pc:spChg>
        <pc:spChg chg="add del mod">
          <ac:chgData name="Randy Bartels" userId="65f55a25-f964-4b92-898d-80b36e22dbd9" providerId="ADAL" clId="{058F656D-C602-409E-93C6-F62B731CA433}" dt="2023-01-21T17:36:45.497" v="13672"/>
          <ac:spMkLst>
            <pc:docMk/>
            <pc:sldMk cId="1232470585" sldId="318"/>
            <ac:spMk id="7" creationId="{9F0E2100-2B25-2819-E219-CF3ACCEEAEC9}"/>
          </ac:spMkLst>
        </pc:spChg>
        <pc:grpChg chg="add mod">
          <ac:chgData name="Randy Bartels" userId="65f55a25-f964-4b92-898d-80b36e22dbd9" providerId="ADAL" clId="{058F656D-C602-409E-93C6-F62B731CA433}" dt="2023-01-21T17:35:41.637" v="13663" actId="1076"/>
          <ac:grpSpMkLst>
            <pc:docMk/>
            <pc:sldMk cId="1232470585" sldId="318"/>
            <ac:grpSpMk id="4" creationId="{C8D338B2-C67D-BA63-5441-ED6046DD5BF0}"/>
          </ac:grpSpMkLst>
        </pc:grpChg>
        <pc:picChg chg="add del mod">
          <ac:chgData name="Randy Bartels" userId="65f55a25-f964-4b92-898d-80b36e22dbd9" providerId="ADAL" clId="{058F656D-C602-409E-93C6-F62B731CA433}" dt="2023-01-12T15:27:20.852" v="11621" actId="478"/>
          <ac:picMkLst>
            <pc:docMk/>
            <pc:sldMk cId="1232470585" sldId="318"/>
            <ac:picMk id="5" creationId="{DD875FC5-96A8-5910-C24F-106D94651EC6}"/>
          </ac:picMkLst>
        </pc:picChg>
        <pc:picChg chg="del">
          <ac:chgData name="Randy Bartels" userId="65f55a25-f964-4b92-898d-80b36e22dbd9" providerId="ADAL" clId="{058F656D-C602-409E-93C6-F62B731CA433}" dt="2023-01-12T15:15:32.930" v="11009" actId="478"/>
          <ac:picMkLst>
            <pc:docMk/>
            <pc:sldMk cId="1232470585" sldId="318"/>
            <ac:picMk id="6" creationId="{23E84889-212C-2610-77D3-ED06A9DFFEE8}"/>
          </ac:picMkLst>
        </pc:picChg>
        <pc:picChg chg="del">
          <ac:chgData name="Randy Bartels" userId="65f55a25-f964-4b92-898d-80b36e22dbd9" providerId="ADAL" clId="{058F656D-C602-409E-93C6-F62B731CA433}" dt="2023-01-12T15:15:33.637" v="11010" actId="478"/>
          <ac:picMkLst>
            <pc:docMk/>
            <pc:sldMk cId="1232470585" sldId="318"/>
            <ac:picMk id="7" creationId="{1EE24E21-32B5-58FF-01BB-2A73A6EDF466}"/>
          </ac:picMkLst>
        </pc:picChg>
        <pc:picChg chg="del">
          <ac:chgData name="Randy Bartels" userId="65f55a25-f964-4b92-898d-80b36e22dbd9" providerId="ADAL" clId="{058F656D-C602-409E-93C6-F62B731CA433}" dt="2023-01-12T15:15:34.270" v="11011" actId="478"/>
          <ac:picMkLst>
            <pc:docMk/>
            <pc:sldMk cId="1232470585" sldId="318"/>
            <ac:picMk id="9" creationId="{24B01EF9-E9B4-6B10-3268-E9B2F6BDF7B2}"/>
          </ac:picMkLst>
        </pc:picChg>
        <pc:picChg chg="add mod">
          <ac:chgData name="Randy Bartels" userId="65f55a25-f964-4b92-898d-80b36e22dbd9" providerId="ADAL" clId="{058F656D-C602-409E-93C6-F62B731CA433}" dt="2023-01-21T17:35:15.392" v="13661" actId="164"/>
          <ac:picMkLst>
            <pc:docMk/>
            <pc:sldMk cId="1232470585" sldId="318"/>
            <ac:picMk id="10" creationId="{F8186188-31EB-5322-E91A-A4F6A882F76B}"/>
          </ac:picMkLst>
        </pc:picChg>
        <pc:picChg chg="add mod">
          <ac:chgData name="Randy Bartels" userId="65f55a25-f964-4b92-898d-80b36e22dbd9" providerId="ADAL" clId="{058F656D-C602-409E-93C6-F62B731CA433}" dt="2023-01-21T17:35:15.392" v="13661" actId="164"/>
          <ac:picMkLst>
            <pc:docMk/>
            <pc:sldMk cId="1232470585" sldId="318"/>
            <ac:picMk id="12" creationId="{63F2E3CC-8D64-466A-7075-8841EB691478}"/>
          </ac:picMkLst>
        </pc:picChg>
      </pc:sldChg>
      <pc:sldChg chg="addSp delSp modSp add mod modAnim">
        <pc:chgData name="Randy Bartels" userId="65f55a25-f964-4b92-898d-80b36e22dbd9" providerId="ADAL" clId="{058F656D-C602-409E-93C6-F62B731CA433}" dt="2023-01-16T14:22:40.051" v="12347" actId="1076"/>
        <pc:sldMkLst>
          <pc:docMk/>
          <pc:sldMk cId="274617908" sldId="319"/>
        </pc:sldMkLst>
        <pc:spChg chg="mod">
          <ac:chgData name="Randy Bartels" userId="65f55a25-f964-4b92-898d-80b36e22dbd9" providerId="ADAL" clId="{058F656D-C602-409E-93C6-F62B731CA433}" dt="2023-01-16T14:18:51.220" v="12241" actId="20577"/>
          <ac:spMkLst>
            <pc:docMk/>
            <pc:sldMk cId="274617908" sldId="319"/>
            <ac:spMk id="2" creationId="{6F26BF27-69D9-BB8D-CA8A-DF3B566B263A}"/>
          </ac:spMkLst>
        </pc:spChg>
        <pc:spChg chg="mod">
          <ac:chgData name="Randy Bartels" userId="65f55a25-f964-4b92-898d-80b36e22dbd9" providerId="ADAL" clId="{058F656D-C602-409E-93C6-F62B731CA433}" dt="2023-01-16T14:21:41.025" v="12339" actId="27636"/>
          <ac:spMkLst>
            <pc:docMk/>
            <pc:sldMk cId="274617908" sldId="319"/>
            <ac:spMk id="3" creationId="{057077F0-6F4F-905C-2A29-F0D7D683B885}"/>
          </ac:spMkLst>
        </pc:spChg>
        <pc:picChg chg="del">
          <ac:chgData name="Randy Bartels" userId="65f55a25-f964-4b92-898d-80b36e22dbd9" providerId="ADAL" clId="{058F656D-C602-409E-93C6-F62B731CA433}" dt="2023-01-16T14:18:54.146" v="12242" actId="478"/>
          <ac:picMkLst>
            <pc:docMk/>
            <pc:sldMk cId="274617908" sldId="319"/>
            <ac:picMk id="5" creationId="{87217F80-3934-E4EF-473F-B1193B8158A4}"/>
          </ac:picMkLst>
        </pc:picChg>
        <pc:picChg chg="add mod">
          <ac:chgData name="Randy Bartels" userId="65f55a25-f964-4b92-898d-80b36e22dbd9" providerId="ADAL" clId="{058F656D-C602-409E-93C6-F62B731CA433}" dt="2023-01-16T14:22:13.439" v="12344" actId="1076"/>
          <ac:picMkLst>
            <pc:docMk/>
            <pc:sldMk cId="274617908" sldId="319"/>
            <ac:picMk id="6" creationId="{3C52DA8B-1DB9-A9B4-AB3A-C91CE1800A93}"/>
          </ac:picMkLst>
        </pc:picChg>
        <pc:picChg chg="add mod">
          <ac:chgData name="Randy Bartels" userId="65f55a25-f964-4b92-898d-80b36e22dbd9" providerId="ADAL" clId="{058F656D-C602-409E-93C6-F62B731CA433}" dt="2023-01-16T14:22:31.678" v="12346" actId="1076"/>
          <ac:picMkLst>
            <pc:docMk/>
            <pc:sldMk cId="274617908" sldId="319"/>
            <ac:picMk id="7" creationId="{6CA028D2-1998-EE45-263E-85F68B9C9654}"/>
          </ac:picMkLst>
        </pc:picChg>
        <pc:picChg chg="add mod">
          <ac:chgData name="Randy Bartels" userId="65f55a25-f964-4b92-898d-80b36e22dbd9" providerId="ADAL" clId="{058F656D-C602-409E-93C6-F62B731CA433}" dt="2023-01-16T14:22:40.051" v="12347" actId="1076"/>
          <ac:picMkLst>
            <pc:docMk/>
            <pc:sldMk cId="274617908" sldId="319"/>
            <ac:picMk id="8" creationId="{A2FF5FA0-F7EF-925B-D936-B34673D5F526}"/>
          </ac:picMkLst>
        </pc:picChg>
        <pc:picChg chg="del">
          <ac:chgData name="Randy Bartels" userId="65f55a25-f964-4b92-898d-80b36e22dbd9" providerId="ADAL" clId="{058F656D-C602-409E-93C6-F62B731CA433}" dt="2023-01-16T14:18:54.963" v="12243" actId="478"/>
          <ac:picMkLst>
            <pc:docMk/>
            <pc:sldMk cId="274617908" sldId="319"/>
            <ac:picMk id="9" creationId="{ECE993DF-B65A-A26A-F545-48268E2C8400}"/>
          </ac:picMkLst>
        </pc:picChg>
      </pc:sldChg>
      <pc:sldChg chg="new del">
        <pc:chgData name="Randy Bartels" userId="65f55a25-f964-4b92-898d-80b36e22dbd9" providerId="ADAL" clId="{058F656D-C602-409E-93C6-F62B731CA433}" dt="2023-01-16T14:26:12.225" v="12349" actId="680"/>
        <pc:sldMkLst>
          <pc:docMk/>
          <pc:sldMk cId="1834626941" sldId="320"/>
        </pc:sldMkLst>
      </pc:sldChg>
      <pc:sldChg chg="addSp delSp modSp add mod delAnim modAnim">
        <pc:chgData name="Randy Bartels" userId="65f55a25-f964-4b92-898d-80b36e22dbd9" providerId="ADAL" clId="{058F656D-C602-409E-93C6-F62B731CA433}" dt="2023-01-16T19:38:40.920" v="12911" actId="5793"/>
        <pc:sldMkLst>
          <pc:docMk/>
          <pc:sldMk cId="3899015568" sldId="320"/>
        </pc:sldMkLst>
        <pc:spChg chg="del mod">
          <ac:chgData name="Randy Bartels" userId="65f55a25-f964-4b92-898d-80b36e22dbd9" providerId="ADAL" clId="{058F656D-C602-409E-93C6-F62B731CA433}" dt="2023-01-16T14:26:55.828" v="12434" actId="478"/>
          <ac:spMkLst>
            <pc:docMk/>
            <pc:sldMk cId="3899015568" sldId="320"/>
            <ac:spMk id="3" creationId="{057077F0-6F4F-905C-2A29-F0D7D683B885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5" creationId="{C1533D38-0783-2C7C-B898-39FA328970DD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9" creationId="{53115984-9473-D349-D000-B7A4FF9443F5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10" creationId="{2A24D8CB-8D2A-96F5-E8AE-43A3C8024ED2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11" creationId="{5A961236-F3B5-ABE7-55B4-293C34501520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12" creationId="{472971CA-E6B5-6C33-B32B-121149EE47EB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13" creationId="{D7EE2722-7744-9BFD-2554-618D4663A6F9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14" creationId="{B81989A7-4A18-42F1-292D-E4B9898ABA0B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15" creationId="{02D5F046-36B4-03C0-5C4A-C86B3FBE1E86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16" creationId="{C8ED84E2-F9E3-AF6D-8A35-E18BFCEDCC51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17" creationId="{D8262C7D-F0CD-6F77-1168-11B650C8CA50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18" creationId="{38D409A6-EB00-FF94-DCFA-FC9D8209FEF7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19" creationId="{F4B7AB0E-A94F-D81F-7852-34DCF031E9B9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20" creationId="{0FDF34BB-C5E5-6719-5A2E-9B68836B83A0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21" creationId="{BD2B75E4-61A4-100A-6FFE-B32A38A7AB39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22" creationId="{76BD4ED1-F8B4-684F-4D81-CDE8F0552A07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23" creationId="{D8A9F497-4DEF-FE19-92D7-9DEA53A3C2C5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24" creationId="{125C53FE-993F-42CD-73E3-FDB4B0AEF68D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25" creationId="{022530D8-D216-6DCF-E94E-E1A2CD18C123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26" creationId="{89A61E2A-FC92-72BA-B8B0-7F6D4544301B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27" creationId="{C07953DA-C6CA-DEAD-1C97-EEFCC05EAA8C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28" creationId="{8C33F0DD-6CB4-2D32-EC21-A725ECF6CB7D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29" creationId="{3D03035A-D9EF-F86C-E8C0-D7E76F5CD6E4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30" creationId="{E696BE74-11AD-2009-893C-92CC3D75055A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31" creationId="{4CB54A84-D336-68AB-2398-A342E68A5CD6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32" creationId="{7C90EB49-E366-E130-78D0-24066850FAAB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33" creationId="{BE1CF0A2-FBE2-BB7D-5167-DB0A0957FCD1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34" creationId="{149E2476-BA96-8FD1-B08C-8DE012B66C78}"/>
          </ac:spMkLst>
        </pc:spChg>
        <pc:spChg chg="mod">
          <ac:chgData name="Randy Bartels" userId="65f55a25-f964-4b92-898d-80b36e22dbd9" providerId="ADAL" clId="{058F656D-C602-409E-93C6-F62B731CA433}" dt="2023-01-16T14:27:27.784" v="12438"/>
          <ac:spMkLst>
            <pc:docMk/>
            <pc:sldMk cId="3899015568" sldId="320"/>
            <ac:spMk id="35" creationId="{C6B6EE22-607C-271C-9FA6-7D995AE662A2}"/>
          </ac:spMkLst>
        </pc:spChg>
        <pc:spChg chg="add mod">
          <ac:chgData name="Randy Bartels" userId="65f55a25-f964-4b92-898d-80b36e22dbd9" providerId="ADAL" clId="{058F656D-C602-409E-93C6-F62B731CA433}" dt="2023-01-16T19:38:40.920" v="12911" actId="5793"/>
          <ac:spMkLst>
            <pc:docMk/>
            <pc:sldMk cId="3899015568" sldId="320"/>
            <ac:spMk id="41" creationId="{AF30D4F5-F884-B45F-85A1-2EC70531DA8B}"/>
          </ac:spMkLst>
        </pc:spChg>
        <pc:spChg chg="add mod">
          <ac:chgData name="Randy Bartels" userId="65f55a25-f964-4b92-898d-80b36e22dbd9" providerId="ADAL" clId="{058F656D-C602-409E-93C6-F62B731CA433}" dt="2023-01-16T14:58:20.404" v="12850" actId="404"/>
          <ac:spMkLst>
            <pc:docMk/>
            <pc:sldMk cId="3899015568" sldId="320"/>
            <ac:spMk id="42" creationId="{C2F3BFE0-B0E2-0655-3562-71601BAA2AA2}"/>
          </ac:spMkLst>
        </pc:spChg>
        <pc:spChg chg="add mod">
          <ac:chgData name="Randy Bartels" userId="65f55a25-f964-4b92-898d-80b36e22dbd9" providerId="ADAL" clId="{058F656D-C602-409E-93C6-F62B731CA433}" dt="2023-01-16T14:35:55.803" v="12715" actId="1076"/>
          <ac:spMkLst>
            <pc:docMk/>
            <pc:sldMk cId="3899015568" sldId="320"/>
            <ac:spMk id="43" creationId="{E9D5159A-8D1C-0A65-AD7C-853C23D638B5}"/>
          </ac:spMkLst>
        </pc:spChg>
        <pc:spChg chg="add del mod">
          <ac:chgData name="Randy Bartels" userId="65f55a25-f964-4b92-898d-80b36e22dbd9" providerId="ADAL" clId="{058F656D-C602-409E-93C6-F62B731CA433}" dt="2023-01-16T14:55:24.133" v="12728" actId="478"/>
          <ac:spMkLst>
            <pc:docMk/>
            <pc:sldMk cId="3899015568" sldId="320"/>
            <ac:spMk id="44" creationId="{31397ABD-A8B7-A1BF-420A-069813F00781}"/>
          </ac:spMkLst>
        </pc:spChg>
        <pc:spChg chg="add mod">
          <ac:chgData name="Randy Bartels" userId="65f55a25-f964-4b92-898d-80b36e22dbd9" providerId="ADAL" clId="{058F656D-C602-409E-93C6-F62B731CA433}" dt="2023-01-16T14:57:17.089" v="12740" actId="14100"/>
          <ac:spMkLst>
            <pc:docMk/>
            <pc:sldMk cId="3899015568" sldId="320"/>
            <ac:spMk id="45" creationId="{A10DD7AD-E63B-83AF-AE5D-587F8E1646A7}"/>
          </ac:spMkLst>
        </pc:spChg>
        <pc:grpChg chg="add del mod">
          <ac:chgData name="Randy Bartels" userId="65f55a25-f964-4b92-898d-80b36e22dbd9" providerId="ADAL" clId="{058F656D-C602-409E-93C6-F62B731CA433}" dt="2023-01-16T14:27:38.647" v="12441"/>
          <ac:grpSpMkLst>
            <pc:docMk/>
            <pc:sldMk cId="3899015568" sldId="320"/>
            <ac:grpSpMk id="4" creationId="{B99039ED-41F2-AB22-BC41-6F1EE52D4EEB}"/>
          </ac:grpSpMkLst>
        </pc:grpChg>
        <pc:picChg chg="del">
          <ac:chgData name="Randy Bartels" userId="65f55a25-f964-4b92-898d-80b36e22dbd9" providerId="ADAL" clId="{058F656D-C602-409E-93C6-F62B731CA433}" dt="2023-01-16T14:26:59.431" v="12437" actId="478"/>
          <ac:picMkLst>
            <pc:docMk/>
            <pc:sldMk cId="3899015568" sldId="320"/>
            <ac:picMk id="6" creationId="{3C52DA8B-1DB9-A9B4-AB3A-C91CE1800A93}"/>
          </ac:picMkLst>
        </pc:picChg>
        <pc:picChg chg="del">
          <ac:chgData name="Randy Bartels" userId="65f55a25-f964-4b92-898d-80b36e22dbd9" providerId="ADAL" clId="{058F656D-C602-409E-93C6-F62B731CA433}" dt="2023-01-16T14:26:57.998" v="12435" actId="478"/>
          <ac:picMkLst>
            <pc:docMk/>
            <pc:sldMk cId="3899015568" sldId="320"/>
            <ac:picMk id="7" creationId="{6CA028D2-1998-EE45-263E-85F68B9C9654}"/>
          </ac:picMkLst>
        </pc:picChg>
        <pc:picChg chg="del">
          <ac:chgData name="Randy Bartels" userId="65f55a25-f964-4b92-898d-80b36e22dbd9" providerId="ADAL" clId="{058F656D-C602-409E-93C6-F62B731CA433}" dt="2023-01-16T14:26:58.728" v="12436" actId="478"/>
          <ac:picMkLst>
            <pc:docMk/>
            <pc:sldMk cId="3899015568" sldId="320"/>
            <ac:picMk id="8" creationId="{A2FF5FA0-F7EF-925B-D936-B34673D5F526}"/>
          </ac:picMkLst>
        </pc:picChg>
        <pc:picChg chg="add del mod">
          <ac:chgData name="Randy Bartels" userId="65f55a25-f964-4b92-898d-80b36e22dbd9" providerId="ADAL" clId="{058F656D-C602-409E-93C6-F62B731CA433}" dt="2023-01-16T14:30:20.059" v="12447" actId="478"/>
          <ac:picMkLst>
            <pc:docMk/>
            <pc:sldMk cId="3899015568" sldId="320"/>
            <ac:picMk id="38" creationId="{C1B4486D-25A4-467B-E53E-EFBB52FC34A2}"/>
          </ac:picMkLst>
        </pc:picChg>
        <pc:picChg chg="add mod">
          <ac:chgData name="Randy Bartels" userId="65f55a25-f964-4b92-898d-80b36e22dbd9" providerId="ADAL" clId="{058F656D-C602-409E-93C6-F62B731CA433}" dt="2023-01-16T14:30:33.728" v="12450" actId="14100"/>
          <ac:picMkLst>
            <pc:docMk/>
            <pc:sldMk cId="3899015568" sldId="320"/>
            <ac:picMk id="40" creationId="{762873E2-9E5A-CDCE-8B0F-78E67C4F622A}"/>
          </ac:picMkLst>
        </pc:picChg>
        <pc:inkChg chg="mod">
          <ac:chgData name="Randy Bartels" userId="65f55a25-f964-4b92-898d-80b36e22dbd9" providerId="ADAL" clId="{058F656D-C602-409E-93C6-F62B731CA433}" dt="2023-01-16T14:27:27.784" v="12438"/>
          <ac:inkMkLst>
            <pc:docMk/>
            <pc:sldMk cId="3899015568" sldId="320"/>
            <ac:inkMk id="36" creationId="{35F17428-5052-CCC7-D718-B15D70B7C847}"/>
          </ac:inkMkLst>
        </pc:inkChg>
      </pc:sldChg>
    </pc:docChg>
  </pc:docChgLst>
  <pc:docChgLst>
    <pc:chgData name="Randy Bartels" userId="65f55a25-f964-4b92-898d-80b36e22dbd9" providerId="ADAL" clId="{EE249B51-AC8D-4781-8C4D-B6FD8A6C50DE}"/>
    <pc:docChg chg="undo custSel addSld delSld modSld sldOrd">
      <pc:chgData name="Randy Bartels" userId="65f55a25-f964-4b92-898d-80b36e22dbd9" providerId="ADAL" clId="{EE249B51-AC8D-4781-8C4D-B6FD8A6C50DE}" dt="2022-06-03T14:56:30.280" v="14630" actId="404"/>
      <pc:docMkLst>
        <pc:docMk/>
      </pc:docMkLst>
      <pc:sldChg chg="modSp mod">
        <pc:chgData name="Randy Bartels" userId="65f55a25-f964-4b92-898d-80b36e22dbd9" providerId="ADAL" clId="{EE249B51-AC8D-4781-8C4D-B6FD8A6C50DE}" dt="2022-06-01T14:39:11.043" v="3839" actId="20577"/>
        <pc:sldMkLst>
          <pc:docMk/>
          <pc:sldMk cId="627276944" sldId="257"/>
        </pc:sldMkLst>
        <pc:spChg chg="mod">
          <ac:chgData name="Randy Bartels" userId="65f55a25-f964-4b92-898d-80b36e22dbd9" providerId="ADAL" clId="{EE249B51-AC8D-4781-8C4D-B6FD8A6C50DE}" dt="2022-06-01T14:39:11.043" v="3839" actId="20577"/>
          <ac:spMkLst>
            <pc:docMk/>
            <pc:sldMk cId="627276944" sldId="257"/>
            <ac:spMk id="2" creationId="{0E9D048E-A8A0-4442-ABF6-517032135C04}"/>
          </ac:spMkLst>
        </pc:spChg>
      </pc:sldChg>
      <pc:sldChg chg="addSp delSp modSp add del mod ord modAnim">
        <pc:chgData name="Randy Bartels" userId="65f55a25-f964-4b92-898d-80b36e22dbd9" providerId="ADAL" clId="{EE249B51-AC8D-4781-8C4D-B6FD8A6C50DE}" dt="2022-06-03T14:51:48.743" v="14564"/>
        <pc:sldMkLst>
          <pc:docMk/>
          <pc:sldMk cId="17828153" sldId="259"/>
        </pc:sldMkLst>
        <pc:spChg chg="mod">
          <ac:chgData name="Randy Bartels" userId="65f55a25-f964-4b92-898d-80b36e22dbd9" providerId="ADAL" clId="{EE249B51-AC8D-4781-8C4D-B6FD8A6C50DE}" dt="2022-06-01T13:28:25.736" v="251" actId="20577"/>
          <ac:spMkLst>
            <pc:docMk/>
            <pc:sldMk cId="17828153" sldId="259"/>
            <ac:spMk id="2" creationId="{B803F539-85F2-4C24-BCFF-AE998BFD2818}"/>
          </ac:spMkLst>
        </pc:spChg>
        <pc:spChg chg="mod">
          <ac:chgData name="Randy Bartels" userId="65f55a25-f964-4b92-898d-80b36e22dbd9" providerId="ADAL" clId="{EE249B51-AC8D-4781-8C4D-B6FD8A6C50DE}" dt="2022-06-03T14:23:51.364" v="14426" actId="5793"/>
          <ac:spMkLst>
            <pc:docMk/>
            <pc:sldMk cId="17828153" sldId="259"/>
            <ac:spMk id="3" creationId="{EDF1FD2C-7067-4491-8D98-E023BA36A00F}"/>
          </ac:spMkLst>
        </pc:spChg>
        <pc:picChg chg="add del mod">
          <ac:chgData name="Randy Bartels" userId="65f55a25-f964-4b92-898d-80b36e22dbd9" providerId="ADAL" clId="{EE249B51-AC8D-4781-8C4D-B6FD8A6C50DE}" dt="2022-06-01T13:39:12.153" v="686" actId="21"/>
          <ac:picMkLst>
            <pc:docMk/>
            <pc:sldMk cId="17828153" sldId="259"/>
            <ac:picMk id="5" creationId="{903B11B4-4E79-7F68-1011-8C7A84655F3F}"/>
          </ac:picMkLst>
        </pc:picChg>
        <pc:picChg chg="add del mod">
          <ac:chgData name="Randy Bartels" userId="65f55a25-f964-4b92-898d-80b36e22dbd9" providerId="ADAL" clId="{EE249B51-AC8D-4781-8C4D-B6FD8A6C50DE}" dt="2022-06-01T13:39:13.429" v="687" actId="21"/>
          <ac:picMkLst>
            <pc:docMk/>
            <pc:sldMk cId="17828153" sldId="259"/>
            <ac:picMk id="7" creationId="{B579854C-952E-B3D5-D237-9BD486CA99EC}"/>
          </ac:picMkLst>
        </pc:picChg>
        <pc:picChg chg="add del">
          <ac:chgData name="Randy Bartels" userId="65f55a25-f964-4b92-898d-80b36e22dbd9" providerId="ADAL" clId="{EE249B51-AC8D-4781-8C4D-B6FD8A6C50DE}" dt="2022-06-01T13:40:26.929" v="760" actId="22"/>
          <ac:picMkLst>
            <pc:docMk/>
            <pc:sldMk cId="17828153" sldId="259"/>
            <ac:picMk id="9" creationId="{DF99C0E3-927F-06A9-B81A-CE5EB45B1449}"/>
          </ac:picMkLst>
        </pc:picChg>
      </pc:sldChg>
      <pc:sldChg chg="modSp add del ord">
        <pc:chgData name="Randy Bartels" userId="65f55a25-f964-4b92-898d-80b36e22dbd9" providerId="ADAL" clId="{EE249B51-AC8D-4781-8C4D-B6FD8A6C50DE}" dt="2022-06-03T14:21:50.968" v="14341" actId="20577"/>
        <pc:sldMkLst>
          <pc:docMk/>
          <pc:sldMk cId="3417608402" sldId="260"/>
        </pc:sldMkLst>
        <pc:spChg chg="mod">
          <ac:chgData name="Randy Bartels" userId="65f55a25-f964-4b92-898d-80b36e22dbd9" providerId="ADAL" clId="{EE249B51-AC8D-4781-8C4D-B6FD8A6C50DE}" dt="2022-06-03T14:21:50.968" v="14341" actId="20577"/>
          <ac:spMkLst>
            <pc:docMk/>
            <pc:sldMk cId="3417608402" sldId="260"/>
            <ac:spMk id="3" creationId="{95FF1772-1673-4950-A044-384EC8A227D3}"/>
          </ac:spMkLst>
        </pc:spChg>
        <pc:graphicFrameChg chg="mod">
          <ac:chgData name="Randy Bartels" userId="65f55a25-f964-4b92-898d-80b36e22dbd9" providerId="ADAL" clId="{EE249B51-AC8D-4781-8C4D-B6FD8A6C50DE}" dt="2022-06-01T13:17:11.855" v="6" actId="12100"/>
          <ac:graphicFrameMkLst>
            <pc:docMk/>
            <pc:sldMk cId="3417608402" sldId="260"/>
            <ac:graphicFrameMk id="24" creationId="{57BB70E4-83DA-49D0-9779-9B1D6E77868D}"/>
          </ac:graphicFrameMkLst>
        </pc:graphicFrameChg>
        <pc:graphicFrameChg chg="mod">
          <ac:chgData name="Randy Bartels" userId="65f55a25-f964-4b92-898d-80b36e22dbd9" providerId="ADAL" clId="{EE249B51-AC8D-4781-8C4D-B6FD8A6C50DE}" dt="2022-06-01T13:17:38.481" v="8" actId="12100"/>
          <ac:graphicFrameMkLst>
            <pc:docMk/>
            <pc:sldMk cId="3417608402" sldId="260"/>
            <ac:graphicFrameMk id="25" creationId="{ED01D54A-0DA6-4266-9B20-6082DE5D1C8C}"/>
          </ac:graphicFrameMkLst>
        </pc:graphicFrameChg>
      </pc:sldChg>
      <pc:sldChg chg="addSp delSp modSp add del mod ord delAnim modAnim">
        <pc:chgData name="Randy Bartels" userId="65f55a25-f964-4b92-898d-80b36e22dbd9" providerId="ADAL" clId="{EE249B51-AC8D-4781-8C4D-B6FD8A6C50DE}" dt="2022-06-01T14:06:07.839" v="2685" actId="14100"/>
        <pc:sldMkLst>
          <pc:docMk/>
          <pc:sldMk cId="2042034699" sldId="261"/>
        </pc:sldMkLst>
        <pc:spChg chg="mod">
          <ac:chgData name="Randy Bartels" userId="65f55a25-f964-4b92-898d-80b36e22dbd9" providerId="ADAL" clId="{EE249B51-AC8D-4781-8C4D-B6FD8A6C50DE}" dt="2022-06-01T13:59:49.046" v="2559" actId="20577"/>
          <ac:spMkLst>
            <pc:docMk/>
            <pc:sldMk cId="2042034699" sldId="261"/>
            <ac:spMk id="2" creationId="{7C172544-D22E-4F14-8083-D2F358D987AD}"/>
          </ac:spMkLst>
        </pc:spChg>
        <pc:spChg chg="del mod">
          <ac:chgData name="Randy Bartels" userId="65f55a25-f964-4b92-898d-80b36e22dbd9" providerId="ADAL" clId="{EE249B51-AC8D-4781-8C4D-B6FD8A6C50DE}" dt="2022-06-01T14:06:02.060" v="2684" actId="478"/>
          <ac:spMkLst>
            <pc:docMk/>
            <pc:sldMk cId="2042034699" sldId="261"/>
            <ac:spMk id="3" creationId="{F1A2971E-468E-438B-BA85-2A06D0B0D39C}"/>
          </ac:spMkLst>
        </pc:spChg>
        <pc:graphicFrameChg chg="del modGraphic">
          <ac:chgData name="Randy Bartels" userId="65f55a25-f964-4b92-898d-80b36e22dbd9" providerId="ADAL" clId="{EE249B51-AC8D-4781-8C4D-B6FD8A6C50DE}" dt="2022-06-01T14:00:18.423" v="2611" actId="478"/>
          <ac:graphicFrameMkLst>
            <pc:docMk/>
            <pc:sldMk cId="2042034699" sldId="261"/>
            <ac:graphicFrameMk id="5" creationId="{2EF0FC1A-D036-4AD1-8C6A-694C20F139CB}"/>
          </ac:graphicFrameMkLst>
        </pc:graphicFrameChg>
        <pc:graphicFrameChg chg="add mod">
          <ac:chgData name="Randy Bartels" userId="65f55a25-f964-4b92-898d-80b36e22dbd9" providerId="ADAL" clId="{EE249B51-AC8D-4781-8C4D-B6FD8A6C50DE}" dt="2022-06-01T14:06:07.839" v="2685" actId="14100"/>
          <ac:graphicFrameMkLst>
            <pc:docMk/>
            <pc:sldMk cId="2042034699" sldId="261"/>
            <ac:graphicFrameMk id="6" creationId="{E7D3A2ED-15D1-AABD-063E-A2F3088D0A74}"/>
          </ac:graphicFrameMkLst>
        </pc:graphicFrameChg>
      </pc:sldChg>
      <pc:sldChg chg="addSp delSp modSp add del mod ord addAnim delAnim modAnim">
        <pc:chgData name="Randy Bartels" userId="65f55a25-f964-4b92-898d-80b36e22dbd9" providerId="ADAL" clId="{EE249B51-AC8D-4781-8C4D-B6FD8A6C50DE}" dt="2022-06-02T15:59:52.713" v="12870"/>
        <pc:sldMkLst>
          <pc:docMk/>
          <pc:sldMk cId="4177319043" sldId="262"/>
        </pc:sldMkLst>
        <pc:spChg chg="mod">
          <ac:chgData name="Randy Bartels" userId="65f55a25-f964-4b92-898d-80b36e22dbd9" providerId="ADAL" clId="{EE249B51-AC8D-4781-8C4D-B6FD8A6C50DE}" dt="2022-06-02T14:31:05.102" v="10447" actId="5793"/>
          <ac:spMkLst>
            <pc:docMk/>
            <pc:sldMk cId="4177319043" sldId="262"/>
            <ac:spMk id="2" creationId="{BECE6989-F433-4D8C-8D19-6DFE26EE02BD}"/>
          </ac:spMkLst>
        </pc:spChg>
        <pc:spChg chg="del mod">
          <ac:chgData name="Randy Bartels" userId="65f55a25-f964-4b92-898d-80b36e22dbd9" providerId="ADAL" clId="{EE249B51-AC8D-4781-8C4D-B6FD8A6C50DE}" dt="2022-06-01T15:10:41.849" v="4259" actId="478"/>
          <ac:spMkLst>
            <pc:docMk/>
            <pc:sldMk cId="4177319043" sldId="262"/>
            <ac:spMk id="3" creationId="{4D2930DB-9C96-4FEF-AE80-5B909C92F3E7}"/>
          </ac:spMkLst>
        </pc:spChg>
        <pc:spChg chg="add mod">
          <ac:chgData name="Randy Bartels" userId="65f55a25-f964-4b92-898d-80b36e22dbd9" providerId="ADAL" clId="{EE249B51-AC8D-4781-8C4D-B6FD8A6C50DE}" dt="2022-06-02T14:31:42.805" v="10452" actId="27636"/>
          <ac:spMkLst>
            <pc:docMk/>
            <pc:sldMk cId="4177319043" sldId="262"/>
            <ac:spMk id="9" creationId="{75AF5922-537D-F45C-B9D7-0E266809DBC8}"/>
          </ac:spMkLst>
        </pc:spChg>
        <pc:graphicFrameChg chg="add mod modGraphic">
          <ac:chgData name="Randy Bartels" userId="65f55a25-f964-4b92-898d-80b36e22dbd9" providerId="ADAL" clId="{EE249B51-AC8D-4781-8C4D-B6FD8A6C50DE}" dt="2022-06-02T15:37:42.156" v="12762" actId="113"/>
          <ac:graphicFrameMkLst>
            <pc:docMk/>
            <pc:sldMk cId="4177319043" sldId="262"/>
            <ac:graphicFrameMk id="10" creationId="{866C6B19-156F-985A-57CE-7E13BF2019F3}"/>
          </ac:graphicFrameMkLst>
        </pc:graphicFrameChg>
        <pc:picChg chg="add del mod">
          <ac:chgData name="Randy Bartels" userId="65f55a25-f964-4b92-898d-80b36e22dbd9" providerId="ADAL" clId="{EE249B51-AC8D-4781-8C4D-B6FD8A6C50DE}" dt="2022-06-01T15:00:44.926" v="4137"/>
          <ac:picMkLst>
            <pc:docMk/>
            <pc:sldMk cId="4177319043" sldId="262"/>
            <ac:picMk id="5" creationId="{1540DCAB-897C-FE64-9AFA-02F2B806DFBE}"/>
          </ac:picMkLst>
        </pc:picChg>
        <pc:picChg chg="add del mod">
          <ac:chgData name="Randy Bartels" userId="65f55a25-f964-4b92-898d-80b36e22dbd9" providerId="ADAL" clId="{EE249B51-AC8D-4781-8C4D-B6FD8A6C50DE}" dt="2022-06-01T15:00:41.027" v="4130"/>
          <ac:picMkLst>
            <pc:docMk/>
            <pc:sldMk cId="4177319043" sldId="262"/>
            <ac:picMk id="7" creationId="{FEBE1029-B2B6-2899-0D70-185E71FE759B}"/>
          </ac:picMkLst>
        </pc:picChg>
        <pc:picChg chg="add del">
          <ac:chgData name="Randy Bartels" userId="65f55a25-f964-4b92-898d-80b36e22dbd9" providerId="ADAL" clId="{EE249B51-AC8D-4781-8C4D-B6FD8A6C50DE}" dt="2022-06-01T15:10:36.934" v="4258" actId="478"/>
          <ac:picMkLst>
            <pc:docMk/>
            <pc:sldMk cId="4177319043" sldId="262"/>
            <ac:picMk id="34" creationId="{7D346A28-30F4-47A8-8141-39312F2875DB}"/>
          </ac:picMkLst>
        </pc:picChg>
      </pc:sldChg>
      <pc:sldChg chg="addSp modSp mod setBg setClrOvrMap">
        <pc:chgData name="Randy Bartels" userId="65f55a25-f964-4b92-898d-80b36e22dbd9" providerId="ADAL" clId="{EE249B51-AC8D-4781-8C4D-B6FD8A6C50DE}" dt="2022-06-02T15:35:44.424" v="12756" actId="26606"/>
        <pc:sldMkLst>
          <pc:docMk/>
          <pc:sldMk cId="4174213637" sldId="263"/>
        </pc:sldMkLst>
        <pc:spChg chg="mod">
          <ac:chgData name="Randy Bartels" userId="65f55a25-f964-4b92-898d-80b36e22dbd9" providerId="ADAL" clId="{EE249B51-AC8D-4781-8C4D-B6FD8A6C50DE}" dt="2022-06-02T15:35:44.424" v="12756" actId="26606"/>
          <ac:spMkLst>
            <pc:docMk/>
            <pc:sldMk cId="4174213637" sldId="263"/>
            <ac:spMk id="4" creationId="{A80200AB-3D30-4165-9732-79B5DEDBFD8A}"/>
          </ac:spMkLst>
        </pc:spChg>
        <pc:spChg chg="add">
          <ac:chgData name="Randy Bartels" userId="65f55a25-f964-4b92-898d-80b36e22dbd9" providerId="ADAL" clId="{EE249B51-AC8D-4781-8C4D-B6FD8A6C50DE}" dt="2022-06-02T15:35:44.424" v="12756" actId="26606"/>
          <ac:spMkLst>
            <pc:docMk/>
            <pc:sldMk cId="4174213637" sldId="263"/>
            <ac:spMk id="9" creationId="{E49CC64F-7275-4E33-961B-0C5CDC439875}"/>
          </ac:spMkLst>
        </pc:spChg>
        <pc:picChg chg="add mod">
          <ac:chgData name="Randy Bartels" userId="65f55a25-f964-4b92-898d-80b36e22dbd9" providerId="ADAL" clId="{EE249B51-AC8D-4781-8C4D-B6FD8A6C50DE}" dt="2022-06-02T15:35:44.424" v="12756" actId="26606"/>
          <ac:picMkLst>
            <pc:docMk/>
            <pc:sldMk cId="4174213637" sldId="263"/>
            <ac:picMk id="3" creationId="{377AFF7B-9116-E783-B300-CBA31DFAA2D9}"/>
          </ac:picMkLst>
        </pc:picChg>
      </pc:sldChg>
      <pc:sldChg chg="addSp delSp modSp add del mod ord">
        <pc:chgData name="Randy Bartels" userId="65f55a25-f964-4b92-898d-80b36e22dbd9" providerId="ADAL" clId="{EE249B51-AC8D-4781-8C4D-B6FD8A6C50DE}" dt="2022-06-03T14:48:27.563" v="14563" actId="20577"/>
        <pc:sldMkLst>
          <pc:docMk/>
          <pc:sldMk cId="1964135685" sldId="264"/>
        </pc:sldMkLst>
        <pc:graphicFrameChg chg="mod modGraphic">
          <ac:chgData name="Randy Bartels" userId="65f55a25-f964-4b92-898d-80b36e22dbd9" providerId="ADAL" clId="{EE249B51-AC8D-4781-8C4D-B6FD8A6C50DE}" dt="2022-06-03T14:48:27.563" v="14563" actId="20577"/>
          <ac:graphicFrameMkLst>
            <pc:docMk/>
            <pc:sldMk cId="1964135685" sldId="264"/>
            <ac:graphicFrameMk id="10" creationId="{54F4A853-B056-4709-9364-4B349C59EC24}"/>
          </ac:graphicFrameMkLst>
        </pc:graphicFrameChg>
        <pc:picChg chg="add del">
          <ac:chgData name="Randy Bartels" userId="65f55a25-f964-4b92-898d-80b36e22dbd9" providerId="ADAL" clId="{EE249B51-AC8D-4781-8C4D-B6FD8A6C50DE}" dt="2022-06-01T13:40:17.044" v="758" actId="22"/>
          <ac:picMkLst>
            <pc:docMk/>
            <pc:sldMk cId="1964135685" sldId="264"/>
            <ac:picMk id="3" creationId="{12C976A3-3822-1BDA-ED28-2EEAA6FA6A85}"/>
          </ac:picMkLst>
        </pc:picChg>
      </pc:sldChg>
      <pc:sldChg chg="modSp add mod modAnim">
        <pc:chgData name="Randy Bartels" userId="65f55a25-f964-4b92-898d-80b36e22dbd9" providerId="ADAL" clId="{EE249B51-AC8D-4781-8C4D-B6FD8A6C50DE}" dt="2022-06-02T14:11:12.681" v="10206" actId="20577"/>
        <pc:sldMkLst>
          <pc:docMk/>
          <pc:sldMk cId="547379482" sldId="265"/>
        </pc:sldMkLst>
        <pc:spChg chg="mod">
          <ac:chgData name="Randy Bartels" userId="65f55a25-f964-4b92-898d-80b36e22dbd9" providerId="ADAL" clId="{EE249B51-AC8D-4781-8C4D-B6FD8A6C50DE}" dt="2022-06-01T14:37:33.247" v="3797" actId="20577"/>
          <ac:spMkLst>
            <pc:docMk/>
            <pc:sldMk cId="547379482" sldId="265"/>
            <ac:spMk id="2" creationId="{B803F539-85F2-4C24-BCFF-AE998BFD2818}"/>
          </ac:spMkLst>
        </pc:spChg>
        <pc:spChg chg="mod">
          <ac:chgData name="Randy Bartels" userId="65f55a25-f964-4b92-898d-80b36e22dbd9" providerId="ADAL" clId="{EE249B51-AC8D-4781-8C4D-B6FD8A6C50DE}" dt="2022-06-02T14:11:12.681" v="10206" actId="20577"/>
          <ac:spMkLst>
            <pc:docMk/>
            <pc:sldMk cId="547379482" sldId="265"/>
            <ac:spMk id="3" creationId="{EDF1FD2C-7067-4491-8D98-E023BA36A00F}"/>
          </ac:spMkLst>
        </pc:spChg>
      </pc:sldChg>
      <pc:sldChg chg="addSp delSp modSp add mod delAnim modAnim">
        <pc:chgData name="Randy Bartels" userId="65f55a25-f964-4b92-898d-80b36e22dbd9" providerId="ADAL" clId="{EE249B51-AC8D-4781-8C4D-B6FD8A6C50DE}" dt="2022-06-03T14:37:48.540" v="14539" actId="20577"/>
        <pc:sldMkLst>
          <pc:docMk/>
          <pc:sldMk cId="3600137739" sldId="266"/>
        </pc:sldMkLst>
        <pc:spChg chg="mod">
          <ac:chgData name="Randy Bartels" userId="65f55a25-f964-4b92-898d-80b36e22dbd9" providerId="ADAL" clId="{EE249B51-AC8D-4781-8C4D-B6FD8A6C50DE}" dt="2022-06-01T14:07:37.821" v="2702" actId="20577"/>
          <ac:spMkLst>
            <pc:docMk/>
            <pc:sldMk cId="3600137739" sldId="266"/>
            <ac:spMk id="2" creationId="{7C172544-D22E-4F14-8083-D2F358D987AD}"/>
          </ac:spMkLst>
        </pc:spChg>
        <pc:spChg chg="mod">
          <ac:chgData name="Randy Bartels" userId="65f55a25-f964-4b92-898d-80b36e22dbd9" providerId="ADAL" clId="{EE249B51-AC8D-4781-8C4D-B6FD8A6C50DE}" dt="2022-06-03T14:36:48.910" v="14524" actId="27636"/>
          <ac:spMkLst>
            <pc:docMk/>
            <pc:sldMk cId="3600137739" sldId="266"/>
            <ac:spMk id="3" creationId="{F1A2971E-468E-438B-BA85-2A06D0B0D39C}"/>
          </ac:spMkLst>
        </pc:spChg>
        <pc:graphicFrameChg chg="add mod modGraphic">
          <ac:chgData name="Randy Bartels" userId="65f55a25-f964-4b92-898d-80b36e22dbd9" providerId="ADAL" clId="{EE249B51-AC8D-4781-8C4D-B6FD8A6C50DE}" dt="2022-06-03T14:37:48.540" v="14539" actId="20577"/>
          <ac:graphicFrameMkLst>
            <pc:docMk/>
            <pc:sldMk cId="3600137739" sldId="266"/>
            <ac:graphicFrameMk id="4" creationId="{D971AE95-4D48-E141-8E70-EDF3264DE5CA}"/>
          </ac:graphicFrameMkLst>
        </pc:graphicFrameChg>
        <pc:graphicFrameChg chg="del mod">
          <ac:chgData name="Randy Bartels" userId="65f55a25-f964-4b92-898d-80b36e22dbd9" providerId="ADAL" clId="{EE249B51-AC8D-4781-8C4D-B6FD8A6C50DE}" dt="2022-06-01T14:07:33.920" v="2691" actId="478"/>
          <ac:graphicFrameMkLst>
            <pc:docMk/>
            <pc:sldMk cId="3600137739" sldId="266"/>
            <ac:graphicFrameMk id="5" creationId="{2EF0FC1A-D036-4AD1-8C6A-694C20F139CB}"/>
          </ac:graphicFrameMkLst>
        </pc:graphicFrameChg>
      </pc:sldChg>
      <pc:sldChg chg="add del">
        <pc:chgData name="Randy Bartels" userId="65f55a25-f964-4b92-898d-80b36e22dbd9" providerId="ADAL" clId="{EE249B51-AC8D-4781-8C4D-B6FD8A6C50DE}" dt="2022-06-01T13:40:02.948" v="753"/>
        <pc:sldMkLst>
          <pc:docMk/>
          <pc:sldMk cId="3857321330" sldId="266"/>
        </pc:sldMkLst>
      </pc:sldChg>
      <pc:sldChg chg="modSp add mod modAnim">
        <pc:chgData name="Randy Bartels" userId="65f55a25-f964-4b92-898d-80b36e22dbd9" providerId="ADAL" clId="{EE249B51-AC8D-4781-8C4D-B6FD8A6C50DE}" dt="2022-06-03T14:56:30.280" v="14630" actId="404"/>
        <pc:sldMkLst>
          <pc:docMk/>
          <pc:sldMk cId="2537220127" sldId="267"/>
        </pc:sldMkLst>
        <pc:spChg chg="mod">
          <ac:chgData name="Randy Bartels" userId="65f55a25-f964-4b92-898d-80b36e22dbd9" providerId="ADAL" clId="{EE249B51-AC8D-4781-8C4D-B6FD8A6C50DE}" dt="2022-06-03T14:56:30.280" v="14630" actId="404"/>
          <ac:spMkLst>
            <pc:docMk/>
            <pc:sldMk cId="2537220127" sldId="267"/>
            <ac:spMk id="3" creationId="{EDF1FD2C-7067-4491-8D98-E023BA36A00F}"/>
          </ac:spMkLst>
        </pc:spChg>
      </pc:sldChg>
      <pc:sldChg chg="addSp delSp modSp new mod">
        <pc:chgData name="Randy Bartels" userId="65f55a25-f964-4b92-898d-80b36e22dbd9" providerId="ADAL" clId="{EE249B51-AC8D-4781-8C4D-B6FD8A6C50DE}" dt="2022-06-01T14:35:19.515" v="3789" actId="1076"/>
        <pc:sldMkLst>
          <pc:docMk/>
          <pc:sldMk cId="2819998756" sldId="268"/>
        </pc:sldMkLst>
        <pc:spChg chg="mod">
          <ac:chgData name="Randy Bartels" userId="65f55a25-f964-4b92-898d-80b36e22dbd9" providerId="ADAL" clId="{EE249B51-AC8D-4781-8C4D-B6FD8A6C50DE}" dt="2022-06-01T14:31:09.083" v="3762" actId="207"/>
          <ac:spMkLst>
            <pc:docMk/>
            <pc:sldMk cId="2819998756" sldId="268"/>
            <ac:spMk id="2" creationId="{C06C989B-F25F-DA3C-D95E-60DB36BE97CD}"/>
          </ac:spMkLst>
        </pc:spChg>
        <pc:spChg chg="add del">
          <ac:chgData name="Randy Bartels" userId="65f55a25-f964-4b92-898d-80b36e22dbd9" providerId="ADAL" clId="{EE249B51-AC8D-4781-8C4D-B6FD8A6C50DE}" dt="2022-06-01T14:31:41.203" v="3771" actId="22"/>
          <ac:spMkLst>
            <pc:docMk/>
            <pc:sldMk cId="2819998756" sldId="268"/>
            <ac:spMk id="3" creationId="{A4CFCA6B-BECA-A2EE-8123-606A1FACC474}"/>
          </ac:spMkLst>
        </pc:spChg>
        <pc:spChg chg="add del mod">
          <ac:chgData name="Randy Bartels" userId="65f55a25-f964-4b92-898d-80b36e22dbd9" providerId="ADAL" clId="{EE249B51-AC8D-4781-8C4D-B6FD8A6C50DE}" dt="2022-06-01T14:34:13.086" v="3778" actId="478"/>
          <ac:spMkLst>
            <pc:docMk/>
            <pc:sldMk cId="2819998756" sldId="268"/>
            <ac:spMk id="9" creationId="{FB7AD4F3-AEE2-EB2C-97B8-072E87BB8341}"/>
          </ac:spMkLst>
        </pc:spChg>
        <pc:picChg chg="add del mod ord">
          <ac:chgData name="Randy Bartels" userId="65f55a25-f964-4b92-898d-80b36e22dbd9" providerId="ADAL" clId="{EE249B51-AC8D-4781-8C4D-B6FD8A6C50DE}" dt="2022-06-01T14:31:26.057" v="3770" actId="22"/>
          <ac:picMkLst>
            <pc:docMk/>
            <pc:sldMk cId="2819998756" sldId="268"/>
            <ac:picMk id="5" creationId="{09C19A84-437D-ADE5-15BA-7C2CB34B37E9}"/>
          </ac:picMkLst>
        </pc:picChg>
        <pc:picChg chg="add del mod ord">
          <ac:chgData name="Randy Bartels" userId="65f55a25-f964-4b92-898d-80b36e22dbd9" providerId="ADAL" clId="{EE249B51-AC8D-4781-8C4D-B6FD8A6C50DE}" dt="2022-06-01T14:33:58.903" v="3775" actId="478"/>
          <ac:picMkLst>
            <pc:docMk/>
            <pc:sldMk cId="2819998756" sldId="268"/>
            <ac:picMk id="7" creationId="{1E833BA3-D09B-9CDD-9E92-8B96E78A3816}"/>
          </ac:picMkLst>
        </pc:picChg>
        <pc:picChg chg="add mod">
          <ac:chgData name="Randy Bartels" userId="65f55a25-f964-4b92-898d-80b36e22dbd9" providerId="ADAL" clId="{EE249B51-AC8D-4781-8C4D-B6FD8A6C50DE}" dt="2022-06-01T14:35:13.051" v="3788" actId="14100"/>
          <ac:picMkLst>
            <pc:docMk/>
            <pc:sldMk cId="2819998756" sldId="268"/>
            <ac:picMk id="11" creationId="{465000B1-DC24-077A-D9C4-A0966DADE8CD}"/>
          </ac:picMkLst>
        </pc:picChg>
        <pc:picChg chg="add mod">
          <ac:chgData name="Randy Bartels" userId="65f55a25-f964-4b92-898d-80b36e22dbd9" providerId="ADAL" clId="{EE249B51-AC8D-4781-8C4D-B6FD8A6C50DE}" dt="2022-06-01T14:35:19.515" v="3789" actId="1076"/>
          <ac:picMkLst>
            <pc:docMk/>
            <pc:sldMk cId="2819998756" sldId="268"/>
            <ac:picMk id="13" creationId="{265DF466-0EB2-6B66-67E8-0BDA2E52D4E9}"/>
          </ac:picMkLst>
        </pc:picChg>
      </pc:sldChg>
      <pc:sldChg chg="modSp new del mod">
        <pc:chgData name="Randy Bartels" userId="65f55a25-f964-4b92-898d-80b36e22dbd9" providerId="ADAL" clId="{EE249B51-AC8D-4781-8C4D-B6FD8A6C50DE}" dt="2022-06-02T15:39:19.395" v="12763" actId="2696"/>
        <pc:sldMkLst>
          <pc:docMk/>
          <pc:sldMk cId="4250313263" sldId="269"/>
        </pc:sldMkLst>
        <pc:spChg chg="mod">
          <ac:chgData name="Randy Bartels" userId="65f55a25-f964-4b92-898d-80b36e22dbd9" providerId="ADAL" clId="{EE249B51-AC8D-4781-8C4D-B6FD8A6C50DE}" dt="2022-06-01T14:39:00.008" v="3827" actId="20577"/>
          <ac:spMkLst>
            <pc:docMk/>
            <pc:sldMk cId="4250313263" sldId="269"/>
            <ac:spMk id="2" creationId="{32425354-1FBD-BDE2-EE5B-FC3CBF8025A5}"/>
          </ac:spMkLst>
        </pc:spChg>
      </pc:sldChg>
      <pc:sldChg chg="modSp add mod">
        <pc:chgData name="Randy Bartels" userId="65f55a25-f964-4b92-898d-80b36e22dbd9" providerId="ADAL" clId="{EE249B51-AC8D-4781-8C4D-B6FD8A6C50DE}" dt="2022-06-02T15:37:09.711" v="12758" actId="20577"/>
        <pc:sldMkLst>
          <pc:docMk/>
          <pc:sldMk cId="3448635975" sldId="270"/>
        </pc:sldMkLst>
        <pc:spChg chg="mod">
          <ac:chgData name="Randy Bartels" userId="65f55a25-f964-4b92-898d-80b36e22dbd9" providerId="ADAL" clId="{EE249B51-AC8D-4781-8C4D-B6FD8A6C50DE}" dt="2022-06-01T14:41:00.800" v="3922" actId="20577"/>
          <ac:spMkLst>
            <pc:docMk/>
            <pc:sldMk cId="3448635975" sldId="270"/>
            <ac:spMk id="2" creationId="{32425354-1FBD-BDE2-EE5B-FC3CBF8025A5}"/>
          </ac:spMkLst>
        </pc:spChg>
        <pc:spChg chg="mod">
          <ac:chgData name="Randy Bartels" userId="65f55a25-f964-4b92-898d-80b36e22dbd9" providerId="ADAL" clId="{EE249B51-AC8D-4781-8C4D-B6FD8A6C50DE}" dt="2022-06-02T15:37:09.711" v="12758" actId="20577"/>
          <ac:spMkLst>
            <pc:docMk/>
            <pc:sldMk cId="3448635975" sldId="270"/>
            <ac:spMk id="3" creationId="{A83D1A0D-89A4-01B9-5F28-B4E31B485A10}"/>
          </ac:spMkLst>
        </pc:spChg>
      </pc:sldChg>
      <pc:sldChg chg="addSp delSp modSp add mod ord delAnim modAnim">
        <pc:chgData name="Randy Bartels" userId="65f55a25-f964-4b92-898d-80b36e22dbd9" providerId="ADAL" clId="{EE249B51-AC8D-4781-8C4D-B6FD8A6C50DE}" dt="2022-06-02T15:54:02.238" v="12845" actId="21"/>
        <pc:sldMkLst>
          <pc:docMk/>
          <pc:sldMk cId="1980971110" sldId="271"/>
        </pc:sldMkLst>
        <pc:spChg chg="mod">
          <ac:chgData name="Randy Bartels" userId="65f55a25-f964-4b92-898d-80b36e22dbd9" providerId="ADAL" clId="{EE249B51-AC8D-4781-8C4D-B6FD8A6C50DE}" dt="2022-06-01T15:10:04.014" v="4214" actId="20577"/>
          <ac:spMkLst>
            <pc:docMk/>
            <pc:sldMk cId="1980971110" sldId="271"/>
            <ac:spMk id="2" creationId="{BECE6989-F433-4D8C-8D19-6DFE26EE02BD}"/>
          </ac:spMkLst>
        </pc:spChg>
        <pc:spChg chg="mod">
          <ac:chgData name="Randy Bartels" userId="65f55a25-f964-4b92-898d-80b36e22dbd9" providerId="ADAL" clId="{EE249B51-AC8D-4781-8C4D-B6FD8A6C50DE}" dt="2022-06-02T15:54:02.238" v="12845" actId="21"/>
          <ac:spMkLst>
            <pc:docMk/>
            <pc:sldMk cId="1980971110" sldId="271"/>
            <ac:spMk id="3" creationId="{4D2930DB-9C96-4FEF-AE80-5B909C92F3E7}"/>
          </ac:spMkLst>
        </pc:spChg>
        <pc:picChg chg="add mod">
          <ac:chgData name="Randy Bartels" userId="65f55a25-f964-4b92-898d-80b36e22dbd9" providerId="ADAL" clId="{EE249B51-AC8D-4781-8C4D-B6FD8A6C50DE}" dt="2022-06-02T15:53:28.424" v="12844" actId="1076"/>
          <ac:picMkLst>
            <pc:docMk/>
            <pc:sldMk cId="1980971110" sldId="271"/>
            <ac:picMk id="5" creationId="{605927A0-178C-96AA-1E76-311204CDBA4C}"/>
          </ac:picMkLst>
        </pc:picChg>
        <pc:picChg chg="add mod">
          <ac:chgData name="Randy Bartels" userId="65f55a25-f964-4b92-898d-80b36e22dbd9" providerId="ADAL" clId="{EE249B51-AC8D-4781-8C4D-B6FD8A6C50DE}" dt="2022-06-02T15:53:28.424" v="12844" actId="1076"/>
          <ac:picMkLst>
            <pc:docMk/>
            <pc:sldMk cId="1980971110" sldId="271"/>
            <ac:picMk id="6" creationId="{5ED38457-353A-8274-DE86-B21A3D32603F}"/>
          </ac:picMkLst>
        </pc:picChg>
        <pc:picChg chg="del">
          <ac:chgData name="Randy Bartels" userId="65f55a25-f964-4b92-898d-80b36e22dbd9" providerId="ADAL" clId="{EE249B51-AC8D-4781-8C4D-B6FD8A6C50DE}" dt="2022-06-01T15:01:08.989" v="4141" actId="478"/>
          <ac:picMkLst>
            <pc:docMk/>
            <pc:sldMk cId="1980971110" sldId="271"/>
            <ac:picMk id="34" creationId="{7D346A28-30F4-47A8-8141-39312F2875DB}"/>
          </ac:picMkLst>
        </pc:picChg>
      </pc:sldChg>
      <pc:sldChg chg="new del">
        <pc:chgData name="Randy Bartels" userId="65f55a25-f964-4b92-898d-80b36e22dbd9" providerId="ADAL" clId="{EE249B51-AC8D-4781-8C4D-B6FD8A6C50DE}" dt="2022-06-01T14:41:39.194" v="3926" actId="47"/>
        <pc:sldMkLst>
          <pc:docMk/>
          <pc:sldMk cId="3776283621" sldId="271"/>
        </pc:sldMkLst>
      </pc:sldChg>
      <pc:sldChg chg="addSp modSp add mod modAnim">
        <pc:chgData name="Randy Bartels" userId="65f55a25-f964-4b92-898d-80b36e22dbd9" providerId="ADAL" clId="{EE249B51-AC8D-4781-8C4D-B6FD8A6C50DE}" dt="2022-06-02T16:03:19.751" v="12892"/>
        <pc:sldMkLst>
          <pc:docMk/>
          <pc:sldMk cId="1001806356" sldId="272"/>
        </pc:sldMkLst>
        <pc:spChg chg="mod">
          <ac:chgData name="Randy Bartels" userId="65f55a25-f964-4b92-898d-80b36e22dbd9" providerId="ADAL" clId="{EE249B51-AC8D-4781-8C4D-B6FD8A6C50DE}" dt="2022-06-01T16:18:25.336" v="8560" actId="20577"/>
          <ac:spMkLst>
            <pc:docMk/>
            <pc:sldMk cId="1001806356" sldId="272"/>
            <ac:spMk id="2" creationId="{B803F539-85F2-4C24-BCFF-AE998BFD2818}"/>
          </ac:spMkLst>
        </pc:spChg>
        <pc:spChg chg="mod">
          <ac:chgData name="Randy Bartels" userId="65f55a25-f964-4b92-898d-80b36e22dbd9" providerId="ADAL" clId="{EE249B51-AC8D-4781-8C4D-B6FD8A6C50DE}" dt="2022-06-01T16:21:40.816" v="8766" actId="27636"/>
          <ac:spMkLst>
            <pc:docMk/>
            <pc:sldMk cId="1001806356" sldId="272"/>
            <ac:spMk id="3" creationId="{EDF1FD2C-7067-4491-8D98-E023BA36A00F}"/>
          </ac:spMkLst>
        </pc:spChg>
        <pc:graphicFrameChg chg="add mod modGraphic">
          <ac:chgData name="Randy Bartels" userId="65f55a25-f964-4b92-898d-80b36e22dbd9" providerId="ADAL" clId="{EE249B51-AC8D-4781-8C4D-B6FD8A6C50DE}" dt="2022-06-02T16:03:03.238" v="12890" actId="20577"/>
          <ac:graphicFrameMkLst>
            <pc:docMk/>
            <pc:sldMk cId="1001806356" sldId="272"/>
            <ac:graphicFrameMk id="4" creationId="{F0DF7B58-208C-DF05-3EC3-144DB3F03C07}"/>
          </ac:graphicFrameMkLst>
        </pc:graphicFrameChg>
      </pc:sldChg>
      <pc:sldChg chg="addSp delSp modSp new del mod modClrScheme chgLayout">
        <pc:chgData name="Randy Bartels" userId="65f55a25-f964-4b92-898d-80b36e22dbd9" providerId="ADAL" clId="{EE249B51-AC8D-4781-8C4D-B6FD8A6C50DE}" dt="2022-06-01T15:51:42.895" v="6871" actId="680"/>
        <pc:sldMkLst>
          <pc:docMk/>
          <pc:sldMk cId="1484592012" sldId="272"/>
        </pc:sldMkLst>
        <pc:spChg chg="add del mod ord">
          <ac:chgData name="Randy Bartels" userId="65f55a25-f964-4b92-898d-80b36e22dbd9" providerId="ADAL" clId="{EE249B51-AC8D-4781-8C4D-B6FD8A6C50DE}" dt="2022-06-01T15:51:40.677" v="6870" actId="700"/>
          <ac:spMkLst>
            <pc:docMk/>
            <pc:sldMk cId="1484592012" sldId="272"/>
            <ac:spMk id="2" creationId="{D1971248-403F-34CD-DF7D-562F5892F3DB}"/>
          </ac:spMkLst>
        </pc:spChg>
        <pc:spChg chg="add del mod ord">
          <ac:chgData name="Randy Bartels" userId="65f55a25-f964-4b92-898d-80b36e22dbd9" providerId="ADAL" clId="{EE249B51-AC8D-4781-8C4D-B6FD8A6C50DE}" dt="2022-06-01T15:51:40.677" v="6870" actId="700"/>
          <ac:spMkLst>
            <pc:docMk/>
            <pc:sldMk cId="1484592012" sldId="272"/>
            <ac:spMk id="3" creationId="{719E7EC9-62E3-AEC9-1F6C-F7D3328D5F24}"/>
          </ac:spMkLst>
        </pc:spChg>
        <pc:spChg chg="add del mod ord">
          <ac:chgData name="Randy Bartels" userId="65f55a25-f964-4b92-898d-80b36e22dbd9" providerId="ADAL" clId="{EE249B51-AC8D-4781-8C4D-B6FD8A6C50DE}" dt="2022-06-01T15:51:40.677" v="6870" actId="700"/>
          <ac:spMkLst>
            <pc:docMk/>
            <pc:sldMk cId="1484592012" sldId="272"/>
            <ac:spMk id="4" creationId="{A094EA6B-BD49-73BF-4A86-C6B8224C2E07}"/>
          </ac:spMkLst>
        </pc:spChg>
        <pc:spChg chg="add del mod ord">
          <ac:chgData name="Randy Bartels" userId="65f55a25-f964-4b92-898d-80b36e22dbd9" providerId="ADAL" clId="{EE249B51-AC8D-4781-8C4D-B6FD8A6C50DE}" dt="2022-06-01T15:51:40.677" v="6870" actId="700"/>
          <ac:spMkLst>
            <pc:docMk/>
            <pc:sldMk cId="1484592012" sldId="272"/>
            <ac:spMk id="5" creationId="{D414BFEF-24FD-A4FB-7B93-FE02919EFF78}"/>
          </ac:spMkLst>
        </pc:spChg>
        <pc:spChg chg="add del mod ord">
          <ac:chgData name="Randy Bartels" userId="65f55a25-f964-4b92-898d-80b36e22dbd9" providerId="ADAL" clId="{EE249B51-AC8D-4781-8C4D-B6FD8A6C50DE}" dt="2022-06-01T15:51:40.677" v="6870" actId="700"/>
          <ac:spMkLst>
            <pc:docMk/>
            <pc:sldMk cId="1484592012" sldId="272"/>
            <ac:spMk id="6" creationId="{7B507F9E-E189-FC05-8DA0-7FE4D07FC585}"/>
          </ac:spMkLst>
        </pc:spChg>
      </pc:sldChg>
      <pc:sldChg chg="new del">
        <pc:chgData name="Randy Bartels" userId="65f55a25-f964-4b92-898d-80b36e22dbd9" providerId="ADAL" clId="{EE249B51-AC8D-4781-8C4D-B6FD8A6C50DE}" dt="2022-06-01T15:51:54.113" v="6873" actId="680"/>
        <pc:sldMkLst>
          <pc:docMk/>
          <pc:sldMk cId="1654659862" sldId="272"/>
        </pc:sldMkLst>
      </pc:sldChg>
      <pc:sldChg chg="addSp delSp modSp new mod">
        <pc:chgData name="Randy Bartels" userId="65f55a25-f964-4b92-898d-80b36e22dbd9" providerId="ADAL" clId="{EE249B51-AC8D-4781-8C4D-B6FD8A6C50DE}" dt="2022-06-01T16:04:14.170" v="7994" actId="404"/>
        <pc:sldMkLst>
          <pc:docMk/>
          <pc:sldMk cId="675676787" sldId="273"/>
        </pc:sldMkLst>
        <pc:spChg chg="mod">
          <ac:chgData name="Randy Bartels" userId="65f55a25-f964-4b92-898d-80b36e22dbd9" providerId="ADAL" clId="{EE249B51-AC8D-4781-8C4D-B6FD8A6C50DE}" dt="2022-06-01T16:02:21.654" v="7984" actId="207"/>
          <ac:spMkLst>
            <pc:docMk/>
            <pc:sldMk cId="675676787" sldId="273"/>
            <ac:spMk id="2" creationId="{6BE476DA-762A-9A51-BF67-B89ACADE03D4}"/>
          </ac:spMkLst>
        </pc:spChg>
        <pc:spChg chg="del mod">
          <ac:chgData name="Randy Bartels" userId="65f55a25-f964-4b92-898d-80b36e22dbd9" providerId="ADAL" clId="{EE249B51-AC8D-4781-8C4D-B6FD8A6C50DE}" dt="2022-06-01T16:02:25.214" v="7985"/>
          <ac:spMkLst>
            <pc:docMk/>
            <pc:sldMk cId="675676787" sldId="273"/>
            <ac:spMk id="3" creationId="{94CB7258-6FED-78B2-6DA6-0B9D7C52CD52}"/>
          </ac:spMkLst>
        </pc:spChg>
        <pc:spChg chg="add mod">
          <ac:chgData name="Randy Bartels" userId="65f55a25-f964-4b92-898d-80b36e22dbd9" providerId="ADAL" clId="{EE249B51-AC8D-4781-8C4D-B6FD8A6C50DE}" dt="2022-06-01T16:04:14.170" v="7994" actId="404"/>
          <ac:spMkLst>
            <pc:docMk/>
            <pc:sldMk cId="675676787" sldId="273"/>
            <ac:spMk id="6" creationId="{892A5A27-D087-BDC6-10FC-E10BA00CCAEF}"/>
          </ac:spMkLst>
        </pc:spChg>
        <pc:picChg chg="add mod">
          <ac:chgData name="Randy Bartels" userId="65f55a25-f964-4b92-898d-80b36e22dbd9" providerId="ADAL" clId="{EE249B51-AC8D-4781-8C4D-B6FD8A6C50DE}" dt="2022-06-01T16:02:42.335" v="7990" actId="1076"/>
          <ac:picMkLst>
            <pc:docMk/>
            <pc:sldMk cId="675676787" sldId="273"/>
            <ac:picMk id="5" creationId="{8D1C9B2C-E998-1B37-6396-E51691F91A2E}"/>
          </ac:picMkLst>
        </pc:picChg>
      </pc:sldChg>
      <pc:sldChg chg="addSp delSp modSp add mod modAnim">
        <pc:chgData name="Randy Bartels" userId="65f55a25-f964-4b92-898d-80b36e22dbd9" providerId="ADAL" clId="{EE249B51-AC8D-4781-8C4D-B6FD8A6C50DE}" dt="2022-06-03T13:42:06.406" v="14110"/>
        <pc:sldMkLst>
          <pc:docMk/>
          <pc:sldMk cId="3528249921" sldId="274"/>
        </pc:sldMkLst>
        <pc:spChg chg="mod">
          <ac:chgData name="Randy Bartels" userId="65f55a25-f964-4b92-898d-80b36e22dbd9" providerId="ADAL" clId="{EE249B51-AC8D-4781-8C4D-B6FD8A6C50DE}" dt="2022-06-01T16:10:52.512" v="8204" actId="20577"/>
          <ac:spMkLst>
            <pc:docMk/>
            <pc:sldMk cId="3528249921" sldId="274"/>
            <ac:spMk id="2" creationId="{B803F539-85F2-4C24-BCFF-AE998BFD2818}"/>
          </ac:spMkLst>
        </pc:spChg>
        <pc:spChg chg="mod">
          <ac:chgData name="Randy Bartels" userId="65f55a25-f964-4b92-898d-80b36e22dbd9" providerId="ADAL" clId="{EE249B51-AC8D-4781-8C4D-B6FD8A6C50DE}" dt="2022-06-02T16:06:05.885" v="12902" actId="6549"/>
          <ac:spMkLst>
            <pc:docMk/>
            <pc:sldMk cId="3528249921" sldId="274"/>
            <ac:spMk id="3" creationId="{EDF1FD2C-7067-4491-8D98-E023BA36A00F}"/>
          </ac:spMkLst>
        </pc:spChg>
        <pc:spChg chg="add del mod">
          <ac:chgData name="Randy Bartels" userId="65f55a25-f964-4b92-898d-80b36e22dbd9" providerId="ADAL" clId="{EE249B51-AC8D-4781-8C4D-B6FD8A6C50DE}" dt="2022-06-02T14:40:42.810" v="10752" actId="478"/>
          <ac:spMkLst>
            <pc:docMk/>
            <pc:sldMk cId="3528249921" sldId="274"/>
            <ac:spMk id="7" creationId="{65FD85D9-2601-150D-5D75-C0A2A2B600E9}"/>
          </ac:spMkLst>
        </pc:spChg>
        <pc:spChg chg="add del mod">
          <ac:chgData name="Randy Bartels" userId="65f55a25-f964-4b92-898d-80b36e22dbd9" providerId="ADAL" clId="{EE249B51-AC8D-4781-8C4D-B6FD8A6C50DE}" dt="2022-06-02T14:42:42.248" v="10759" actId="478"/>
          <ac:spMkLst>
            <pc:docMk/>
            <pc:sldMk cId="3528249921" sldId="274"/>
            <ac:spMk id="10" creationId="{A36935FD-4B30-1B68-95C7-1C718EEBE235}"/>
          </ac:spMkLst>
        </pc:spChg>
        <pc:spChg chg="add del mod">
          <ac:chgData name="Randy Bartels" userId="65f55a25-f964-4b92-898d-80b36e22dbd9" providerId="ADAL" clId="{EE249B51-AC8D-4781-8C4D-B6FD8A6C50DE}" dt="2022-06-02T14:45:32.974" v="10773" actId="478"/>
          <ac:spMkLst>
            <pc:docMk/>
            <pc:sldMk cId="3528249921" sldId="274"/>
            <ac:spMk id="13" creationId="{22828AA4-5CE5-DE48-C42E-4BFC306B2134}"/>
          </ac:spMkLst>
        </pc:spChg>
        <pc:spChg chg="add del mod">
          <ac:chgData name="Randy Bartels" userId="65f55a25-f964-4b92-898d-80b36e22dbd9" providerId="ADAL" clId="{EE249B51-AC8D-4781-8C4D-B6FD8A6C50DE}" dt="2022-06-02T14:46:41.639" v="10781" actId="478"/>
          <ac:spMkLst>
            <pc:docMk/>
            <pc:sldMk cId="3528249921" sldId="274"/>
            <ac:spMk id="16" creationId="{567A60A7-CE1B-CFA0-EA32-006F3403F0FA}"/>
          </ac:spMkLst>
        </pc:spChg>
        <pc:spChg chg="add del mod">
          <ac:chgData name="Randy Bartels" userId="65f55a25-f964-4b92-898d-80b36e22dbd9" providerId="ADAL" clId="{EE249B51-AC8D-4781-8C4D-B6FD8A6C50DE}" dt="2022-06-02T14:51:01.329" v="10794" actId="478"/>
          <ac:spMkLst>
            <pc:docMk/>
            <pc:sldMk cId="3528249921" sldId="274"/>
            <ac:spMk id="23" creationId="{E99B2475-452F-3B08-C836-339C29BFA62F}"/>
          </ac:spMkLst>
        </pc:spChg>
        <pc:graphicFrameChg chg="add mod modGraphic">
          <ac:chgData name="Randy Bartels" userId="65f55a25-f964-4b92-898d-80b36e22dbd9" providerId="ADAL" clId="{EE249B51-AC8D-4781-8C4D-B6FD8A6C50DE}" dt="2022-06-02T16:07:14.770" v="12926" actId="20577"/>
          <ac:graphicFrameMkLst>
            <pc:docMk/>
            <pc:sldMk cId="3528249921" sldId="274"/>
            <ac:graphicFrameMk id="4" creationId="{8B466906-F0C5-7FDD-70C0-2277E48CDECD}"/>
          </ac:graphicFrameMkLst>
        </pc:graphicFrameChg>
        <pc:picChg chg="add mod">
          <ac:chgData name="Randy Bartels" userId="65f55a25-f964-4b92-898d-80b36e22dbd9" providerId="ADAL" clId="{EE249B51-AC8D-4781-8C4D-B6FD8A6C50DE}" dt="2022-06-02T14:40:47.552" v="10753" actId="1076"/>
          <ac:picMkLst>
            <pc:docMk/>
            <pc:sldMk cId="3528249921" sldId="274"/>
            <ac:picMk id="6" creationId="{2A08982D-A038-E5F8-A3A2-5E77E9FE4AAB}"/>
          </ac:picMkLst>
        </pc:picChg>
        <pc:picChg chg="add mod">
          <ac:chgData name="Randy Bartels" userId="65f55a25-f964-4b92-898d-80b36e22dbd9" providerId="ADAL" clId="{EE249B51-AC8D-4781-8C4D-B6FD8A6C50DE}" dt="2022-06-02T14:58:11.507" v="10849" actId="1076"/>
          <ac:picMkLst>
            <pc:docMk/>
            <pc:sldMk cId="3528249921" sldId="274"/>
            <ac:picMk id="9" creationId="{EF3D7A69-93E3-45EE-BFC9-DD9200DAB701}"/>
          </ac:picMkLst>
        </pc:picChg>
        <pc:picChg chg="add mod">
          <ac:chgData name="Randy Bartels" userId="65f55a25-f964-4b92-898d-80b36e22dbd9" providerId="ADAL" clId="{EE249B51-AC8D-4781-8C4D-B6FD8A6C50DE}" dt="2022-06-02T14:58:04.860" v="10848" actId="1076"/>
          <ac:picMkLst>
            <pc:docMk/>
            <pc:sldMk cId="3528249921" sldId="274"/>
            <ac:picMk id="12" creationId="{5D686465-7E5D-C354-75F8-E6CDA542A8A7}"/>
          </ac:picMkLst>
        </pc:picChg>
        <pc:picChg chg="add mod">
          <ac:chgData name="Randy Bartels" userId="65f55a25-f964-4b92-898d-80b36e22dbd9" providerId="ADAL" clId="{EE249B51-AC8D-4781-8C4D-B6FD8A6C50DE}" dt="2022-06-02T16:10:03.280" v="12938" actId="1076"/>
          <ac:picMkLst>
            <pc:docMk/>
            <pc:sldMk cId="3528249921" sldId="274"/>
            <ac:picMk id="15" creationId="{817B543F-1D9B-7076-0636-57B69B22FEF6}"/>
          </ac:picMkLst>
        </pc:picChg>
        <pc:picChg chg="add del mod">
          <ac:chgData name="Randy Bartels" userId="65f55a25-f964-4b92-898d-80b36e22dbd9" providerId="ADAL" clId="{EE249B51-AC8D-4781-8C4D-B6FD8A6C50DE}" dt="2022-06-02T14:48:11.844" v="10787" actId="22"/>
          <ac:picMkLst>
            <pc:docMk/>
            <pc:sldMk cId="3528249921" sldId="274"/>
            <ac:picMk id="18" creationId="{AFEA15F2-1F83-C509-5552-2279BB01E32E}"/>
          </ac:picMkLst>
        </pc:picChg>
        <pc:picChg chg="add del mod">
          <ac:chgData name="Randy Bartels" userId="65f55a25-f964-4b92-898d-80b36e22dbd9" providerId="ADAL" clId="{EE249B51-AC8D-4781-8C4D-B6FD8A6C50DE}" dt="2022-06-02T14:54:47.125" v="10813" actId="478"/>
          <ac:picMkLst>
            <pc:docMk/>
            <pc:sldMk cId="3528249921" sldId="274"/>
            <ac:picMk id="20" creationId="{25E5277E-C8AB-2AB6-6DE1-DE52D89A631C}"/>
          </ac:picMkLst>
        </pc:picChg>
        <pc:picChg chg="add mod">
          <ac:chgData name="Randy Bartels" userId="65f55a25-f964-4b92-898d-80b36e22dbd9" providerId="ADAL" clId="{EE249B51-AC8D-4781-8C4D-B6FD8A6C50DE}" dt="2022-06-02T14:53:22.014" v="10805" actId="1076"/>
          <ac:picMkLst>
            <pc:docMk/>
            <pc:sldMk cId="3528249921" sldId="274"/>
            <ac:picMk id="22" creationId="{70FF5ACF-B4BA-FA87-9F8B-5B6B6C5A788B}"/>
          </ac:picMkLst>
        </pc:picChg>
        <pc:picChg chg="add mod">
          <ac:chgData name="Randy Bartels" userId="65f55a25-f964-4b92-898d-80b36e22dbd9" providerId="ADAL" clId="{EE249B51-AC8D-4781-8C4D-B6FD8A6C50DE}" dt="2022-06-02T14:55:06.547" v="10816" actId="1076"/>
          <ac:picMkLst>
            <pc:docMk/>
            <pc:sldMk cId="3528249921" sldId="274"/>
            <ac:picMk id="25" creationId="{2B6EE815-65B4-CF33-BCED-17F3BDF55D12}"/>
          </ac:picMkLst>
        </pc:picChg>
        <pc:picChg chg="add mod">
          <ac:chgData name="Randy Bartels" userId="65f55a25-f964-4b92-898d-80b36e22dbd9" providerId="ADAL" clId="{EE249B51-AC8D-4781-8C4D-B6FD8A6C50DE}" dt="2022-06-02T14:54:55.352" v="10815" actId="1076"/>
          <ac:picMkLst>
            <pc:docMk/>
            <pc:sldMk cId="3528249921" sldId="274"/>
            <ac:picMk id="27" creationId="{12628F82-C81A-E3DA-42EA-3D06FB0D4A30}"/>
          </ac:picMkLst>
        </pc:picChg>
        <pc:picChg chg="add del mod">
          <ac:chgData name="Randy Bartels" userId="65f55a25-f964-4b92-898d-80b36e22dbd9" providerId="ADAL" clId="{EE249B51-AC8D-4781-8C4D-B6FD8A6C50DE}" dt="2022-06-02T14:56:35.801" v="10824" actId="478"/>
          <ac:picMkLst>
            <pc:docMk/>
            <pc:sldMk cId="3528249921" sldId="274"/>
            <ac:picMk id="29" creationId="{856B2413-5627-E20C-279F-9A099A9C9549}"/>
          </ac:picMkLst>
        </pc:picChg>
        <pc:picChg chg="add mod">
          <ac:chgData name="Randy Bartels" userId="65f55a25-f964-4b92-898d-80b36e22dbd9" providerId="ADAL" clId="{EE249B51-AC8D-4781-8C4D-B6FD8A6C50DE}" dt="2022-06-02T14:56:48.369" v="10829" actId="1076"/>
          <ac:picMkLst>
            <pc:docMk/>
            <pc:sldMk cId="3528249921" sldId="274"/>
            <ac:picMk id="31" creationId="{0FA852C4-0DC0-DB93-D175-551FE3CD436F}"/>
          </ac:picMkLst>
        </pc:picChg>
      </pc:sldChg>
      <pc:sldChg chg="addSp delSp modSp add mod addAnim delAnim modAnim">
        <pc:chgData name="Randy Bartels" userId="65f55a25-f964-4b92-898d-80b36e22dbd9" providerId="ADAL" clId="{EE249B51-AC8D-4781-8C4D-B6FD8A6C50DE}" dt="2022-06-03T14:02:23.946" v="14131" actId="20577"/>
        <pc:sldMkLst>
          <pc:docMk/>
          <pc:sldMk cId="1922265304" sldId="275"/>
        </pc:sldMkLst>
        <pc:spChg chg="mod">
          <ac:chgData name="Randy Bartels" userId="65f55a25-f964-4b92-898d-80b36e22dbd9" providerId="ADAL" clId="{EE249B51-AC8D-4781-8C4D-B6FD8A6C50DE}" dt="2022-06-02T14:59:20.050" v="10877" actId="20577"/>
          <ac:spMkLst>
            <pc:docMk/>
            <pc:sldMk cId="1922265304" sldId="275"/>
            <ac:spMk id="2" creationId="{BECE6989-F433-4D8C-8D19-6DFE26EE02BD}"/>
          </ac:spMkLst>
        </pc:spChg>
        <pc:spChg chg="mod">
          <ac:chgData name="Randy Bartels" userId="65f55a25-f964-4b92-898d-80b36e22dbd9" providerId="ADAL" clId="{EE249B51-AC8D-4781-8C4D-B6FD8A6C50DE}" dt="2022-06-03T14:02:23.946" v="14131" actId="20577"/>
          <ac:spMkLst>
            <pc:docMk/>
            <pc:sldMk cId="1922265304" sldId="275"/>
            <ac:spMk id="3" creationId="{4D2930DB-9C96-4FEF-AE80-5B909C92F3E7}"/>
          </ac:spMkLst>
        </pc:spChg>
        <pc:picChg chg="add del">
          <ac:chgData name="Randy Bartels" userId="65f55a25-f964-4b92-898d-80b36e22dbd9" providerId="ADAL" clId="{EE249B51-AC8D-4781-8C4D-B6FD8A6C50DE}" dt="2022-06-02T15:00:31.651" v="10992" actId="478"/>
          <ac:picMkLst>
            <pc:docMk/>
            <pc:sldMk cId="1922265304" sldId="275"/>
            <ac:picMk id="5" creationId="{605927A0-178C-96AA-1E76-311204CDBA4C}"/>
          </ac:picMkLst>
        </pc:picChg>
        <pc:picChg chg="add del mod">
          <ac:chgData name="Randy Bartels" userId="65f55a25-f964-4b92-898d-80b36e22dbd9" providerId="ADAL" clId="{EE249B51-AC8D-4781-8C4D-B6FD8A6C50DE}" dt="2022-06-02T15:00:39.584" v="10993" actId="1076"/>
          <ac:picMkLst>
            <pc:docMk/>
            <pc:sldMk cId="1922265304" sldId="275"/>
            <ac:picMk id="6" creationId="{5ED38457-353A-8274-DE86-B21A3D32603F}"/>
          </ac:picMkLst>
        </pc:picChg>
        <pc:picChg chg="add mod">
          <ac:chgData name="Randy Bartels" userId="65f55a25-f964-4b92-898d-80b36e22dbd9" providerId="ADAL" clId="{EE249B51-AC8D-4781-8C4D-B6FD8A6C50DE}" dt="2022-06-02T15:17:42.551" v="11659" actId="14100"/>
          <ac:picMkLst>
            <pc:docMk/>
            <pc:sldMk cId="1922265304" sldId="275"/>
            <ac:picMk id="7" creationId="{D829AD9B-0DAF-DCD6-E29E-EBE50EB98B40}"/>
          </ac:picMkLst>
        </pc:picChg>
      </pc:sldChg>
      <pc:sldChg chg="addSp delSp modSp new mod modClrScheme chgLayout">
        <pc:chgData name="Randy Bartels" userId="65f55a25-f964-4b92-898d-80b36e22dbd9" providerId="ADAL" clId="{EE249B51-AC8D-4781-8C4D-B6FD8A6C50DE}" dt="2022-06-02T15:57:39.957" v="12867" actId="478"/>
        <pc:sldMkLst>
          <pc:docMk/>
          <pc:sldMk cId="1209152817" sldId="276"/>
        </pc:sldMkLst>
        <pc:spChg chg="del mod ord">
          <ac:chgData name="Randy Bartels" userId="65f55a25-f964-4b92-898d-80b36e22dbd9" providerId="ADAL" clId="{EE249B51-AC8D-4781-8C4D-B6FD8A6C50DE}" dt="2022-06-02T15:54:23.503" v="12847" actId="700"/>
          <ac:spMkLst>
            <pc:docMk/>
            <pc:sldMk cId="1209152817" sldId="276"/>
            <ac:spMk id="2" creationId="{0CAFE9A4-560B-0856-1EA4-67578751FCD4}"/>
          </ac:spMkLst>
        </pc:spChg>
        <pc:spChg chg="del mod ord">
          <ac:chgData name="Randy Bartels" userId="65f55a25-f964-4b92-898d-80b36e22dbd9" providerId="ADAL" clId="{EE249B51-AC8D-4781-8C4D-B6FD8A6C50DE}" dt="2022-06-02T15:54:23.503" v="12847" actId="700"/>
          <ac:spMkLst>
            <pc:docMk/>
            <pc:sldMk cId="1209152817" sldId="276"/>
            <ac:spMk id="3" creationId="{DFCB401C-776C-2A84-94E9-92AB40F5F4F2}"/>
          </ac:spMkLst>
        </pc:spChg>
        <pc:spChg chg="add mod ord">
          <ac:chgData name="Randy Bartels" userId="65f55a25-f964-4b92-898d-80b36e22dbd9" providerId="ADAL" clId="{EE249B51-AC8D-4781-8C4D-B6FD8A6C50DE}" dt="2022-06-02T15:54:32.804" v="12855" actId="20577"/>
          <ac:spMkLst>
            <pc:docMk/>
            <pc:sldMk cId="1209152817" sldId="276"/>
            <ac:spMk id="4" creationId="{EB4ECD8E-6DE4-3864-C53F-436D58B658E2}"/>
          </ac:spMkLst>
        </pc:spChg>
        <pc:spChg chg="add del mod ord">
          <ac:chgData name="Randy Bartels" userId="65f55a25-f964-4b92-898d-80b36e22dbd9" providerId="ADAL" clId="{EE249B51-AC8D-4781-8C4D-B6FD8A6C50DE}" dt="2022-06-02T15:57:18.263" v="12864" actId="931"/>
          <ac:spMkLst>
            <pc:docMk/>
            <pc:sldMk cId="1209152817" sldId="276"/>
            <ac:spMk id="5" creationId="{1E2D0038-61C7-FDCF-5595-4D3B8BD6F6B9}"/>
          </ac:spMkLst>
        </pc:spChg>
        <pc:spChg chg="add mod ord">
          <ac:chgData name="Randy Bartels" userId="65f55a25-f964-4b92-898d-80b36e22dbd9" providerId="ADAL" clId="{EE249B51-AC8D-4781-8C4D-B6FD8A6C50DE}" dt="2022-06-02T15:57:26.935" v="12865" actId="20577"/>
          <ac:spMkLst>
            <pc:docMk/>
            <pc:sldMk cId="1209152817" sldId="276"/>
            <ac:spMk id="6" creationId="{103786CB-EC4D-CC18-D8E9-8C0C42E887F9}"/>
          </ac:spMkLst>
        </pc:spChg>
        <pc:spChg chg="add del mod ord">
          <ac:chgData name="Randy Bartels" userId="65f55a25-f964-4b92-898d-80b36e22dbd9" providerId="ADAL" clId="{EE249B51-AC8D-4781-8C4D-B6FD8A6C50DE}" dt="2022-06-02T15:57:39.957" v="12867" actId="478"/>
          <ac:spMkLst>
            <pc:docMk/>
            <pc:sldMk cId="1209152817" sldId="276"/>
            <ac:spMk id="7" creationId="{A4CB1F28-669B-C100-78FD-733C1097BED3}"/>
          </ac:spMkLst>
        </pc:spChg>
        <pc:spChg chg="add del mod ord">
          <ac:chgData name="Randy Bartels" userId="65f55a25-f964-4b92-898d-80b36e22dbd9" providerId="ADAL" clId="{EE249B51-AC8D-4781-8C4D-B6FD8A6C50DE}" dt="2022-06-02T15:57:37.245" v="12866" actId="478"/>
          <ac:spMkLst>
            <pc:docMk/>
            <pc:sldMk cId="1209152817" sldId="276"/>
            <ac:spMk id="8" creationId="{072A655A-01CC-3150-E0AD-D80AF8215ED0}"/>
          </ac:spMkLst>
        </pc:spChg>
        <pc:picChg chg="add mod">
          <ac:chgData name="Randy Bartels" userId="65f55a25-f964-4b92-898d-80b36e22dbd9" providerId="ADAL" clId="{EE249B51-AC8D-4781-8C4D-B6FD8A6C50DE}" dt="2022-06-02T15:57:18.263" v="12864" actId="931"/>
          <ac:picMkLst>
            <pc:docMk/>
            <pc:sldMk cId="1209152817" sldId="276"/>
            <ac:picMk id="10" creationId="{3F451DFE-3E5F-5633-2C55-C156C5D71112}"/>
          </ac:picMkLst>
        </pc:picChg>
      </pc:sldChg>
      <pc:sldChg chg="new del">
        <pc:chgData name="Randy Bartels" userId="65f55a25-f964-4b92-898d-80b36e22dbd9" providerId="ADAL" clId="{EE249B51-AC8D-4781-8C4D-B6FD8A6C50DE}" dt="2022-06-02T15:35:55.560" v="12757" actId="2696"/>
        <pc:sldMkLst>
          <pc:docMk/>
          <pc:sldMk cId="1418810875" sldId="276"/>
        </pc:sldMkLst>
      </pc:sldChg>
      <pc:sldChg chg="addSp delSp modSp new mod modClrScheme chgLayout">
        <pc:chgData name="Randy Bartels" userId="65f55a25-f964-4b92-898d-80b36e22dbd9" providerId="ADAL" clId="{EE249B51-AC8D-4781-8C4D-B6FD8A6C50DE}" dt="2022-06-03T13:21:50.965" v="14064" actId="20577"/>
        <pc:sldMkLst>
          <pc:docMk/>
          <pc:sldMk cId="2758713186" sldId="277"/>
        </pc:sldMkLst>
        <pc:spChg chg="del mod ord">
          <ac:chgData name="Randy Bartels" userId="65f55a25-f964-4b92-898d-80b36e22dbd9" providerId="ADAL" clId="{EE249B51-AC8D-4781-8C4D-B6FD8A6C50DE}" dt="2022-06-02T16:16:11.618" v="12940" actId="700"/>
          <ac:spMkLst>
            <pc:docMk/>
            <pc:sldMk cId="2758713186" sldId="277"/>
            <ac:spMk id="2" creationId="{D064A852-56AE-B67A-6513-8A9A2F1E2CCF}"/>
          </ac:spMkLst>
        </pc:spChg>
        <pc:spChg chg="del mod ord">
          <ac:chgData name="Randy Bartels" userId="65f55a25-f964-4b92-898d-80b36e22dbd9" providerId="ADAL" clId="{EE249B51-AC8D-4781-8C4D-B6FD8A6C50DE}" dt="2022-06-02T16:16:11.618" v="12940" actId="700"/>
          <ac:spMkLst>
            <pc:docMk/>
            <pc:sldMk cId="2758713186" sldId="277"/>
            <ac:spMk id="3" creationId="{75D02475-25C5-5E85-BA11-EA0F50B9E957}"/>
          </ac:spMkLst>
        </pc:spChg>
        <pc:spChg chg="add mod ord">
          <ac:chgData name="Randy Bartels" userId="65f55a25-f964-4b92-898d-80b36e22dbd9" providerId="ADAL" clId="{EE249B51-AC8D-4781-8C4D-B6FD8A6C50DE}" dt="2022-06-02T16:16:32.150" v="12955" actId="313"/>
          <ac:spMkLst>
            <pc:docMk/>
            <pc:sldMk cId="2758713186" sldId="277"/>
            <ac:spMk id="4" creationId="{B6F58715-06F9-6B31-9E03-73C97BD03B0E}"/>
          </ac:spMkLst>
        </pc:spChg>
        <pc:spChg chg="add mod ord">
          <ac:chgData name="Randy Bartels" userId="65f55a25-f964-4b92-898d-80b36e22dbd9" providerId="ADAL" clId="{EE249B51-AC8D-4781-8C4D-B6FD8A6C50DE}" dt="2022-06-03T13:21:50.965" v="14064" actId="20577"/>
          <ac:spMkLst>
            <pc:docMk/>
            <pc:sldMk cId="2758713186" sldId="277"/>
            <ac:spMk id="5" creationId="{07D4C198-4293-6BCA-7AB3-AA8763BBCE8B}"/>
          </ac:spMkLst>
        </pc:spChg>
      </pc:sldChg>
      <pc:sldChg chg="addSp delSp modSp new mod chgLayout">
        <pc:chgData name="Randy Bartels" userId="65f55a25-f964-4b92-898d-80b36e22dbd9" providerId="ADAL" clId="{EE249B51-AC8D-4781-8C4D-B6FD8A6C50DE}" dt="2022-06-02T16:25:24.022" v="13717" actId="1076"/>
        <pc:sldMkLst>
          <pc:docMk/>
          <pc:sldMk cId="687328183" sldId="278"/>
        </pc:sldMkLst>
        <pc:spChg chg="del">
          <ac:chgData name="Randy Bartels" userId="65f55a25-f964-4b92-898d-80b36e22dbd9" providerId="ADAL" clId="{EE249B51-AC8D-4781-8C4D-B6FD8A6C50DE}" dt="2022-06-02T16:19:15.156" v="13195" actId="700"/>
          <ac:spMkLst>
            <pc:docMk/>
            <pc:sldMk cId="687328183" sldId="278"/>
            <ac:spMk id="2" creationId="{8BC0542C-E6DB-B89B-6060-1A93D7B9788F}"/>
          </ac:spMkLst>
        </pc:spChg>
        <pc:spChg chg="del">
          <ac:chgData name="Randy Bartels" userId="65f55a25-f964-4b92-898d-80b36e22dbd9" providerId="ADAL" clId="{EE249B51-AC8D-4781-8C4D-B6FD8A6C50DE}" dt="2022-06-02T16:19:15.156" v="13195" actId="700"/>
          <ac:spMkLst>
            <pc:docMk/>
            <pc:sldMk cId="687328183" sldId="278"/>
            <ac:spMk id="3" creationId="{4FFF65D2-75E1-D4E5-2093-4A066B871DB5}"/>
          </ac:spMkLst>
        </pc:spChg>
        <pc:spChg chg="add mod ord">
          <ac:chgData name="Randy Bartels" userId="65f55a25-f964-4b92-898d-80b36e22dbd9" providerId="ADAL" clId="{EE249B51-AC8D-4781-8C4D-B6FD8A6C50DE}" dt="2022-06-02T16:20:10.669" v="13270" actId="207"/>
          <ac:spMkLst>
            <pc:docMk/>
            <pc:sldMk cId="687328183" sldId="278"/>
            <ac:spMk id="4" creationId="{FE5AAECF-F6F2-70B7-A4D3-980A375D66C0}"/>
          </ac:spMkLst>
        </pc:spChg>
        <pc:spChg chg="add del mod ord">
          <ac:chgData name="Randy Bartels" userId="65f55a25-f964-4b92-898d-80b36e22dbd9" providerId="ADAL" clId="{EE249B51-AC8D-4781-8C4D-B6FD8A6C50DE}" dt="2022-06-02T16:19:41.790" v="13203" actId="3680"/>
          <ac:spMkLst>
            <pc:docMk/>
            <pc:sldMk cId="687328183" sldId="278"/>
            <ac:spMk id="5" creationId="{E8C49413-C6E4-BC01-9DE8-7802ED12133A}"/>
          </ac:spMkLst>
        </pc:spChg>
        <pc:spChg chg="add mod">
          <ac:chgData name="Randy Bartels" userId="65f55a25-f964-4b92-898d-80b36e22dbd9" providerId="ADAL" clId="{EE249B51-AC8D-4781-8C4D-B6FD8A6C50DE}" dt="2022-06-02T16:22:56.552" v="13630" actId="20577"/>
          <ac:spMkLst>
            <pc:docMk/>
            <pc:sldMk cId="687328183" sldId="278"/>
            <ac:spMk id="8" creationId="{E44E3202-D652-349D-E385-B903ECE1F848}"/>
          </ac:spMkLst>
        </pc:spChg>
        <pc:graphicFrameChg chg="add del mod ord modGraphic">
          <ac:chgData name="Randy Bartels" userId="65f55a25-f964-4b92-898d-80b36e22dbd9" providerId="ADAL" clId="{EE249B51-AC8D-4781-8C4D-B6FD8A6C50DE}" dt="2022-06-02T16:19:36.666" v="13202" actId="3680"/>
          <ac:graphicFrameMkLst>
            <pc:docMk/>
            <pc:sldMk cId="687328183" sldId="278"/>
            <ac:graphicFrameMk id="6" creationId="{12C1A97E-0A69-B706-2CE5-F9469579425A}"/>
          </ac:graphicFrameMkLst>
        </pc:graphicFrameChg>
        <pc:graphicFrameChg chg="add mod ord modGraphic">
          <ac:chgData name="Randy Bartels" userId="65f55a25-f964-4b92-898d-80b36e22dbd9" providerId="ADAL" clId="{EE249B51-AC8D-4781-8C4D-B6FD8A6C50DE}" dt="2022-06-02T16:25:24.022" v="13717" actId="1076"/>
          <ac:graphicFrameMkLst>
            <pc:docMk/>
            <pc:sldMk cId="687328183" sldId="278"/>
            <ac:graphicFrameMk id="7" creationId="{C634E6C4-B589-3EF9-CBEE-9D890F954AF9}"/>
          </ac:graphicFrameMkLst>
        </pc:graphicFrameChg>
      </pc:sldChg>
      <pc:sldChg chg="addSp delSp modSp new mod">
        <pc:chgData name="Randy Bartels" userId="65f55a25-f964-4b92-898d-80b36e22dbd9" providerId="ADAL" clId="{EE249B51-AC8D-4781-8C4D-B6FD8A6C50DE}" dt="2022-06-03T14:15:50.711" v="14141" actId="20577"/>
        <pc:sldMkLst>
          <pc:docMk/>
          <pc:sldMk cId="1890862359" sldId="279"/>
        </pc:sldMkLst>
        <pc:spChg chg="mod">
          <ac:chgData name="Randy Bartels" userId="65f55a25-f964-4b92-898d-80b36e22dbd9" providerId="ADAL" clId="{EE249B51-AC8D-4781-8C4D-B6FD8A6C50DE}" dt="2022-06-03T14:15:50.711" v="14141" actId="20577"/>
          <ac:spMkLst>
            <pc:docMk/>
            <pc:sldMk cId="1890862359" sldId="279"/>
            <ac:spMk id="2" creationId="{57DD0BFC-E197-7F39-64B9-714936471AD8}"/>
          </ac:spMkLst>
        </pc:spChg>
        <pc:spChg chg="del mod">
          <ac:chgData name="Randy Bartels" userId="65f55a25-f964-4b92-898d-80b36e22dbd9" providerId="ADAL" clId="{EE249B51-AC8D-4781-8C4D-B6FD8A6C50DE}" dt="2022-06-03T13:39:35.801" v="14100" actId="22"/>
          <ac:spMkLst>
            <pc:docMk/>
            <pc:sldMk cId="1890862359" sldId="279"/>
            <ac:spMk id="3" creationId="{FBC60A2F-92F8-712F-5948-408190B93D50}"/>
          </ac:spMkLst>
        </pc:spChg>
        <pc:spChg chg="add del mod">
          <ac:chgData name="Randy Bartels" userId="65f55a25-f964-4b92-898d-80b36e22dbd9" providerId="ADAL" clId="{EE249B51-AC8D-4781-8C4D-B6FD8A6C50DE}" dt="2022-06-03T13:40:32.740" v="14105" actId="22"/>
          <ac:spMkLst>
            <pc:docMk/>
            <pc:sldMk cId="1890862359" sldId="279"/>
            <ac:spMk id="9" creationId="{028E796F-E539-ECCA-FBEE-142ACAD407FF}"/>
          </ac:spMkLst>
        </pc:spChg>
        <pc:spChg chg="add del mod">
          <ac:chgData name="Randy Bartels" userId="65f55a25-f964-4b92-898d-80b36e22dbd9" providerId="ADAL" clId="{EE249B51-AC8D-4781-8C4D-B6FD8A6C50DE}" dt="2022-06-03T13:48:34.869" v="14116" actId="478"/>
          <ac:spMkLst>
            <pc:docMk/>
            <pc:sldMk cId="1890862359" sldId="279"/>
            <ac:spMk id="15" creationId="{7055C189-8FAE-A7BF-7D54-2C404AA21CFF}"/>
          </ac:spMkLst>
        </pc:spChg>
        <pc:picChg chg="add del mod ord">
          <ac:chgData name="Randy Bartels" userId="65f55a25-f964-4b92-898d-80b36e22dbd9" providerId="ADAL" clId="{EE249B51-AC8D-4781-8C4D-B6FD8A6C50DE}" dt="2022-06-03T13:40:29.954" v="14104" actId="478"/>
          <ac:picMkLst>
            <pc:docMk/>
            <pc:sldMk cId="1890862359" sldId="279"/>
            <ac:picMk id="5" creationId="{35EC5F4B-AC5C-EFC1-1A07-80EDD4566BF0}"/>
          </ac:picMkLst>
        </pc:picChg>
        <pc:picChg chg="add del">
          <ac:chgData name="Randy Bartels" userId="65f55a25-f964-4b92-898d-80b36e22dbd9" providerId="ADAL" clId="{EE249B51-AC8D-4781-8C4D-B6FD8A6C50DE}" dt="2022-06-03T13:40:28.335" v="14103" actId="22"/>
          <ac:picMkLst>
            <pc:docMk/>
            <pc:sldMk cId="1890862359" sldId="279"/>
            <ac:picMk id="7" creationId="{A8D27C43-7B1D-A0F7-0FFD-F5AB045A8BB5}"/>
          </ac:picMkLst>
        </pc:picChg>
        <pc:picChg chg="add del mod ord">
          <ac:chgData name="Randy Bartels" userId="65f55a25-f964-4b92-898d-80b36e22dbd9" providerId="ADAL" clId="{EE249B51-AC8D-4781-8C4D-B6FD8A6C50DE}" dt="2022-06-03T13:48:30.196" v="14114" actId="478"/>
          <ac:picMkLst>
            <pc:docMk/>
            <pc:sldMk cId="1890862359" sldId="279"/>
            <ac:picMk id="11" creationId="{7C58C2D2-180A-03D2-613D-5F4BCFB80BD4}"/>
          </ac:picMkLst>
        </pc:picChg>
        <pc:picChg chg="add mod">
          <ac:chgData name="Randy Bartels" userId="65f55a25-f964-4b92-898d-80b36e22dbd9" providerId="ADAL" clId="{EE249B51-AC8D-4781-8C4D-B6FD8A6C50DE}" dt="2022-06-03T13:51:53.222" v="14125" actId="1076"/>
          <ac:picMkLst>
            <pc:docMk/>
            <pc:sldMk cId="1890862359" sldId="279"/>
            <ac:picMk id="13" creationId="{8B14C59B-0E3C-AB2F-A81D-2D2817B7D415}"/>
          </ac:picMkLst>
        </pc:picChg>
        <pc:picChg chg="add mod">
          <ac:chgData name="Randy Bartels" userId="65f55a25-f964-4b92-898d-80b36e22dbd9" providerId="ADAL" clId="{EE249B51-AC8D-4781-8C4D-B6FD8A6C50DE}" dt="2022-06-03T13:51:48.958" v="14124" actId="1076"/>
          <ac:picMkLst>
            <pc:docMk/>
            <pc:sldMk cId="1890862359" sldId="279"/>
            <ac:picMk id="17" creationId="{28B31F00-980D-CD0D-175E-D268F34C58F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EA76D-3615-5248-BD7D-A749324CCA58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96488-5820-B646-8131-06F049F5C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387E2E-D767-1F42-A32A-8D0224BA82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37549" y="754378"/>
            <a:ext cx="5349241" cy="53492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E0511F-FF5A-884A-A134-F5F8D2A7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17379" y="754379"/>
            <a:ext cx="5349241" cy="5349241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2E6F605-A01A-1D46-BF55-17978D50D7A4}"/>
              </a:ext>
            </a:extLst>
          </p:cNvPr>
          <p:cNvSpPr/>
          <p:nvPr userDrawn="1"/>
        </p:nvSpPr>
        <p:spPr>
          <a:xfrm>
            <a:off x="5256226" y="1478716"/>
            <a:ext cx="1679547" cy="430463"/>
          </a:xfrm>
          <a:prstGeom prst="roundRect">
            <a:avLst/>
          </a:prstGeom>
          <a:solidFill>
            <a:srgbClr val="E8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120900"/>
            <a:ext cx="11430000" cy="2692399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7200" b="1" i="0">
                <a:latin typeface="Poppins SemiBold" pitchFamily="2" charset="77"/>
                <a:cs typeface="Poppins SemiBold" pitchFamily="2" charset="77"/>
              </a:defRPr>
            </a:lvl1pPr>
          </a:lstStyle>
          <a:p>
            <a:r>
              <a:rPr lang="en-US" dirty="0"/>
              <a:t>Stay proactive with your security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464249A-9493-5745-91E0-696F43056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4800" y="1566154"/>
            <a:ext cx="1422400" cy="25558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accent3"/>
                </a:solidFill>
                <a:latin typeface="Poppins Medium" pitchFamily="2" charset="77"/>
                <a:cs typeface="Poppins Medium" pitchFamily="2" charset="77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09F1B4-05A6-BC4F-AC79-C99F67EE12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0"/>
            <a:ext cx="4028954" cy="513440"/>
          </a:xfrm>
        </p:spPr>
        <p:txBody>
          <a:bodyPr anchor="ctr"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Client’s 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8FA56E7-F0C3-AB4C-9ED0-8797B06968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28237" y="0"/>
            <a:ext cx="1782763" cy="513440"/>
          </a:xfrm>
        </p:spPr>
        <p:txBody>
          <a:bodyPr anchor="ctr">
            <a:normAutofit/>
          </a:bodyPr>
          <a:lstStyle>
            <a:lvl1pPr marL="0" indent="0" algn="r">
              <a:buNone/>
              <a:defRPr sz="1000"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9007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DDE-34F3-49B9-B0C4-832855BEB0D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5C2FDCA-94A5-4B84-8A9C-30D2BDA92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2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DDE-34F3-49B9-B0C4-832855BEB0D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2FDCA-94A5-4B84-8A9C-30D2BDA92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36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DDE-34F3-49B9-B0C4-832855BEB0DA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5C2FDCA-94A5-4B84-8A9C-30D2BDA92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3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C737A5D-6232-5F4F-955E-FA032BF692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0" y="959843"/>
            <a:ext cx="653166" cy="599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3CDE4E8-A612-5D41-B9ED-08B28799E8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00" y="2348063"/>
            <a:ext cx="1995662" cy="2161874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72C853A3-7D4E-6C45-9F09-E12A205914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22222" y="2348063"/>
            <a:ext cx="1995662" cy="2161874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1B5ADDBA-376A-1947-91C7-64FCD584CAF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63445" y="2348063"/>
            <a:ext cx="1995662" cy="2161874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412184C9-0708-764E-85C8-7ECF70B44C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0853" y="2348063"/>
            <a:ext cx="1995662" cy="2161874"/>
          </a:xfrm>
          <a:noFill/>
          <a:effectLst>
            <a:softEdge rad="0"/>
          </a:effectLst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19" name="Picture Placeholder 14">
            <a:extLst>
              <a:ext uri="{FF2B5EF4-FFF2-40B4-BE49-F238E27FC236}">
                <a16:creationId xmlns:a16="http://schemas.microsoft.com/office/drawing/2014/main" id="{6DAF88AC-8E31-984F-8F41-E44AA0EA791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15338" y="2348063"/>
            <a:ext cx="1995662" cy="21618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8AFE91-57B8-CE47-8267-8E22D0AFBB21}"/>
              </a:ext>
            </a:extLst>
          </p:cNvPr>
          <p:cNvSpPr txBox="1">
            <a:spLocks/>
          </p:cNvSpPr>
          <p:nvPr userDrawn="1"/>
        </p:nvSpPr>
        <p:spPr>
          <a:xfrm>
            <a:off x="381000" y="4536447"/>
            <a:ext cx="1995662" cy="5232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Poppins SemiBold" pitchFamily="2" charset="77"/>
                <a:ea typeface="+mj-ea"/>
                <a:cs typeface="Poppins SemiBold" pitchFamily="2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400" b="1" i="0" dirty="0">
                <a:solidFill>
                  <a:schemeClr val="bg1"/>
                </a:solidFill>
                <a:latin typeface="Work Sans SemiBold" pitchFamily="2" charset="77"/>
              </a:rPr>
              <a:t>Your Assessor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20EEDD6-1DBD-FD4E-945D-1AE16EF3C17E}"/>
              </a:ext>
            </a:extLst>
          </p:cNvPr>
          <p:cNvSpPr txBox="1">
            <a:spLocks/>
          </p:cNvSpPr>
          <p:nvPr userDrawn="1"/>
        </p:nvSpPr>
        <p:spPr>
          <a:xfrm>
            <a:off x="2707512" y="4536447"/>
            <a:ext cx="1995662" cy="5232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Poppins SemiBold" pitchFamily="2" charset="77"/>
                <a:ea typeface="+mj-ea"/>
                <a:cs typeface="Poppins SemiBold" pitchFamily="2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400" b="1" i="0" dirty="0">
                <a:solidFill>
                  <a:schemeClr val="bg1"/>
                </a:solidFill>
                <a:latin typeface="Work Sans SemiBold" pitchFamily="2" charset="77"/>
              </a:rPr>
              <a:t>Audit Support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C87A1C0-54F7-EF45-BAA3-5E109DC3234E}"/>
              </a:ext>
            </a:extLst>
          </p:cNvPr>
          <p:cNvSpPr txBox="1">
            <a:spLocks/>
          </p:cNvSpPr>
          <p:nvPr userDrawn="1"/>
        </p:nvSpPr>
        <p:spPr>
          <a:xfrm>
            <a:off x="5045598" y="4536447"/>
            <a:ext cx="1995662" cy="5232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Poppins SemiBold" pitchFamily="2" charset="77"/>
                <a:ea typeface="+mj-ea"/>
                <a:cs typeface="Poppins SemiBold" pitchFamily="2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400" b="1" i="0" dirty="0">
                <a:solidFill>
                  <a:schemeClr val="bg1"/>
                </a:solidFill>
                <a:latin typeface="Work Sans SemiBold" pitchFamily="2" charset="77"/>
              </a:rPr>
              <a:t>Director of Professional Writing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210AD1-90CD-4149-ABE5-EA3BCC2975FC}"/>
              </a:ext>
            </a:extLst>
          </p:cNvPr>
          <p:cNvSpPr txBox="1">
            <a:spLocks/>
          </p:cNvSpPr>
          <p:nvPr userDrawn="1"/>
        </p:nvSpPr>
        <p:spPr>
          <a:xfrm>
            <a:off x="7453132" y="4536447"/>
            <a:ext cx="1995662" cy="5232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Poppins SemiBold" pitchFamily="2" charset="77"/>
                <a:ea typeface="+mj-ea"/>
                <a:cs typeface="Poppins SemiBold" pitchFamily="2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400" b="1" i="0" dirty="0">
                <a:solidFill>
                  <a:schemeClr val="bg1"/>
                </a:solidFill>
                <a:latin typeface="Work Sans SemiBold" pitchFamily="2" charset="77"/>
              </a:rPr>
              <a:t>VP, Client Experience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C2FF3E3-DA61-1F47-AD7E-5FFC50DC241F}"/>
              </a:ext>
            </a:extLst>
          </p:cNvPr>
          <p:cNvSpPr txBox="1">
            <a:spLocks/>
          </p:cNvSpPr>
          <p:nvPr userDrawn="1"/>
        </p:nvSpPr>
        <p:spPr>
          <a:xfrm>
            <a:off x="9814367" y="4536447"/>
            <a:ext cx="1995662" cy="5232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Poppins SemiBold" pitchFamily="2" charset="77"/>
                <a:ea typeface="+mj-ea"/>
                <a:cs typeface="Poppins SemiBold" pitchFamily="2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400" b="1" i="0" dirty="0">
                <a:solidFill>
                  <a:schemeClr val="bg1"/>
                </a:solidFill>
                <a:latin typeface="Work Sans SemiBold" pitchFamily="2" charset="77"/>
              </a:rPr>
              <a:t>Founder</a:t>
            </a:r>
            <a:r>
              <a:rPr lang="en-US" sz="1400" b="1" i="0" dirty="0">
                <a:latin typeface="Work Sans SemiBold" pitchFamily="2" charset="77"/>
              </a:rPr>
              <a:t> </a:t>
            </a:r>
            <a:r>
              <a:rPr lang="en-US" sz="1400" b="1" i="0" dirty="0">
                <a:solidFill>
                  <a:schemeClr val="bg1"/>
                </a:solidFill>
                <a:latin typeface="Work Sans SemiBold" pitchFamily="2" charset="77"/>
              </a:rPr>
              <a:t>and President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42632DE-5C3D-5C47-8E4B-1812F49E274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07512" y="5131820"/>
            <a:ext cx="1995662" cy="101529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latin typeface="Work Sans Light" pitchFamily="2" charset="77"/>
              </a:defRPr>
            </a:lvl1pPr>
          </a:lstStyle>
          <a:p>
            <a:pPr lvl="0"/>
            <a:r>
              <a:rPr lang="en-US" dirty="0"/>
              <a:t>Enter name and tile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32E8E71-CEC8-5A42-BB69-8353D6BE98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3445" y="5131821"/>
            <a:ext cx="1995662" cy="101529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latin typeface="Work Sans Light" pitchFamily="2" charset="77"/>
              </a:defRPr>
            </a:lvl1pPr>
          </a:lstStyle>
          <a:p>
            <a:pPr lvl="0"/>
            <a:r>
              <a:rPr lang="en-US" dirty="0"/>
              <a:t>Enter name and tile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3A0F31D6-505D-054E-A772-A96769C77D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3132" y="5131820"/>
            <a:ext cx="1995662" cy="101529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latin typeface="Work Sans Light" pitchFamily="2" charset="77"/>
              </a:defRPr>
            </a:lvl1pPr>
          </a:lstStyle>
          <a:p>
            <a:pPr lvl="0"/>
            <a:r>
              <a:rPr lang="en-US" dirty="0"/>
              <a:t>Enter name and tile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F5259ACF-5EFE-644B-86D6-B3A9586284F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4948" y="5131821"/>
            <a:ext cx="1995662" cy="101529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latin typeface="Work Sans Light" pitchFamily="2" charset="77"/>
              </a:defRPr>
            </a:lvl1pPr>
          </a:lstStyle>
          <a:p>
            <a:pPr lvl="0"/>
            <a:r>
              <a:rPr lang="en-US" dirty="0"/>
              <a:t>Enter name and tile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E1221FA2-46AE-C64D-ADAF-8A743F2B9F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9065" y="5131820"/>
            <a:ext cx="1995662" cy="101529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latin typeface="Work Sans Light" pitchFamily="2" charset="77"/>
              </a:defRPr>
            </a:lvl1pPr>
          </a:lstStyle>
          <a:p>
            <a:pPr lvl="0"/>
            <a:r>
              <a:rPr lang="en-US" dirty="0"/>
              <a:t>Enter name and tile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004748C4-0263-874B-9335-F847E9EC70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000" y="0"/>
            <a:ext cx="4028954" cy="513440"/>
          </a:xfrm>
        </p:spPr>
        <p:txBody>
          <a:bodyPr anchor="ctr"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Client’s Name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ED02E30-AE67-1644-810D-1D6C182F27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28237" y="0"/>
            <a:ext cx="1782763" cy="513440"/>
          </a:xfrm>
        </p:spPr>
        <p:txBody>
          <a:bodyPr anchor="ctr">
            <a:normAutofit/>
          </a:bodyPr>
          <a:lstStyle>
            <a:lvl1pPr marL="0" indent="0" algn="r">
              <a:buNone/>
              <a:defRPr sz="100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C2C7BB-0DA2-D041-8976-EE0D778DFD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8494" y="1710254"/>
            <a:ext cx="3973966" cy="307777"/>
          </a:xfrm>
        </p:spPr>
        <p:txBody>
          <a:bodyPr anchor="t">
            <a:sp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latin typeface="Work Sans Light" pitchFamily="2" charset="77"/>
              </a:defRPr>
            </a:lvl1pPr>
          </a:lstStyle>
          <a:p>
            <a:pPr lvl="0"/>
            <a:r>
              <a:rPr lang="en-US" dirty="0"/>
              <a:t>Meet who you’ll be working with</a:t>
            </a:r>
          </a:p>
        </p:txBody>
      </p:sp>
    </p:spTree>
    <p:extLst>
      <p:ext uri="{BB962C8B-B14F-4D97-AF65-F5344CB8AC3E}">
        <p14:creationId xmlns:p14="http://schemas.microsoft.com/office/powerpoint/2010/main" val="284850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C737A5D-6232-5F4F-955E-FA032BF692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0" y="959843"/>
            <a:ext cx="653166" cy="599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EA9164-8B0D-5E4A-A93A-5FA993484B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0111" y="857111"/>
            <a:ext cx="5143777" cy="5143777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1038290-432D-9249-A213-FD207930A6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0696" y="1754075"/>
            <a:ext cx="6543571" cy="4271168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  <a:p>
            <a:pPr lvl="0"/>
            <a:r>
              <a:rPr lang="en-US" dirty="0"/>
              <a:t>Enter Text Here</a:t>
            </a:r>
          </a:p>
          <a:p>
            <a:pPr lvl="0"/>
            <a:r>
              <a:rPr lang="en-US" dirty="0"/>
              <a:t>Enter Text Here</a:t>
            </a:r>
          </a:p>
          <a:p>
            <a:pPr lvl="0"/>
            <a:r>
              <a:rPr lang="en-US" dirty="0"/>
              <a:t>Enter Text Here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6BD8C7F-62D4-6A42-ABF8-F9F526FA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0"/>
            <a:ext cx="4028954" cy="513440"/>
          </a:xfrm>
        </p:spPr>
        <p:txBody>
          <a:bodyPr anchor="ctr"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Client’s Name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28A81756-6E01-504C-849E-10A3160486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28237" y="0"/>
            <a:ext cx="1782763" cy="513440"/>
          </a:xfrm>
        </p:spPr>
        <p:txBody>
          <a:bodyPr anchor="ctr">
            <a:normAutofit/>
          </a:bodyPr>
          <a:lstStyle>
            <a:lvl1pPr marL="0" indent="0" algn="r">
              <a:buNone/>
              <a:defRPr sz="1000"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9980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Imag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678779-26AD-BB43-8B89-5088C92C3B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2129" y="959843"/>
            <a:ext cx="653166" cy="5994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DB0900D-356D-9943-A4A1-01F61F86DB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2128" y="710884"/>
            <a:ext cx="7298871" cy="935355"/>
          </a:xfrm>
        </p:spPr>
        <p:txBody>
          <a:bodyPr/>
          <a:lstStyle/>
          <a:p>
            <a:r>
              <a:rPr lang="en-US" dirty="0"/>
              <a:t>Example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AE20B5C-D77E-1B4E-9D15-C6FC68DA07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01" y="598394"/>
            <a:ext cx="3848100" cy="5661211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6583B94-42BB-2F4B-87E8-18527D84AF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11675" y="1862138"/>
            <a:ext cx="7299325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/>
              <a:t>Enter text description here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7F78E89-16F8-E847-A023-A9E700ACAC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0"/>
            <a:ext cx="4028954" cy="513440"/>
          </a:xfrm>
        </p:spPr>
        <p:txBody>
          <a:bodyPr anchor="ctr"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Client’s Name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1D03286-6EDB-B74A-8E1B-026EB77F50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28237" y="0"/>
            <a:ext cx="1782763" cy="513440"/>
          </a:xfrm>
        </p:spPr>
        <p:txBody>
          <a:bodyPr anchor="ctr">
            <a:normAutofit/>
          </a:bodyPr>
          <a:lstStyle>
            <a:lvl1pPr marL="0" indent="0" algn="r">
              <a:buNone/>
              <a:defRPr sz="1000"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2228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E8B8C1-997D-7245-999D-A926F8C434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69417" y="1086597"/>
            <a:ext cx="653166" cy="599481"/>
          </a:xfrm>
          <a:prstGeom prst="rect">
            <a:avLst/>
          </a:prstGeom>
        </p:spPr>
      </p:pic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2EAC39AA-897B-654E-96D1-BF73A3A6CE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9553" y="2294153"/>
            <a:ext cx="9932893" cy="1692323"/>
          </a:xfrm>
        </p:spPr>
        <p:txBody>
          <a:bodyPr>
            <a:spAutoFit/>
          </a:bodyPr>
          <a:lstStyle>
            <a:lvl1pPr marL="0" indent="0" algn="ctr">
              <a:lnSpc>
                <a:spcPct val="150000"/>
              </a:lnSpc>
              <a:buNone/>
              <a:defRPr sz="2400" b="0" i="0">
                <a:latin typeface="Work Sans" pitchFamily="2" charset="77"/>
              </a:defRPr>
            </a:lvl1pPr>
          </a:lstStyle>
          <a:p>
            <a:pPr lvl="0"/>
            <a:r>
              <a:rPr lang="en-US" dirty="0">
                <a:effectLst/>
              </a:rPr>
              <a:t>“Lorem ipsum dolor sit </a:t>
            </a:r>
            <a:r>
              <a:rPr lang="en-US" dirty="0" err="1">
                <a:effectLst/>
              </a:rPr>
              <a:t>amet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consectetur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adipiscing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elit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Senectus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fringilla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nunc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ut</a:t>
            </a:r>
            <a:r>
              <a:rPr lang="en-US" dirty="0">
                <a:effectLst/>
              </a:rPr>
              <a:t> libero, sed </a:t>
            </a:r>
            <a:r>
              <a:rPr lang="en-US" dirty="0" err="1">
                <a:effectLst/>
              </a:rPr>
              <a:t>nec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urna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tellus</a:t>
            </a:r>
            <a:r>
              <a:rPr lang="en-US" dirty="0">
                <a:effectLst/>
              </a:rPr>
              <a:t>. At </a:t>
            </a:r>
            <a:r>
              <a:rPr lang="en-US" dirty="0" err="1">
                <a:effectLst/>
              </a:rPr>
              <a:t>orci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tincidunt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tellus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leo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aliquam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faucibus</a:t>
            </a:r>
            <a:r>
              <a:rPr lang="en-US" dirty="0">
                <a:effectLst/>
              </a:rPr>
              <a:t>.”</a:t>
            </a:r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C54DBA0-4E9F-E04A-80F4-09931451F9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0"/>
            <a:ext cx="4028954" cy="513440"/>
          </a:xfrm>
        </p:spPr>
        <p:txBody>
          <a:bodyPr anchor="ctr"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Client’s Name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BD7F995B-4153-4643-905A-8EE57F1503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28237" y="0"/>
            <a:ext cx="1782763" cy="513440"/>
          </a:xfrm>
        </p:spPr>
        <p:txBody>
          <a:bodyPr anchor="ctr">
            <a:normAutofit/>
          </a:bodyPr>
          <a:lstStyle>
            <a:lvl1pPr marL="0" indent="0" algn="r">
              <a:buNone/>
              <a:defRPr sz="1000"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9866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Graphics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C737A5D-6232-5F4F-955E-FA032BF692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0" y="959843"/>
            <a:ext cx="653166" cy="599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792756B1-82A2-2544-9565-8CDFBDD4AA7D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2176436" y="2124221"/>
            <a:ext cx="7299111" cy="379827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1A59E8D-A5B8-7346-8794-5D52265AB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0"/>
            <a:ext cx="4028954" cy="513440"/>
          </a:xfrm>
        </p:spPr>
        <p:txBody>
          <a:bodyPr anchor="ctr"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Client’s Name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7CDBF4D-8FD5-A04E-8918-1DCDDDED6B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28237" y="0"/>
            <a:ext cx="1782763" cy="513440"/>
          </a:xfrm>
        </p:spPr>
        <p:txBody>
          <a:bodyPr anchor="ctr">
            <a:normAutofit/>
          </a:bodyPr>
          <a:lstStyle>
            <a:lvl1pPr marL="0" indent="0" algn="r">
              <a:buNone/>
              <a:defRPr sz="1000"/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513208-88AA-C544-BD32-D204CBD533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0111" y="857111"/>
            <a:ext cx="5143777" cy="514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3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DB0900D-356D-9943-A4A1-01F61F86DB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5160" y="1295399"/>
            <a:ext cx="4815839" cy="55276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Example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6583B94-42BB-2F4B-87E8-18527D84AF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95160" y="1997228"/>
            <a:ext cx="4815839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/>
              <a:t>Enter text description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367106-41F3-5748-AE8B-2A6E6CBC53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294" y="5197625"/>
            <a:ext cx="470979" cy="432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16E39E-735A-0242-BBEC-2481F7719B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05934" y="1074927"/>
            <a:ext cx="470979" cy="432268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AE20B5C-D77E-1B4E-9D15-C6FC68DA07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3766" y="1295399"/>
            <a:ext cx="5747658" cy="41204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A4F6D6-F95F-EF48-85A4-5FB6404BA7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0"/>
            <a:ext cx="4028954" cy="513440"/>
          </a:xfrm>
        </p:spPr>
        <p:txBody>
          <a:bodyPr anchor="ctr"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Client’s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2F7E882-7025-AE44-898A-011B26569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28237" y="0"/>
            <a:ext cx="1782763" cy="513440"/>
          </a:xfrm>
        </p:spPr>
        <p:txBody>
          <a:bodyPr anchor="ctr">
            <a:normAutofit/>
          </a:bodyPr>
          <a:lstStyle>
            <a:lvl1pPr marL="0" indent="0" algn="r">
              <a:buNone/>
              <a:defRPr sz="1000"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2689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8367106-41F3-5748-AE8B-2A6E6CBC53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4381" y="5197625"/>
            <a:ext cx="470979" cy="432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16E39E-735A-0242-BBEC-2481F7719B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0021" y="1074927"/>
            <a:ext cx="470979" cy="432268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AE20B5C-D77E-1B4E-9D15-C6FC68DA07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27853" y="1295399"/>
            <a:ext cx="5747658" cy="41204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DC9F7E-C4D2-E14B-AE62-C289EC67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378" y="1295399"/>
            <a:ext cx="4815839" cy="55276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Example Title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CED298AA-617F-0B42-848A-25657E6B0E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378" y="1997228"/>
            <a:ext cx="4815839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/>
              <a:t>Enter text description here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448DDC1-912C-CA4B-A975-2A90722D36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0"/>
            <a:ext cx="4028954" cy="513440"/>
          </a:xfrm>
        </p:spPr>
        <p:txBody>
          <a:bodyPr anchor="ctr"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Client’s 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51FEC65-DE3B-E046-BFE2-6127C7807B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28237" y="0"/>
            <a:ext cx="1782763" cy="513440"/>
          </a:xfrm>
        </p:spPr>
        <p:txBody>
          <a:bodyPr anchor="ctr">
            <a:normAutofit/>
          </a:bodyPr>
          <a:lstStyle>
            <a:lvl1pPr marL="0" indent="0" algn="r">
              <a:buNone/>
              <a:defRPr sz="1000"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627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DA78-F050-5444-850B-EA7D6556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E3B65D8-FF11-634E-9C86-2040982A09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0"/>
            <a:ext cx="4028954" cy="513440"/>
          </a:xfrm>
        </p:spPr>
        <p:txBody>
          <a:bodyPr anchor="ctr"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Client’s Name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75C240A4-A91A-6948-9FB3-7BE37D28DC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28237" y="0"/>
            <a:ext cx="1782763" cy="513440"/>
          </a:xfrm>
        </p:spPr>
        <p:txBody>
          <a:bodyPr anchor="ctr">
            <a:normAutofit/>
          </a:bodyPr>
          <a:lstStyle>
            <a:lvl1pPr marL="0" indent="0" algn="r">
              <a:buNone/>
              <a:defRPr sz="1000"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7090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10884"/>
            <a:ext cx="11430000" cy="935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57365"/>
            <a:ext cx="11430000" cy="2895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D63C81-76B3-A640-8BEB-6D3A25A21F98}"/>
              </a:ext>
            </a:extLst>
          </p:cNvPr>
          <p:cNvCxnSpPr>
            <a:cxnSpLocks/>
          </p:cNvCxnSpPr>
          <p:nvPr userDrawn="1"/>
        </p:nvCxnSpPr>
        <p:spPr>
          <a:xfrm>
            <a:off x="381000" y="6350169"/>
            <a:ext cx="1143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0663D4-C863-8345-8836-A007879C5F2C}"/>
              </a:ext>
            </a:extLst>
          </p:cNvPr>
          <p:cNvCxnSpPr>
            <a:cxnSpLocks/>
          </p:cNvCxnSpPr>
          <p:nvPr userDrawn="1"/>
        </p:nvCxnSpPr>
        <p:spPr>
          <a:xfrm>
            <a:off x="381000" y="513440"/>
            <a:ext cx="1143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442CED0-94C6-274B-99D7-BB9AA88C2F9E}"/>
              </a:ext>
            </a:extLst>
          </p:cNvPr>
          <p:cNvSpPr txBox="1">
            <a:spLocks/>
          </p:cNvSpPr>
          <p:nvPr userDrawn="1"/>
        </p:nvSpPr>
        <p:spPr>
          <a:xfrm>
            <a:off x="10226233" y="6362700"/>
            <a:ext cx="1584767" cy="495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Kirkpatrickprice.com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93AF85E-42EA-324C-B557-8223C16A9DDB}"/>
              </a:ext>
            </a:extLst>
          </p:cNvPr>
          <p:cNvSpPr txBox="1">
            <a:spLocks/>
          </p:cNvSpPr>
          <p:nvPr userDrawn="1"/>
        </p:nvSpPr>
        <p:spPr>
          <a:xfrm>
            <a:off x="6684380" y="6354087"/>
            <a:ext cx="3541853" cy="503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Work Sans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chemeClr val="bg1"/>
                </a:solidFill>
                <a:latin typeface="Work Sans" pitchFamily="2" charset="77"/>
              </a:rPr>
              <a:t>r.bartels@kirkpatrickprice.com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BBA40-A592-394C-9642-E97C1885EF2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81000" y="6499795"/>
            <a:ext cx="1192502" cy="21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7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bg1"/>
          </a:solidFill>
          <a:latin typeface="Poppins SemiBold" pitchFamily="2" charset="77"/>
          <a:ea typeface="+mj-ea"/>
          <a:cs typeface="Poppins SemiBold" pitchFamily="2" charset="77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2400" b="0" i="0" kern="1200">
          <a:solidFill>
            <a:schemeClr val="bg1"/>
          </a:solidFill>
          <a:latin typeface="Work Sans" pitchFamily="2" charset="77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b="0" i="0" kern="1200">
          <a:solidFill>
            <a:schemeClr val="bg1"/>
          </a:solidFill>
          <a:latin typeface="Work Sans" pitchFamily="2" charset="77"/>
          <a:ea typeface="+mn-ea"/>
          <a:cs typeface="+mn-cs"/>
        </a:defRPr>
      </a:lvl2pPr>
      <a:lvl3pPr marL="1035050" indent="-1206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bg1"/>
          </a:solidFill>
          <a:latin typeface="Work Sans" pitchFamily="2" charset="77"/>
          <a:ea typeface="+mn-ea"/>
          <a:cs typeface="+mn-cs"/>
        </a:defRPr>
      </a:lvl3pPr>
      <a:lvl4pPr marL="1492250" indent="-1206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b="0" i="0" kern="1200">
          <a:solidFill>
            <a:schemeClr val="bg1"/>
          </a:solidFill>
          <a:latin typeface="Work Sans" pitchFamily="2" charset="77"/>
          <a:ea typeface="+mn-ea"/>
          <a:cs typeface="+mn-cs"/>
        </a:defRPr>
      </a:lvl4pPr>
      <a:lvl5pPr marL="1949450" indent="-1206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b="0" i="0" kern="1200">
          <a:solidFill>
            <a:schemeClr val="bg1"/>
          </a:solidFill>
          <a:latin typeface="Work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3" orient="horz" pos="4008" userDrawn="1">
          <p15:clr>
            <a:srgbClr val="F26B43"/>
          </p15:clr>
        </p15:guide>
        <p15:guide id="7" pos="240" userDrawn="1">
          <p15:clr>
            <a:srgbClr val="F26B43"/>
          </p15:clr>
        </p15:guide>
        <p15:guide id="8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irkpatrickprice.atlassian.net/wiki/spaces/EATA/pages/565149712/Getting+Started+with+WSL#Install-WSL-and-Confirm-Settings" TargetMode="External"/><Relationship Id="rId2" Type="http://schemas.openxmlformats.org/officeDocument/2006/relationships/hyperlink" Target="https://kirkpatrickprice.atlassian.net/l/cp/GUPfw37P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hyperlink" Target="https://kirkpatrickprice.atlassian.net/wiki/spaces/EATA/pages/565149712/Getting+Started+with+WSL#Confirm-WSL2-Instance" TargetMode="External"/><Relationship Id="rId4" Type="http://schemas.openxmlformats.org/officeDocument/2006/relationships/hyperlink" Target="https://kirkpatrickprice.atlassian.net/wiki/spaces/EATA/pages/565149712/Getting+Started+with+WSL#Fixing-WSL2-Dependenci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docs.docker.com/engine/security/rootless/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nginx.org/en/security_advisories.html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file:///\\wsl$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048E-A8A0-4442-ABF6-517032135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Docker Hands On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549F5-5316-4200-B669-517F3A384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Lead Practitioners Master Class Series</a:t>
            </a:r>
          </a:p>
        </p:txBody>
      </p:sp>
    </p:spTree>
    <p:extLst>
      <p:ext uri="{BB962C8B-B14F-4D97-AF65-F5344CB8AC3E}">
        <p14:creationId xmlns:p14="http://schemas.microsoft.com/office/powerpoint/2010/main" val="62727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F539-85F2-4C24-BCFF-AE998BFD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Docker Hello-World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FD2C-7067-4491-8D98-E023BA36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3141" y="2057931"/>
            <a:ext cx="3997858" cy="42300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Let’s test the Docker installation by running “hello-world”</a:t>
            </a:r>
          </a:p>
          <a:p>
            <a:r>
              <a:rPr lang="en-US" dirty="0"/>
              <a:t>This will download (if needed) and run the hello-world container.</a:t>
            </a:r>
          </a:p>
          <a:p>
            <a:r>
              <a:rPr lang="en-US" dirty="0"/>
              <a:t>It doesn’t really do anything – just prints this screen and exits.  But it confirms that Docker is working correctly.</a:t>
            </a:r>
          </a:p>
          <a:p>
            <a:r>
              <a:rPr lang="en-US" dirty="0"/>
              <a:t>NOTE: If it doesn’t work, check out some of the troubleshooting steps in </a:t>
            </a:r>
            <a:r>
              <a:rPr lang="en-US" dirty="0">
                <a:hlinkClick r:id="rId2"/>
              </a:rPr>
              <a:t>Getting Started with WSL</a:t>
            </a:r>
            <a:r>
              <a:rPr lang="en-US" dirty="0"/>
              <a:t>.  Specifically:</a:t>
            </a:r>
          </a:p>
          <a:p>
            <a:pPr lvl="1"/>
            <a:r>
              <a:rPr lang="en-US" dirty="0">
                <a:hlinkClick r:id="rId3"/>
              </a:rPr>
              <a:t>Install and Confirm Settings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Fixing WSL2 Dependencies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Confirm WSL2 Instance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7D2B57-5D4B-DE1D-93DD-90A333523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057931"/>
            <a:ext cx="7203886" cy="42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8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F539-85F2-4C24-BCFF-AE998BFD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Running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FD2C-7067-4491-8D98-E023BA36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520" y="2057932"/>
            <a:ext cx="4441479" cy="40891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see what containers are currently running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try it again, with the –a switch to “show all”</a:t>
            </a:r>
          </a:p>
          <a:p>
            <a:pPr lvl="1"/>
            <a:r>
              <a:rPr lang="en-US" dirty="0"/>
              <a:t>Note that our hello-world is still listed, but that it stopped a while ago</a:t>
            </a:r>
          </a:p>
          <a:p>
            <a:pPr lvl="1"/>
            <a:r>
              <a:rPr lang="en-US" dirty="0"/>
              <a:t>AUDIT ALERT: “docker </a:t>
            </a:r>
            <a:r>
              <a:rPr lang="en-US" dirty="0" err="1"/>
              <a:t>ps</a:t>
            </a:r>
            <a:r>
              <a:rPr lang="en-US" dirty="0"/>
              <a:t>” is a quick check for any long-lived containers. The container has not been updated since it was last started.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91D3D4-BFC3-90DC-559F-89D55E12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9" y="2143759"/>
            <a:ext cx="7235650" cy="1155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6E7FF9-1A1D-CC27-D2A7-EE11024A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68" y="4457548"/>
            <a:ext cx="7235651" cy="44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9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F539-85F2-4C24-BCFF-AE998BFD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about a web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FD2C-7067-4491-8D98-E023BA36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332" y="2057932"/>
            <a:ext cx="6505668" cy="40891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start an nginx web server</a:t>
            </a:r>
          </a:p>
          <a:p>
            <a:pPr lvl="1"/>
            <a:r>
              <a:rPr lang="en-US" dirty="0"/>
              <a:t>What’s happening?  It appears to be hung?</a:t>
            </a:r>
          </a:p>
          <a:p>
            <a:pPr lvl="1"/>
            <a:r>
              <a:rPr lang="en-US" dirty="0"/>
              <a:t>nginx is running (we could confirm this w/ docker </a:t>
            </a:r>
            <a:r>
              <a:rPr lang="en-US" dirty="0" err="1"/>
              <a:t>ps</a:t>
            </a:r>
            <a:r>
              <a:rPr lang="en-US" dirty="0"/>
              <a:t> in another window)</a:t>
            </a:r>
          </a:p>
          <a:p>
            <a:pPr lvl="1"/>
            <a:r>
              <a:rPr lang="en-US" dirty="0"/>
              <a:t>We just forgot some options</a:t>
            </a:r>
          </a:p>
          <a:p>
            <a:pPr lvl="1"/>
            <a:r>
              <a:rPr lang="en-US" dirty="0"/>
              <a:t>Press CTRL-C to quit</a:t>
            </a:r>
          </a:p>
          <a:p>
            <a:r>
              <a:rPr lang="en-US" dirty="0"/>
              <a:t>Run it again with these additional options</a:t>
            </a:r>
          </a:p>
          <a:p>
            <a:pPr lvl="1"/>
            <a:r>
              <a:rPr lang="en-US" dirty="0"/>
              <a:t>Now it tells us that we have a name conflict</a:t>
            </a:r>
          </a:p>
          <a:p>
            <a:r>
              <a:rPr lang="en-US" dirty="0"/>
              <a:t>We have to remove our no-longer-running container that’s using the “nginx” name (or give the new container another name)</a:t>
            </a:r>
          </a:p>
          <a:p>
            <a:r>
              <a:rPr lang="en-US" dirty="0" err="1"/>
              <a:t>Ahhh</a:t>
            </a:r>
            <a:r>
              <a:rPr lang="en-US" dirty="0"/>
              <a:t>… success!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6048A-2869-C702-BE49-A3196D1B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3658506"/>
            <a:ext cx="3856022" cy="7431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F8C69-0688-3B3D-2099-3406311CF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4651216"/>
            <a:ext cx="1583601" cy="4096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E72F9-BF4E-A398-3F7B-BD7544C39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5324329"/>
            <a:ext cx="4227214" cy="466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B5A0FA-FF2C-3C81-CB98-C2CAE8E3B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1" y="2230632"/>
            <a:ext cx="3385242" cy="128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7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BF27-69D9-BB8D-CA8A-DF3B566B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Let’s take a look at the Docker 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77F0-6F4F-905C-2A29-F0D7D683B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90" y="2057572"/>
            <a:ext cx="6170691" cy="3868756"/>
          </a:xfrm>
        </p:spPr>
        <p:txBody>
          <a:bodyPr>
            <a:normAutofit/>
          </a:bodyPr>
          <a:lstStyle/>
          <a:p>
            <a:r>
              <a:rPr lang="en-US" dirty="0"/>
              <a:t>Let’s look at the running processes</a:t>
            </a:r>
          </a:p>
          <a:p>
            <a:pPr lvl="1"/>
            <a:r>
              <a:rPr lang="en-US" dirty="0"/>
              <a:t>These are the processes as observed by the host</a:t>
            </a:r>
          </a:p>
          <a:p>
            <a:pPr lvl="1"/>
            <a:r>
              <a:rPr lang="en-US" dirty="0"/>
              <a:t>Take note of the user ID (column 1) – we’ll come back to that later</a:t>
            </a:r>
          </a:p>
          <a:p>
            <a:r>
              <a:rPr lang="en-US" dirty="0"/>
              <a:t>Let’s look at the listening ports</a:t>
            </a:r>
          </a:p>
          <a:p>
            <a:pPr lvl="1"/>
            <a:r>
              <a:rPr lang="en-US" dirty="0"/>
              <a:t>Note there’s a service listening on TCP/80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17F80-3934-E4EF-473F-B1193B815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627" y="2057572"/>
            <a:ext cx="5362373" cy="1518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993DF-B65A-A26A-F545-48268E2C8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627" y="3830915"/>
            <a:ext cx="5362373" cy="8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7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BF27-69D9-BB8D-CA8A-DF3B566B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Containers vs 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77F0-6F4F-905C-2A29-F0D7D683B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91" y="2057572"/>
            <a:ext cx="5486400" cy="38687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just looked at kernel compute and network resources being used by containers</a:t>
            </a:r>
          </a:p>
          <a:p>
            <a:r>
              <a:rPr lang="en-US" dirty="0"/>
              <a:t>This is one important way that containers and hypervisors are different!</a:t>
            </a:r>
          </a:p>
          <a:p>
            <a:pPr lvl="1"/>
            <a:r>
              <a:rPr lang="en-US" dirty="0"/>
              <a:t>Containers abstract OS kernel compute, storage, and network resources.  </a:t>
            </a:r>
          </a:p>
          <a:p>
            <a:pPr lvl="1"/>
            <a:r>
              <a:rPr lang="en-US" dirty="0"/>
              <a:t>Hypervisors abstract physical compute, storage, and network 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2DA8B-1DB9-A9B4-AB3A-C91CE1800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993" y="3841103"/>
            <a:ext cx="6140862" cy="2387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028D2-1998-EE45-263E-85F68B9C9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993" y="2057572"/>
            <a:ext cx="5362373" cy="1518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FF5FA0-F7EF-925B-D936-B34673D5F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482" y="2819572"/>
            <a:ext cx="5362373" cy="8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BF27-69D9-BB8D-CA8A-DF3B566B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Containers vs Virtual Machines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62873E2-9E5A-CDCE-8B0F-78E67C4F6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73244"/>
            <a:ext cx="2715609" cy="4213074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F30D4F5-F884-B45F-85A1-2EC70531D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250" y="3054141"/>
            <a:ext cx="8391987" cy="10199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Containers (usually) run directly on an OS, which itself could be a virtual machine, but this is changing…</a:t>
            </a:r>
          </a:p>
          <a:p>
            <a:pPr lvl="1"/>
            <a:r>
              <a:rPr lang="en-US" dirty="0"/>
              <a:t>VMWare can run Kubernetes workloads natively</a:t>
            </a:r>
          </a:p>
          <a:p>
            <a:pPr lvl="1"/>
            <a:r>
              <a:rPr lang="en-US" dirty="0" err="1"/>
              <a:t>Proxmox</a:t>
            </a:r>
            <a:r>
              <a:rPr lang="en-US" dirty="0"/>
              <a:t> can run LXC containers natively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2F3BFE0-B0E2-0655-3562-71601BAA2AA2}"/>
              </a:ext>
            </a:extLst>
          </p:cNvPr>
          <p:cNvSpPr txBox="1">
            <a:spLocks/>
          </p:cNvSpPr>
          <p:nvPr/>
        </p:nvSpPr>
        <p:spPr>
          <a:xfrm>
            <a:off x="3270250" y="5147840"/>
            <a:ext cx="8066062" cy="861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400" b="0" i="0" kern="1200">
                <a:solidFill>
                  <a:schemeClr val="bg1"/>
                </a:solidFill>
                <a:latin typeface="Work Sans" pitchFamily="2" charset="77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bg1"/>
                </a:solidFill>
                <a:latin typeface="Work Sans" pitchFamily="2" charset="77"/>
                <a:ea typeface="+mn-ea"/>
                <a:cs typeface="+mn-cs"/>
              </a:defRPr>
            </a:lvl2pPr>
            <a:lvl3pPr marL="1035050" indent="-1206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bg1"/>
                </a:solidFill>
                <a:latin typeface="Work Sans" pitchFamily="2" charset="77"/>
                <a:ea typeface="+mn-ea"/>
                <a:cs typeface="+mn-cs"/>
              </a:defRPr>
            </a:lvl3pPr>
            <a:lvl4pPr marL="1492250" indent="-1206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bg1"/>
                </a:solidFill>
                <a:latin typeface="Work Sans" pitchFamily="2" charset="77"/>
                <a:ea typeface="+mn-ea"/>
                <a:cs typeface="+mn-cs"/>
              </a:defRPr>
            </a:lvl4pPr>
            <a:lvl5pPr marL="1949450" indent="-1206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bg1"/>
                </a:solidFill>
                <a:latin typeface="Work Sans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Hypervisors – at least Type I hypervisors – run directly on bare metal servers and integrate with storage and network infrastructure</a:t>
            </a:r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E9D5159A-8D1C-0A65-AD7C-853C23D638B5}"/>
              </a:ext>
            </a:extLst>
          </p:cNvPr>
          <p:cNvSpPr/>
          <p:nvPr/>
        </p:nvSpPr>
        <p:spPr>
          <a:xfrm>
            <a:off x="2400300" y="5301558"/>
            <a:ext cx="869950" cy="2770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Bent 44">
            <a:extLst>
              <a:ext uri="{FF2B5EF4-FFF2-40B4-BE49-F238E27FC236}">
                <a16:creationId xmlns:a16="http://schemas.microsoft.com/office/drawing/2014/main" id="{A10DD7AD-E63B-83AF-AE5D-587F8E1646A7}"/>
              </a:ext>
            </a:extLst>
          </p:cNvPr>
          <p:cNvSpPr/>
          <p:nvPr/>
        </p:nvSpPr>
        <p:spPr>
          <a:xfrm rot="16200000" flipH="1">
            <a:off x="2132299" y="3236819"/>
            <a:ext cx="1092534" cy="1034621"/>
          </a:xfrm>
          <a:prstGeom prst="bentArrow">
            <a:avLst>
              <a:gd name="adj1" fmla="val 12749"/>
              <a:gd name="adj2" fmla="val 18875"/>
              <a:gd name="adj3" fmla="val 1975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1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ABB1-C52F-C891-66E3-85C9FE49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web server is a web server…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824E-A9AF-3EA2-222F-F72A87D9C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72035"/>
            <a:ext cx="6445313" cy="4058644"/>
          </a:xfrm>
        </p:spPr>
        <p:txBody>
          <a:bodyPr>
            <a:normAutofit/>
          </a:bodyPr>
          <a:lstStyle/>
          <a:p>
            <a:r>
              <a:rPr lang="en-US" dirty="0"/>
              <a:t>Get your WSL instance’s IP address</a:t>
            </a:r>
          </a:p>
          <a:p>
            <a:pPr lvl="1"/>
            <a:r>
              <a:rPr lang="en-US" dirty="0"/>
              <a:t>You probably want the one listed as “eth0” but while we’re here, take note of the one labeled “docker0”.  We’ll come back to that later.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point your web browser at that IP address on port 80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BCD9DC-5CE7-3467-BC8D-ED7D4E50A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313" y="2172035"/>
            <a:ext cx="4659184" cy="230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5A7CBB-857F-25DF-79CC-B49B172D3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56" y="5357035"/>
            <a:ext cx="1571429" cy="380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187397-618E-ABD2-D5F1-B89620D3A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969" y="4576082"/>
            <a:ext cx="4378527" cy="17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891E-E163-A086-3E37-D7D97629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Down the rabbit hole…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E0A4-F625-80F1-869C-BF1DCF046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2172035"/>
            <a:ext cx="6490581" cy="4090542"/>
          </a:xfrm>
        </p:spPr>
        <p:txBody>
          <a:bodyPr>
            <a:normAutofit/>
          </a:bodyPr>
          <a:lstStyle/>
          <a:p>
            <a:r>
              <a:rPr lang="en-US" dirty="0"/>
              <a:t>Now we’re going to connect to that running container</a:t>
            </a:r>
          </a:p>
          <a:p>
            <a:pPr lvl="1"/>
            <a:r>
              <a:rPr lang="en-US" dirty="0"/>
              <a:t>Note the prompt changed – we’re in Wonderland now!</a:t>
            </a:r>
          </a:p>
          <a:p>
            <a:r>
              <a:rPr lang="en-US" dirty="0"/>
              <a:t>What distro did they build nginx on?</a:t>
            </a:r>
          </a:p>
          <a:p>
            <a:pPr lvl="1"/>
            <a:r>
              <a:rPr lang="en-US" dirty="0"/>
              <a:t>Looks like Debian 11, and Ubuntu is derived from Debian, so many of the commands should be the same (if they’re installed)</a:t>
            </a:r>
          </a:p>
          <a:p>
            <a:r>
              <a:rPr lang="en-US" dirty="0"/>
              <a:t>Is it current on patches?</a:t>
            </a:r>
          </a:p>
          <a:p>
            <a:pPr lvl="1"/>
            <a:r>
              <a:rPr lang="en-US" dirty="0"/>
              <a:t>Yep.. Looks good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97D21-8719-BA35-816C-0DAC3D206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476" y="2172035"/>
            <a:ext cx="4609524" cy="7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DCD1F-7B3F-7CFB-46BC-845D805FF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59" y="3429000"/>
            <a:ext cx="4786141" cy="439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C86343-734A-01D8-614E-C96432263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722" y="4122027"/>
            <a:ext cx="3391277" cy="214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9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DF00-3477-702D-B6DC-87EE5FF5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about the web server config?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9790-48D1-A131-D75B-6B26158DB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29774"/>
            <a:ext cx="6582381" cy="38672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Nginx configs are kept in /</a:t>
            </a:r>
            <a:r>
              <a:rPr lang="en-US" dirty="0" err="1"/>
              <a:t>etc</a:t>
            </a:r>
            <a:r>
              <a:rPr lang="en-US" dirty="0"/>
              <a:t>/nginx, so change your directory to there</a:t>
            </a:r>
          </a:p>
          <a:p>
            <a:r>
              <a:rPr lang="en-US" dirty="0"/>
              <a:t>Less is a good tool to peruse config files</a:t>
            </a:r>
          </a:p>
          <a:p>
            <a:pPr lvl="1"/>
            <a:r>
              <a:rPr lang="en-US" dirty="0"/>
              <a:t>Whoops… not installed.  This is a minimal Debian installation</a:t>
            </a:r>
          </a:p>
          <a:p>
            <a:pPr lvl="1"/>
            <a:r>
              <a:rPr lang="en-US" dirty="0"/>
              <a:t>We’ll need to use “cat” instead</a:t>
            </a:r>
          </a:p>
          <a:p>
            <a:r>
              <a:rPr lang="en-US" dirty="0"/>
              <a:t>We’re looking for the “user” line.  Nginx will drop its permissions to this user.  It’s at the very top of the file</a:t>
            </a:r>
          </a:p>
          <a:p>
            <a:pPr lvl="1"/>
            <a:r>
              <a:rPr lang="en-US" dirty="0"/>
              <a:t>This is CIS nginx benchmark item 2.2.1</a:t>
            </a:r>
          </a:p>
          <a:p>
            <a:pPr lvl="1"/>
            <a:r>
              <a:rPr lang="en-US" dirty="0"/>
              <a:t>But there’s a twist…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C5DF4-C65B-E6D1-4B79-8096572A9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381" y="2226150"/>
            <a:ext cx="4847619" cy="685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F09992-3546-CFF9-EB0A-4AFECD825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380" y="3324625"/>
            <a:ext cx="4847619" cy="4623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7C4D25-2C89-76C0-8010-9AC70CD80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905" y="4346138"/>
            <a:ext cx="3380952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9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DF00-3477-702D-B6DC-87EE5FF5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about the web server config?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9790-48D1-A131-D75B-6B26158DB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29774"/>
            <a:ext cx="6582381" cy="386725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Now let’s review the /</a:t>
            </a:r>
            <a:r>
              <a:rPr lang="en-US" dirty="0" err="1"/>
              <a:t>etc</a:t>
            </a:r>
            <a:r>
              <a:rPr lang="en-US" dirty="0"/>
              <a:t>/passwd file to get the </a:t>
            </a:r>
            <a:r>
              <a:rPr lang="en-US" dirty="0" err="1"/>
              <a:t>uid</a:t>
            </a:r>
            <a:r>
              <a:rPr lang="en-US" dirty="0"/>
              <a:t> for nginx</a:t>
            </a:r>
          </a:p>
          <a:p>
            <a:pPr lvl="1"/>
            <a:r>
              <a:rPr lang="en-US" dirty="0"/>
              <a:t>ID 101 and while you’re there, note that the user’s shell is set to /bin/false – meaning the user can’t be used for interactive logins.</a:t>
            </a:r>
          </a:p>
          <a:p>
            <a:r>
              <a:rPr lang="en-US" dirty="0"/>
              <a:t>Let’s climb out of the rabbit hole for a minute… back on the Docker host</a:t>
            </a:r>
          </a:p>
          <a:p>
            <a:pPr lvl="1"/>
            <a:r>
              <a:rPr lang="en-US" dirty="0"/>
              <a:t>It’s the </a:t>
            </a:r>
            <a:r>
              <a:rPr lang="en-US" dirty="0" err="1"/>
              <a:t>systemd</a:t>
            </a:r>
            <a:r>
              <a:rPr lang="en-US" dirty="0"/>
              <a:t>-resolve account.  It’s not “root”, but the </a:t>
            </a:r>
            <a:r>
              <a:rPr lang="en-US" dirty="0" err="1"/>
              <a:t>systemd</a:t>
            </a:r>
            <a:r>
              <a:rPr lang="en-US" dirty="0"/>
              <a:t>-resolve is the DNS resolver for Linux</a:t>
            </a:r>
          </a:p>
          <a:p>
            <a:pPr lvl="1"/>
            <a:r>
              <a:rPr lang="en-US" dirty="0"/>
              <a:t>This is because while processes and network resources each get their own “namespace”, by default users are shared between the container and the host</a:t>
            </a:r>
          </a:p>
          <a:p>
            <a:pPr lvl="1"/>
            <a:r>
              <a:rPr lang="en-US" dirty="0"/>
              <a:t>There’s a feature call “user namespace remapping” that can be enabled, but it could also break stuff, so it’s not used on many customer-run Docker stacks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81A99-766C-5A3B-A4EB-7B5D0158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381" y="2229773"/>
            <a:ext cx="4847619" cy="3992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1E3CF8-2B89-7509-7CD9-D5F516639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553" y="3574756"/>
            <a:ext cx="4854447" cy="7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8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58715-06F9-6B31-9E03-73C97BD0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D4C198-4293-6BCA-7AB3-AA8763BB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59023"/>
            <a:ext cx="11430000" cy="4088093"/>
          </a:xfrm>
        </p:spPr>
        <p:txBody>
          <a:bodyPr>
            <a:normAutofit/>
          </a:bodyPr>
          <a:lstStyle/>
          <a:p>
            <a:r>
              <a:rPr lang="en-US" dirty="0"/>
              <a:t>Docker Components</a:t>
            </a:r>
          </a:p>
          <a:p>
            <a:r>
              <a:rPr lang="en-US" dirty="0"/>
              <a:t>Install Docker on WSL</a:t>
            </a:r>
          </a:p>
          <a:p>
            <a:r>
              <a:rPr lang="en-US" dirty="0"/>
              <a:t>Identify workaround for WSL/Docker oddities</a:t>
            </a:r>
          </a:p>
          <a:p>
            <a:r>
              <a:rPr lang="en-US" dirty="0"/>
              <a:t>Start our first container – Hello World!</a:t>
            </a:r>
          </a:p>
          <a:p>
            <a:r>
              <a:rPr lang="en-US" dirty="0"/>
              <a:t>Starting more containers</a:t>
            </a:r>
          </a:p>
          <a:p>
            <a:r>
              <a:rPr lang="en-US" dirty="0"/>
              <a:t>Explore Docker networking</a:t>
            </a:r>
          </a:p>
          <a:p>
            <a:r>
              <a:rPr lang="en-US" dirty="0"/>
              <a:t>Investigate patching status</a:t>
            </a:r>
          </a:p>
          <a:p>
            <a:r>
              <a:rPr lang="en-US" dirty="0"/>
              <a:t>Understand the user namespace</a:t>
            </a:r>
          </a:p>
          <a:p>
            <a:r>
              <a:rPr lang="en-US" dirty="0"/>
              <a:t>Working with Docker build files</a:t>
            </a:r>
          </a:p>
        </p:txBody>
      </p:sp>
    </p:spTree>
    <p:extLst>
      <p:ext uri="{BB962C8B-B14F-4D97-AF65-F5344CB8AC3E}">
        <p14:creationId xmlns:p14="http://schemas.microsoft.com/office/powerpoint/2010/main" val="2482914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ABB1-C52F-C891-66E3-85C9FE49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824E-A9AF-3EA2-222F-F72A87D9C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72035"/>
            <a:ext cx="6445313" cy="4058644"/>
          </a:xfrm>
        </p:spPr>
        <p:txBody>
          <a:bodyPr>
            <a:normAutofit/>
          </a:bodyPr>
          <a:lstStyle/>
          <a:p>
            <a:r>
              <a:rPr lang="en-US" dirty="0"/>
              <a:t>Back into the container…</a:t>
            </a:r>
          </a:p>
          <a:p>
            <a:r>
              <a:rPr lang="en-US" dirty="0"/>
              <a:t>The web server content is currently at /</a:t>
            </a:r>
            <a:r>
              <a:rPr lang="en-US" dirty="0" err="1"/>
              <a:t>usr</a:t>
            </a:r>
            <a:r>
              <a:rPr lang="en-US" dirty="0"/>
              <a:t>/share/nginx/html</a:t>
            </a:r>
          </a:p>
          <a:p>
            <a:r>
              <a:rPr lang="en-US" dirty="0"/>
              <a:t>Let’s replace the index.html with our own</a:t>
            </a:r>
          </a:p>
          <a:p>
            <a:r>
              <a:rPr lang="en-US" dirty="0"/>
              <a:t>And refresh the browser</a:t>
            </a:r>
          </a:p>
          <a:p>
            <a:r>
              <a:rPr lang="en-US" dirty="0"/>
              <a:t>But this content won’t survive after this container is replaced with a new 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A020B-EAEC-0103-1E48-7468E374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69" y="2688082"/>
            <a:ext cx="4704031" cy="634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4C1A4D-C587-AB06-068A-D52228BAE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970" y="3633601"/>
            <a:ext cx="4704030" cy="430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7F1FA-4005-A660-AAF4-F4A7DC3F5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969" y="4253685"/>
            <a:ext cx="3476190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ABB1-C52F-C891-66E3-85C9FE49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824E-A9AF-3EA2-222F-F72A87D9C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72035"/>
            <a:ext cx="5714999" cy="40586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Let’s set up a volume using storage from the Docker host – the docker-lab/nginx-volume.sh script performs these actions</a:t>
            </a:r>
          </a:p>
          <a:p>
            <a:pPr lvl="1"/>
            <a:r>
              <a:rPr lang="en-US" dirty="0"/>
              <a:t>Stop and remove the container</a:t>
            </a:r>
          </a:p>
          <a:p>
            <a:pPr lvl="1"/>
            <a:r>
              <a:rPr lang="en-US" dirty="0"/>
              <a:t>Run it again, this time with a –v The web server content is currently at /</a:t>
            </a:r>
            <a:r>
              <a:rPr lang="en-US" dirty="0" err="1"/>
              <a:t>usr</a:t>
            </a:r>
            <a:r>
              <a:rPr lang="en-US" dirty="0"/>
              <a:t>/share/nginx/html</a:t>
            </a:r>
          </a:p>
          <a:p>
            <a:r>
              <a:rPr lang="en-US" dirty="0"/>
              <a:t>Let’s replace the index.html with our own</a:t>
            </a:r>
          </a:p>
          <a:p>
            <a:r>
              <a:rPr lang="en-US" dirty="0"/>
              <a:t>And refresh the browser</a:t>
            </a:r>
          </a:p>
          <a:p>
            <a:r>
              <a:rPr lang="en-US" dirty="0"/>
              <a:t>Now the web server content will survive a rebuild/replace of the container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727581-0245-E11B-7A07-6DA5FCD37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731" y="2467378"/>
            <a:ext cx="5591270" cy="1583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BD4A96-2B5F-0F60-20AA-062839E46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731" y="4333874"/>
            <a:ext cx="4457143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4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ABB1-C52F-C891-66E3-85C9FE49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>
                <a:solidFill>
                  <a:schemeClr val="tx1"/>
                </a:solidFill>
              </a:rPr>
              <a:t>Simple Container </a:t>
            </a:r>
            <a:r>
              <a:rPr lang="en-US" dirty="0">
                <a:solidFill>
                  <a:schemeClr val="tx1"/>
                </a:solidFill>
              </a:rPr>
              <a:t>Escape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824E-A9AF-3EA2-222F-F72A87D9C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72035"/>
            <a:ext cx="7350659" cy="40586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 default the user namespace is shared between container and host</a:t>
            </a:r>
          </a:p>
          <a:p>
            <a:r>
              <a:rPr lang="en-US" dirty="0"/>
              <a:t>Try to display the host’s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sudoers</a:t>
            </a:r>
            <a:r>
              <a:rPr lang="en-US" dirty="0"/>
              <a:t> file</a:t>
            </a:r>
          </a:p>
          <a:p>
            <a:r>
              <a:rPr lang="en-US" dirty="0"/>
              <a:t>Let’s start an Ubuntu instance that mounts our host’s file system (note the # prompt)</a:t>
            </a:r>
          </a:p>
          <a:p>
            <a:r>
              <a:rPr lang="en-US" dirty="0"/>
              <a:t>And now try to display the host’s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sudoers</a:t>
            </a:r>
            <a:r>
              <a:rPr lang="en-US" dirty="0"/>
              <a:t> file (it will be at /host/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sudoers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SUCCESS – our container is running as ROOT on the host and gets all of ROOT’s permissions</a:t>
            </a:r>
          </a:p>
          <a:p>
            <a:r>
              <a:rPr lang="en-US" dirty="0"/>
              <a:t>We could… edit the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sudoers</a:t>
            </a:r>
            <a:r>
              <a:rPr lang="en-US" dirty="0"/>
              <a:t> to give ourselves </a:t>
            </a:r>
            <a:r>
              <a:rPr lang="en-US" dirty="0" err="1"/>
              <a:t>sudo</a:t>
            </a:r>
            <a:r>
              <a:rPr lang="en-US" dirty="0"/>
              <a:t> permissions (that is, root permissions) on the host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24E21-32B5-58FF-01BB-2A73A6ED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571" y="3114714"/>
            <a:ext cx="3914286" cy="628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E84889-212C-2610-77D3-ED06A9DFF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571" y="2492980"/>
            <a:ext cx="3266667" cy="495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B01EF9-E9B4-6B10-3268-E9B2F6BDF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571" y="3889795"/>
            <a:ext cx="3916090" cy="14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ABB1-C52F-C891-66E3-85C9FE49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Container-Host Permissions 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824E-A9AF-3EA2-222F-F72A87D9C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2172035"/>
            <a:ext cx="11189999" cy="177292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There are lots of ways that containers and/or apps can drop their permissions</a:t>
            </a:r>
          </a:p>
          <a:p>
            <a:pPr lvl="1"/>
            <a:r>
              <a:rPr lang="en-US" dirty="0"/>
              <a:t>Docker “rootless” mode -- </a:t>
            </a:r>
            <a:r>
              <a:rPr lang="en-US" dirty="0">
                <a:hlinkClick r:id="rId2"/>
              </a:rPr>
              <a:t>https://docs.docker.com/engine/security/rootless/</a:t>
            </a:r>
            <a:r>
              <a:rPr lang="en-US" dirty="0"/>
              <a:t> (</a:t>
            </a:r>
            <a:r>
              <a:rPr lang="en-US"/>
              <a:t>new since Docker 20.10)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Dockerbuild</a:t>
            </a:r>
            <a:r>
              <a:rPr lang="en-US" dirty="0"/>
              <a:t> file’s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/>
              <a:t> directive</a:t>
            </a:r>
          </a:p>
          <a:p>
            <a:pPr lvl="1"/>
            <a:r>
              <a:rPr lang="en-US" dirty="0"/>
              <a:t>Docker user namespace remapping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user-ns</a:t>
            </a:r>
            <a:r>
              <a:rPr lang="en-US" dirty="0"/>
              <a:t> in the Docker config file or on the command line visible in the process List)</a:t>
            </a:r>
          </a:p>
          <a:p>
            <a:pPr lvl="1"/>
            <a:r>
              <a:rPr lang="en-US" dirty="0"/>
              <a:t>Docker command line options 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--user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--PUID</a:t>
            </a:r>
            <a:r>
              <a:rPr lang="en-US" dirty="0"/>
              <a:t> / --PGID </a:t>
            </a:r>
          </a:p>
          <a:p>
            <a:pPr lvl="1"/>
            <a:r>
              <a:rPr lang="en-US" dirty="0"/>
              <a:t>Nginx has a “user” setting in the config file</a:t>
            </a:r>
          </a:p>
          <a:p>
            <a:pPr lvl="1"/>
            <a:r>
              <a:rPr lang="en-US" dirty="0"/>
              <a:t>I’m sure there are more…</a:t>
            </a:r>
          </a:p>
          <a:p>
            <a:r>
              <a:rPr lang="en-US" dirty="0"/>
              <a:t>The most certain way to tell what user the container processes are running as is to compare the container’s process list (</a:t>
            </a:r>
            <a:r>
              <a:rPr lang="en-US" dirty="0" err="1"/>
              <a:t>Docker_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ContainerDetails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RunningProcesses</a:t>
            </a:r>
            <a:r>
              <a:rPr lang="en-US" dirty="0"/>
              <a:t>) to the host’s process list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System_RunningProcesses</a:t>
            </a:r>
            <a:r>
              <a:rPr lang="en-US" dirty="0"/>
              <a:t>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kpnixaudit</a:t>
            </a:r>
            <a:r>
              <a:rPr lang="en-US" dirty="0"/>
              <a:t> results)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D338B2-C67D-BA63-5441-ED6046DD5BF0}"/>
              </a:ext>
            </a:extLst>
          </p:cNvPr>
          <p:cNvGrpSpPr/>
          <p:nvPr/>
        </p:nvGrpSpPr>
        <p:grpSpPr>
          <a:xfrm>
            <a:off x="961036" y="3944963"/>
            <a:ext cx="10269928" cy="2412050"/>
            <a:chOff x="567070" y="3736714"/>
            <a:chExt cx="11003928" cy="25844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8186188-31EB-5322-E91A-A4F6A882F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5284" y="3736714"/>
              <a:ext cx="10685714" cy="116190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3F2E3CC-8D64-466A-7075-8841EB691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070" y="4747322"/>
              <a:ext cx="7564285" cy="1573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247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ABB1-C52F-C891-66E3-85C9FE49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Back to patches for a minute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824E-A9AF-3EA2-222F-F72A87D9C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72035"/>
            <a:ext cx="5714999" cy="35982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Let’s start up an intentionally old version of nginx</a:t>
            </a:r>
          </a:p>
          <a:p>
            <a:pPr lvl="1"/>
            <a:r>
              <a:rPr lang="en-US" dirty="0"/>
              <a:t>Notice the –p 81:80</a:t>
            </a:r>
          </a:p>
          <a:p>
            <a:pPr lvl="1"/>
            <a:r>
              <a:rPr lang="en-US" dirty="0"/>
              <a:t>Notice the version identifier after the image name</a:t>
            </a:r>
          </a:p>
          <a:p>
            <a:r>
              <a:rPr lang="en-US" dirty="0"/>
              <a:t>You’ll now have a second web server on port 81</a:t>
            </a:r>
          </a:p>
          <a:p>
            <a:r>
              <a:rPr lang="en-US" dirty="0"/>
              <a:t>But what does it look like inside the container?</a:t>
            </a:r>
          </a:p>
          <a:p>
            <a:pPr lvl="1"/>
            <a:r>
              <a:rPr lang="en-US" dirty="0"/>
              <a:t>Apt update?  Nginx version?</a:t>
            </a:r>
          </a:p>
          <a:p>
            <a:pPr lvl="1"/>
            <a:r>
              <a:rPr lang="en-US" dirty="0">
                <a:hlinkClick r:id="rId2"/>
              </a:rPr>
              <a:t>https://nginx.org/en/security_advisories.html</a:t>
            </a:r>
            <a:r>
              <a:rPr lang="en-US" dirty="0"/>
              <a:t> </a:t>
            </a:r>
          </a:p>
          <a:p>
            <a:r>
              <a:rPr lang="en-US" dirty="0"/>
              <a:t>AUDIT ALERT: It’s standard practice to hard code the version (usually as a SHA2 hash) into the CI build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81934-0B13-607F-90E4-DFD469ED0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21" y="2172035"/>
            <a:ext cx="5404760" cy="157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F909E7-5A4A-EA25-A1B9-CF0D8FE8A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631" y="3856841"/>
            <a:ext cx="4383850" cy="2197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9E8D70-02E7-AAA1-099E-B3C51134A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403" y="4916765"/>
            <a:ext cx="2425055" cy="56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8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ABB1-C52F-C891-66E3-85C9FE49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Docker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824E-A9AF-3EA2-222F-F72A87D9C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72035"/>
            <a:ext cx="5714999" cy="4058644"/>
          </a:xfrm>
        </p:spPr>
        <p:txBody>
          <a:bodyPr>
            <a:normAutofit/>
          </a:bodyPr>
          <a:lstStyle/>
          <a:p>
            <a:r>
              <a:rPr lang="en-US" dirty="0"/>
              <a:t>Remember that docker0 interface a while back?</a:t>
            </a:r>
          </a:p>
          <a:p>
            <a:pPr lvl="1"/>
            <a:r>
              <a:rPr lang="en-US" dirty="0"/>
              <a:t>It’s on a private network local to just the Docker Host</a:t>
            </a:r>
          </a:p>
          <a:p>
            <a:pPr lvl="1"/>
            <a:r>
              <a:rPr lang="en-US" dirty="0"/>
              <a:t>Try pinging that address from your WSL instance</a:t>
            </a:r>
          </a:p>
          <a:p>
            <a:pPr lvl="1"/>
            <a:r>
              <a:rPr lang="en-US" dirty="0"/>
              <a:t>Now from the nginx container</a:t>
            </a:r>
          </a:p>
          <a:p>
            <a:pPr lvl="1"/>
            <a:r>
              <a:rPr lang="en-US" dirty="0"/>
              <a:t>Try it from PowerShell on the same box</a:t>
            </a:r>
          </a:p>
          <a:p>
            <a:r>
              <a:rPr lang="en-US" dirty="0"/>
              <a:t>This is a private address only reachable from the Docker Host and local containers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6823E-20F9-943E-8442-64790BA5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095" y="2174238"/>
            <a:ext cx="4961905" cy="25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8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ABB1-C52F-C891-66E3-85C9FE49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10884"/>
            <a:ext cx="9930897" cy="9353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Docker Networking – Practical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824E-A9AF-3EA2-222F-F72A87D9C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72035"/>
            <a:ext cx="5714999" cy="229037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Let’s set up a MariaDB database server on that network so that only our web server can get to it</a:t>
            </a:r>
          </a:p>
          <a:p>
            <a:r>
              <a:rPr lang="en-US" dirty="0"/>
              <a:t>Now try to connect to it with the </a:t>
            </a:r>
            <a:r>
              <a:rPr lang="en-US" dirty="0" err="1"/>
              <a:t>mysql</a:t>
            </a:r>
            <a:r>
              <a:rPr lang="en-US" dirty="0"/>
              <a:t> command line client</a:t>
            </a:r>
          </a:p>
          <a:p>
            <a:r>
              <a:rPr lang="en-US" dirty="0"/>
              <a:t>AUDIT ALERT: This is an example of “isolation or segmentation” and should be part of the PCI pen test for 11.3.4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07176-FA4F-E897-0F71-52B15BE1A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349" y="2172035"/>
            <a:ext cx="5229651" cy="3111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94918B-7BC0-9E36-8AD5-AA198C607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84" y="4462406"/>
            <a:ext cx="2682450" cy="175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2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ABB1-C52F-C891-66E3-85C9FE49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10884"/>
            <a:ext cx="9930897" cy="935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Something a bit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824E-A9AF-3EA2-222F-F72A87D9C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72035"/>
            <a:ext cx="5714999" cy="40586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 far we’ve seen that Nginx is … well.. Nginx.  And MariaDB is MariaDB.</a:t>
            </a:r>
          </a:p>
          <a:p>
            <a:pPr lvl="1"/>
            <a:r>
              <a:rPr lang="en-US" dirty="0"/>
              <a:t>They need to be hardened and patched and network-isolated and logged and … and … and … just like their non-containerized cousins</a:t>
            </a:r>
          </a:p>
          <a:p>
            <a:r>
              <a:rPr lang="en-US" dirty="0"/>
              <a:t>But there’s also good security for the Docker Host, and it’s the same stuff we’ve been doing for a long time</a:t>
            </a:r>
          </a:p>
          <a:p>
            <a:pPr lvl="1"/>
            <a:r>
              <a:rPr lang="en-US" dirty="0"/>
              <a:t>Harden and patch the OS</a:t>
            </a:r>
          </a:p>
          <a:p>
            <a:pPr lvl="1"/>
            <a:r>
              <a:rPr lang="en-US" dirty="0"/>
              <a:t>Harden and patch the Docker runtimes</a:t>
            </a:r>
          </a:p>
          <a:p>
            <a:pPr lvl="1"/>
            <a:r>
              <a:rPr lang="en-US" dirty="0"/>
              <a:t>Harden and patch the containers</a:t>
            </a:r>
          </a:p>
          <a:p>
            <a:pPr lvl="1"/>
            <a:endParaRPr lang="en-US" dirty="0"/>
          </a:p>
          <a:p>
            <a:r>
              <a:rPr lang="en-US" dirty="0"/>
              <a:t>Let’s crack open the Docker Benchmark</a:t>
            </a:r>
          </a:p>
          <a:p>
            <a:pPr lvl="1"/>
            <a:r>
              <a:rPr lang="en-US" dirty="0"/>
              <a:t>They’re in the Docker-lab cloned directory</a:t>
            </a:r>
          </a:p>
          <a:p>
            <a:pPr lvl="1"/>
            <a:r>
              <a:rPr lang="en-US" dirty="0"/>
              <a:t>In File Explorer – enter </a:t>
            </a:r>
            <a:r>
              <a:rPr lang="en-US" dirty="0">
                <a:hlinkClick r:id="rId2" action="ppaction://hlinkfile"/>
              </a:rPr>
              <a:t>\\wsl$</a:t>
            </a:r>
            <a:r>
              <a:rPr lang="en-US" dirty="0"/>
              <a:t> and start browsing your WSL file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F2143-E385-1AAE-8B53-949FEADE7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963" y="2184464"/>
            <a:ext cx="5757037" cy="1711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830D9-2702-ABB9-A845-2850DA692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155" y="2471596"/>
            <a:ext cx="3934059" cy="3276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270052-6904-C9E5-56C3-0FC5E2D58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622" y="5770782"/>
            <a:ext cx="1288221" cy="7526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645E93-E259-58C6-58A1-F4FCC5CF0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4736802"/>
            <a:ext cx="5147046" cy="141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0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96FA-D52F-7BA2-0484-5475F474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10884"/>
            <a:ext cx="9903737" cy="935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7DE0-FE04-BD5C-FF16-9624C214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82667"/>
            <a:ext cx="11430000" cy="39644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Containers are just mini-versions of Linux operating systems that run (usually) just one application at a time</a:t>
            </a:r>
          </a:p>
          <a:p>
            <a:r>
              <a:rPr lang="en-US" dirty="0"/>
              <a:t>Process isolation is enabled out of the box, but the user namespace is shared with the runtime host</a:t>
            </a:r>
          </a:p>
          <a:p>
            <a:r>
              <a:rPr lang="en-US" dirty="0"/>
              <a:t>You can connect to – and interact live with – most containers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exec -it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&lt;container&gt; /bin/bash</a:t>
            </a:r>
          </a:p>
          <a:p>
            <a:pPr lvl="1"/>
            <a:r>
              <a:rPr lang="en-US" dirty="0"/>
              <a:t>If that doesn’t work, 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instead</a:t>
            </a:r>
          </a:p>
          <a:p>
            <a:r>
              <a:rPr lang="en-US" dirty="0"/>
              <a:t>Software inside containers is nearly identical to the same software run natively.  </a:t>
            </a:r>
          </a:p>
          <a:p>
            <a:pPr lvl="1"/>
            <a:r>
              <a:rPr lang="en-US" dirty="0"/>
              <a:t>Needs to be patched </a:t>
            </a:r>
          </a:p>
          <a:p>
            <a:pPr lvl="1"/>
            <a:r>
              <a:rPr lang="en-US" dirty="0"/>
              <a:t>Needs to be hardened</a:t>
            </a:r>
          </a:p>
          <a:p>
            <a:r>
              <a:rPr lang="en-US" dirty="0"/>
              <a:t>Complex networks can be built up – and traffic never leaves the runtime host – a form of network isolation/segmentation</a:t>
            </a:r>
          </a:p>
          <a:p>
            <a:r>
              <a:rPr lang="en-US" dirty="0"/>
              <a:t>Securing Docker is like securing anything else – patch it, harden it, log it, control access to it, and so one</a:t>
            </a:r>
          </a:p>
        </p:txBody>
      </p:sp>
    </p:spTree>
    <p:extLst>
      <p:ext uri="{BB962C8B-B14F-4D97-AF65-F5344CB8AC3E}">
        <p14:creationId xmlns:p14="http://schemas.microsoft.com/office/powerpoint/2010/main" val="95138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0200AB-3D30-4165-9732-79B5DEDB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>
                <a:solidFill>
                  <a:schemeClr val="tx1"/>
                </a:solidFill>
                <a:latin typeface="+mj-lt"/>
                <a:cs typeface="+mj-cs"/>
              </a:rPr>
              <a:t>Q&amp;A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red bridge over water&#10;&#10;Description automatically generated with low confidence">
            <a:extLst>
              <a:ext uri="{FF2B5EF4-FFF2-40B4-BE49-F238E27FC236}">
                <a16:creationId xmlns:a16="http://schemas.microsoft.com/office/drawing/2014/main" id="{377AFF7B-9116-E783-B300-CBA31DFAA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00" r="4490" b="-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4213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C071CBE-B48C-3A29-D0B6-0BF0BAE1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Docker Components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037188-A963-309B-91B4-4BB6776A0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F539-85F2-4C24-BCFF-AE998BFD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Docker Components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32975C-5A73-A872-ECDE-30B631CC8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261" y="1998497"/>
            <a:ext cx="8133477" cy="428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4FF2-77A7-BB57-9C68-3BB404C2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Docker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A768-6E78-8C4C-97FD-14BB8DBE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56129"/>
            <a:ext cx="8012208" cy="39372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Docker Client – Where the user/admin issues Docker commands</a:t>
            </a:r>
          </a:p>
          <a:p>
            <a:r>
              <a:rPr lang="en-US" dirty="0"/>
              <a:t>Docker Daemon – Implements the Docker API</a:t>
            </a:r>
          </a:p>
          <a:p>
            <a:r>
              <a:rPr lang="en-US" dirty="0"/>
              <a:t>Docker Host – Where the Docker daemon runs and where all containers run and images reside</a:t>
            </a:r>
          </a:p>
          <a:p>
            <a:r>
              <a:rPr lang="en-US" dirty="0"/>
              <a:t>Registries – Locations of images that will be used by the system</a:t>
            </a:r>
          </a:p>
          <a:p>
            <a:pPr lvl="1"/>
            <a:r>
              <a:rPr lang="en-US" dirty="0"/>
              <a:t>Docker Hub</a:t>
            </a:r>
          </a:p>
          <a:p>
            <a:pPr lvl="1"/>
            <a:r>
              <a:rPr lang="en-US" dirty="0"/>
              <a:t>ECR</a:t>
            </a:r>
          </a:p>
          <a:p>
            <a:pPr lvl="1"/>
            <a:r>
              <a:rPr lang="en-US" dirty="0"/>
              <a:t>GCR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Images – Read-only templates on which containers are based.  Images can be built, pushed to/pulled from a registry, deleted</a:t>
            </a:r>
          </a:p>
          <a:p>
            <a:r>
              <a:rPr lang="en-US" dirty="0"/>
              <a:t>Containers – A runnable instance of an image.  Can be started, stopped, moved, deleted, attached to,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093F2-9AF2-2FC7-08C0-F57151238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208" y="4953505"/>
            <a:ext cx="3417792" cy="1039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E503E-EDAC-3FC0-F94C-40DA08CE0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212" y="3627646"/>
            <a:ext cx="3143788" cy="12609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E41C85-1A1D-5FF6-BD13-A702F3295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212" y="1988755"/>
            <a:ext cx="3143788" cy="157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9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C071CBE-B48C-3A29-D0B6-0BF0BAE1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Install Docker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037188-A963-309B-91B4-4BB6776A0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2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F539-85F2-4C24-BCFF-AE998BFD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Installing Docker on WSL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FD2C-7067-4491-8D98-E023BA36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57931"/>
            <a:ext cx="11261756" cy="1509134"/>
          </a:xfrm>
        </p:spPr>
        <p:txBody>
          <a:bodyPr>
            <a:noAutofit/>
          </a:bodyPr>
          <a:lstStyle/>
          <a:p>
            <a:r>
              <a:rPr lang="en-US" dirty="0"/>
              <a:t>Clone this repo to your WSL instance</a:t>
            </a:r>
          </a:p>
          <a:p>
            <a:pPr lvl="1"/>
            <a:endParaRPr lang="en-US" dirty="0"/>
          </a:p>
          <a:p>
            <a:r>
              <a:rPr lang="en-US" dirty="0"/>
              <a:t>Run the installation script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40B05-415E-93CC-BB7E-C95757DD3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571516"/>
              </p:ext>
            </p:extLst>
          </p:nvPr>
        </p:nvGraphicFramePr>
        <p:xfrm>
          <a:off x="489264" y="3766241"/>
          <a:ext cx="11213472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6736">
                  <a:extLst>
                    <a:ext uri="{9D8B030D-6E8A-4147-A177-3AD203B41FA5}">
                      <a16:colId xmlns:a16="http://schemas.microsoft.com/office/drawing/2014/main" val="2614608443"/>
                    </a:ext>
                  </a:extLst>
                </a:gridCol>
                <a:gridCol w="5606736">
                  <a:extLst>
                    <a:ext uri="{9D8B030D-6E8A-4147-A177-3AD203B41FA5}">
                      <a16:colId xmlns:a16="http://schemas.microsoft.com/office/drawing/2014/main" val="143125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Workaround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Ubuntu usually uses </a:t>
                      </a:r>
                      <a:r>
                        <a:rPr lang="en-US" dirty="0" err="1"/>
                        <a:t>systemd</a:t>
                      </a:r>
                      <a:r>
                        <a:rPr lang="en-US" dirty="0"/>
                        <a:t> to manage system processes, but this isn’t available on WSL.  Docker wants to start with </a:t>
                      </a:r>
                      <a:r>
                        <a:rPr lang="en-US" dirty="0" err="1"/>
                        <a:t>systemctl</a:t>
                      </a:r>
                      <a:r>
                        <a:rPr lang="en-US" dirty="0"/>
                        <a:t> start docker, but this isn’t available.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each WSL reboot: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86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Ubuntu 22.04 uses the newer “iptables-</a:t>
                      </a:r>
                      <a:r>
                        <a:rPr lang="en-US" dirty="0" err="1"/>
                        <a:t>nft</a:t>
                      </a:r>
                      <a:r>
                        <a:rPr lang="en-US" dirty="0"/>
                        <a:t>”, but this isn’t supported in WSL.  Docker fails to start, even with the previous workaround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the system configuration to use the legacy </a:t>
                      </a:r>
                      <a:r>
                        <a:rPr lang="en-US" dirty="0" err="1"/>
                        <a:t>IPTables</a:t>
                      </a:r>
                      <a:r>
                        <a:rPr lang="en-US" dirty="0"/>
                        <a:t>.  “update-alternatives --config iptables” and select legacy.  This should already be done with the install-docker.sh script.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7595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A62B3E5-AD32-1C2D-C4D7-FA93B7CDB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707" y="2123109"/>
            <a:ext cx="4219418" cy="429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F84BA1-A2CC-6265-1968-7CDECCEB7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707" y="2926164"/>
            <a:ext cx="4219418" cy="514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45F712-4D68-B5B9-2D9D-59B615489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965" y="4458272"/>
            <a:ext cx="3362451" cy="54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2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F539-85F2-4C24-BCFF-AE998BFD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Docker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FD2C-7067-4491-8D98-E023BA36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57932"/>
            <a:ext cx="8563824" cy="3971676"/>
          </a:xfrm>
        </p:spPr>
        <p:txBody>
          <a:bodyPr>
            <a:normAutofit/>
          </a:bodyPr>
          <a:lstStyle/>
          <a:p>
            <a:r>
              <a:rPr lang="en-US" dirty="0"/>
              <a:t>Members of the “docker” group can run Docker commands without using “</a:t>
            </a:r>
            <a:r>
              <a:rPr lang="en-US" dirty="0" err="1"/>
              <a:t>sudo</a:t>
            </a:r>
            <a:r>
              <a:rPr lang="en-US" dirty="0"/>
              <a:t>”.</a:t>
            </a:r>
          </a:p>
          <a:p>
            <a:r>
              <a:rPr lang="en-US" dirty="0"/>
              <a:t>The installation script should have added your username to the docker group.</a:t>
            </a:r>
          </a:p>
          <a:p>
            <a:r>
              <a:rPr lang="en-US" dirty="0"/>
              <a:t>In order for that change to take effect, you’ll need to quit your WSL window and come right back into it</a:t>
            </a:r>
          </a:p>
          <a:p>
            <a:r>
              <a:rPr lang="en-US" dirty="0"/>
              <a:t>Now confirm that your user picked up the group change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56AD8E-8277-4EEA-C994-963EC41F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825" y="2771604"/>
            <a:ext cx="2866176" cy="7221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998774-379B-5467-B2F1-13BB5FAAC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824" y="3758290"/>
            <a:ext cx="2866175" cy="5964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F38534-29E3-501F-4B91-5832BBA13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824" y="4740942"/>
            <a:ext cx="2866175" cy="31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8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F539-85F2-4C24-BCFF-AE998BFD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Docker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FD2C-7067-4491-8D98-E023BA36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2057932"/>
            <a:ext cx="7237308" cy="3971676"/>
          </a:xfrm>
        </p:spPr>
        <p:txBody>
          <a:bodyPr>
            <a:normAutofit/>
          </a:bodyPr>
          <a:lstStyle/>
          <a:p>
            <a:r>
              <a:rPr lang="en-US" dirty="0"/>
              <a:t>Help is available with the --help command line option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help on sub-commands is also available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D43D0-85C1-D352-B500-5B5FD58C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308" y="2032461"/>
            <a:ext cx="4231924" cy="1807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1C4346-4EDB-70B8-D155-DA4CC5D31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308" y="4251472"/>
            <a:ext cx="4242634" cy="19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0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KirkpatrickPrice Dark">
  <a:themeElements>
    <a:clrScheme name="KirkPatrickPrice">
      <a:dk1>
        <a:srgbClr val="151515"/>
      </a:dk1>
      <a:lt1>
        <a:srgbClr val="FFFFFF"/>
      </a:lt1>
      <a:dk2>
        <a:srgbClr val="0C0F34"/>
      </a:dk2>
      <a:lt2>
        <a:srgbClr val="FFFFFF"/>
      </a:lt2>
      <a:accent1>
        <a:srgbClr val="FF2E00"/>
      </a:accent1>
      <a:accent2>
        <a:srgbClr val="FF967F"/>
      </a:accent2>
      <a:accent3>
        <a:srgbClr val="1D33FF"/>
      </a:accent3>
      <a:accent4>
        <a:srgbClr val="C7CCFF"/>
      </a:accent4>
      <a:accent5>
        <a:srgbClr val="E7E7EB"/>
      </a:accent5>
      <a:accent6>
        <a:srgbClr val="282C50"/>
      </a:accent6>
      <a:hlink>
        <a:srgbClr val="1E34FF"/>
      </a:hlink>
      <a:folHlink>
        <a:srgbClr val="1E34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5975</TotalTime>
  <Words>1947</Words>
  <Application>Microsoft Office PowerPoint</Application>
  <PresentationFormat>Widescreen</PresentationFormat>
  <Paragraphs>189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Poppins Medium</vt:lpstr>
      <vt:lpstr>Arial</vt:lpstr>
      <vt:lpstr>Work Sans</vt:lpstr>
      <vt:lpstr>Work Sans Light</vt:lpstr>
      <vt:lpstr>Poppins SemiBold</vt:lpstr>
      <vt:lpstr>Calibri Light</vt:lpstr>
      <vt:lpstr>Courier New</vt:lpstr>
      <vt:lpstr>Calibri</vt:lpstr>
      <vt:lpstr>Work Sans SemiBold</vt:lpstr>
      <vt:lpstr>KirkpatrickPrice Dark</vt:lpstr>
      <vt:lpstr>Docker Hands On Lab</vt:lpstr>
      <vt:lpstr>Objectives</vt:lpstr>
      <vt:lpstr>Docker Components</vt:lpstr>
      <vt:lpstr>Docker Components</vt:lpstr>
      <vt:lpstr>Docker Components</vt:lpstr>
      <vt:lpstr>Install Docker</vt:lpstr>
      <vt:lpstr>Installing Docker on WSL</vt:lpstr>
      <vt:lpstr>Docker Group</vt:lpstr>
      <vt:lpstr>Docker Help</vt:lpstr>
      <vt:lpstr>Docker Hello-World</vt:lpstr>
      <vt:lpstr>Running Containers</vt:lpstr>
      <vt:lpstr>How about a web server?</vt:lpstr>
      <vt:lpstr>Let’s take a look at the Docker Host</vt:lpstr>
      <vt:lpstr>Containers vs Virtual Machines</vt:lpstr>
      <vt:lpstr>Containers vs Virtual Machines</vt:lpstr>
      <vt:lpstr>A web server is a web server…</vt:lpstr>
      <vt:lpstr>Down the rabbit hole…</vt:lpstr>
      <vt:lpstr>How about the web server config?</vt:lpstr>
      <vt:lpstr>How about the web server config?</vt:lpstr>
      <vt:lpstr>Data Persistence</vt:lpstr>
      <vt:lpstr>Data Persistence</vt:lpstr>
      <vt:lpstr>A Simple Container Escape</vt:lpstr>
      <vt:lpstr>Container-Host Permissions Redux</vt:lpstr>
      <vt:lpstr>Back to patches for a minute</vt:lpstr>
      <vt:lpstr>Docker Networking</vt:lpstr>
      <vt:lpstr>Docker Networking – Practical Example</vt:lpstr>
      <vt:lpstr>Something a bit different</vt:lpstr>
      <vt:lpstr>Summary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Warren S</dc:creator>
  <cp:lastModifiedBy>Randy Bartels</cp:lastModifiedBy>
  <cp:revision>33</cp:revision>
  <dcterms:created xsi:type="dcterms:W3CDTF">2021-08-12T18:40:14Z</dcterms:created>
  <dcterms:modified xsi:type="dcterms:W3CDTF">2023-01-21T17:38:09Z</dcterms:modified>
</cp:coreProperties>
</file>