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8" r:id="rId5"/>
    <p:sldId id="297" r:id="rId6"/>
    <p:sldId id="269" r:id="rId7"/>
    <p:sldId id="283" r:id="rId8"/>
    <p:sldId id="271" r:id="rId9"/>
    <p:sldId id="270" r:id="rId10"/>
    <p:sldId id="277" r:id="rId11"/>
    <p:sldId id="294" r:id="rId12"/>
    <p:sldId id="295" r:id="rId13"/>
    <p:sldId id="296" r:id="rId14"/>
    <p:sldId id="272" r:id="rId15"/>
    <p:sldId id="273" r:id="rId16"/>
    <p:sldId id="274" r:id="rId17"/>
    <p:sldId id="275" r:id="rId18"/>
    <p:sldId id="276" r:id="rId19"/>
    <p:sldId id="279" r:id="rId20"/>
    <p:sldId id="281" r:id="rId21"/>
    <p:sldId id="280" r:id="rId22"/>
    <p:sldId id="289" r:id="rId23"/>
    <p:sldId id="288" r:id="rId24"/>
    <p:sldId id="2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002785-F4D4-43DB-A004-67EBC55ACF12}" v="67" dt="2019-11-07T12:57:49.4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nuo Guo (FA Talent)" userId="81960a8b-af7d-46f3-b56d-88ec9a9950fa" providerId="ADAL" clId="{60002785-F4D4-43DB-A004-67EBC55ACF12}"/>
    <pc:docChg chg="undo custSel addSld delSld modSld">
      <pc:chgData name="Yinuo Guo (FA Talent)" userId="81960a8b-af7d-46f3-b56d-88ec9a9950fa" providerId="ADAL" clId="{60002785-F4D4-43DB-A004-67EBC55ACF12}" dt="2019-11-07T12:57:49.463" v="661"/>
      <pc:docMkLst>
        <pc:docMk/>
      </pc:docMkLst>
      <pc:sldChg chg="modSp add mod">
        <pc:chgData name="Yinuo Guo (FA Talent)" userId="81960a8b-af7d-46f3-b56d-88ec9a9950fa" providerId="ADAL" clId="{60002785-F4D4-43DB-A004-67EBC55ACF12}" dt="2019-11-07T07:49:07.682" v="21" actId="20577"/>
        <pc:sldMkLst>
          <pc:docMk/>
          <pc:sldMk cId="3492883820" sldId="256"/>
        </pc:sldMkLst>
        <pc:spChg chg="mod">
          <ac:chgData name="Yinuo Guo (FA Talent)" userId="81960a8b-af7d-46f3-b56d-88ec9a9950fa" providerId="ADAL" clId="{60002785-F4D4-43DB-A004-67EBC55ACF12}" dt="2019-11-07T07:46:11.633" v="16" actId="20577"/>
          <ac:spMkLst>
            <pc:docMk/>
            <pc:sldMk cId="3492883820" sldId="256"/>
            <ac:spMk id="2" creationId="{5CF6F0AA-0897-4629-A952-6BDBB972DA92}"/>
          </ac:spMkLst>
        </pc:spChg>
        <pc:spChg chg="mod">
          <ac:chgData name="Yinuo Guo (FA Talent)" userId="81960a8b-af7d-46f3-b56d-88ec9a9950fa" providerId="ADAL" clId="{60002785-F4D4-43DB-A004-67EBC55ACF12}" dt="2019-11-07T07:49:07.682" v="21" actId="20577"/>
          <ac:spMkLst>
            <pc:docMk/>
            <pc:sldMk cId="3492883820" sldId="256"/>
            <ac:spMk id="3" creationId="{631EB443-9F14-4C51-8020-2849DECAAE50}"/>
          </ac:spMkLst>
        </pc:spChg>
      </pc:sldChg>
      <pc:sldChg chg="modSp add mod">
        <pc:chgData name="Yinuo Guo (FA Talent)" userId="81960a8b-af7d-46f3-b56d-88ec9a9950fa" providerId="ADAL" clId="{60002785-F4D4-43DB-A004-67EBC55ACF12}" dt="2019-11-07T07:49:28.690" v="48" actId="20577"/>
        <pc:sldMkLst>
          <pc:docMk/>
          <pc:sldMk cId="1466836582" sldId="257"/>
        </pc:sldMkLst>
        <pc:spChg chg="mod">
          <ac:chgData name="Yinuo Guo (FA Talent)" userId="81960a8b-af7d-46f3-b56d-88ec9a9950fa" providerId="ADAL" clId="{60002785-F4D4-43DB-A004-67EBC55ACF12}" dt="2019-11-07T07:49:13.850" v="30" actId="20577"/>
          <ac:spMkLst>
            <pc:docMk/>
            <pc:sldMk cId="1466836582" sldId="257"/>
            <ac:spMk id="2" creationId="{5E89A6F7-C046-49FD-B1D3-3CCF1669EE46}"/>
          </ac:spMkLst>
        </pc:spChg>
        <pc:spChg chg="mod">
          <ac:chgData name="Yinuo Guo (FA Talent)" userId="81960a8b-af7d-46f3-b56d-88ec9a9950fa" providerId="ADAL" clId="{60002785-F4D4-43DB-A004-67EBC55ACF12}" dt="2019-11-07T07:49:28.690" v="48" actId="20577"/>
          <ac:spMkLst>
            <pc:docMk/>
            <pc:sldMk cId="1466836582" sldId="257"/>
            <ac:spMk id="3" creationId="{D2306067-8F37-4D30-9FBE-04B90F0930F6}"/>
          </ac:spMkLst>
        </pc:spChg>
      </pc:sldChg>
      <pc:sldChg chg="addSp delSp modSp add mod">
        <pc:chgData name="Yinuo Guo (FA Talent)" userId="81960a8b-af7d-46f3-b56d-88ec9a9950fa" providerId="ADAL" clId="{60002785-F4D4-43DB-A004-67EBC55ACF12}" dt="2019-11-07T11:25:00.555" v="146" actId="113"/>
        <pc:sldMkLst>
          <pc:docMk/>
          <pc:sldMk cId="2984868024" sldId="258"/>
        </pc:sldMkLst>
        <pc:spChg chg="mod">
          <ac:chgData name="Yinuo Guo (FA Talent)" userId="81960a8b-af7d-46f3-b56d-88ec9a9950fa" providerId="ADAL" clId="{60002785-F4D4-43DB-A004-67EBC55ACF12}" dt="2019-11-07T07:49:45.138" v="72" actId="20577"/>
          <ac:spMkLst>
            <pc:docMk/>
            <pc:sldMk cId="2984868024" sldId="258"/>
            <ac:spMk id="2" creationId="{D07A15A8-AD28-4B05-BCBE-4F7D61B0661D}"/>
          </ac:spMkLst>
        </pc:spChg>
        <pc:spChg chg="del">
          <ac:chgData name="Yinuo Guo (FA Talent)" userId="81960a8b-af7d-46f3-b56d-88ec9a9950fa" providerId="ADAL" clId="{60002785-F4D4-43DB-A004-67EBC55ACF12}" dt="2019-11-07T11:16:46.119" v="74"/>
          <ac:spMkLst>
            <pc:docMk/>
            <pc:sldMk cId="2984868024" sldId="258"/>
            <ac:spMk id="3" creationId="{D5E3B796-8EAC-4CC2-8CB4-F4851F381AF7}"/>
          </ac:spMkLst>
        </pc:spChg>
        <pc:spChg chg="add mod">
          <ac:chgData name="Yinuo Guo (FA Talent)" userId="81960a8b-af7d-46f3-b56d-88ec9a9950fa" providerId="ADAL" clId="{60002785-F4D4-43DB-A004-67EBC55ACF12}" dt="2019-11-07T11:25:00.555" v="146" actId="113"/>
          <ac:spMkLst>
            <pc:docMk/>
            <pc:sldMk cId="2984868024" sldId="258"/>
            <ac:spMk id="5" creationId="{CA217887-973A-41FC-AE8D-90875D6776C5}"/>
          </ac:spMkLst>
        </pc:spChg>
        <pc:picChg chg="add mod">
          <ac:chgData name="Yinuo Guo (FA Talent)" userId="81960a8b-af7d-46f3-b56d-88ec9a9950fa" providerId="ADAL" clId="{60002785-F4D4-43DB-A004-67EBC55ACF12}" dt="2019-11-07T11:16:57.566" v="78" actId="1076"/>
          <ac:picMkLst>
            <pc:docMk/>
            <pc:sldMk cId="2984868024" sldId="258"/>
            <ac:picMk id="4" creationId="{1E2D58C9-CB57-4283-9126-55536DA44FC8}"/>
          </ac:picMkLst>
        </pc:picChg>
      </pc:sldChg>
      <pc:sldChg chg="add del">
        <pc:chgData name="Yinuo Guo (FA Talent)" userId="81960a8b-af7d-46f3-b56d-88ec9a9950fa" providerId="ADAL" clId="{60002785-F4D4-43DB-A004-67EBC55ACF12}" dt="2019-11-07T11:17:05.318" v="80" actId="47"/>
        <pc:sldMkLst>
          <pc:docMk/>
          <pc:sldMk cId="899059271" sldId="259"/>
        </pc:sldMkLst>
      </pc:sldChg>
      <pc:sldChg chg="addSp delSp modSp add mod">
        <pc:chgData name="Yinuo Guo (FA Talent)" userId="81960a8b-af7d-46f3-b56d-88ec9a9950fa" providerId="ADAL" clId="{60002785-F4D4-43DB-A004-67EBC55ACF12}" dt="2019-11-07T11:17:19.014" v="83" actId="478"/>
        <pc:sldMkLst>
          <pc:docMk/>
          <pc:sldMk cId="1146025742" sldId="268"/>
        </pc:sldMkLst>
        <pc:spChg chg="del">
          <ac:chgData name="Yinuo Guo (FA Talent)" userId="81960a8b-af7d-46f3-b56d-88ec9a9950fa" providerId="ADAL" clId="{60002785-F4D4-43DB-A004-67EBC55ACF12}" dt="2019-11-07T11:17:16.701" v="81" actId="478"/>
          <ac:spMkLst>
            <pc:docMk/>
            <pc:sldMk cId="1146025742" sldId="268"/>
            <ac:spMk id="2" creationId="{170ACC9C-8CBF-464D-AE06-B76C36469830}"/>
          </ac:spMkLst>
        </pc:spChg>
        <pc:spChg chg="add del mod">
          <ac:chgData name="Yinuo Guo (FA Talent)" userId="81960a8b-af7d-46f3-b56d-88ec9a9950fa" providerId="ADAL" clId="{60002785-F4D4-43DB-A004-67EBC55ACF12}" dt="2019-11-07T11:17:19.014" v="83" actId="478"/>
          <ac:spMkLst>
            <pc:docMk/>
            <pc:sldMk cId="1146025742" sldId="268"/>
            <ac:spMk id="4" creationId="{DAB2823D-6516-4667-95DA-979BE7CD18E0}"/>
          </ac:spMkLst>
        </pc:spChg>
        <pc:spChg chg="add">
          <ac:chgData name="Yinuo Guo (FA Talent)" userId="81960a8b-af7d-46f3-b56d-88ec9a9950fa" providerId="ADAL" clId="{60002785-F4D4-43DB-A004-67EBC55ACF12}" dt="2019-11-07T11:17:16.934" v="82"/>
          <ac:spMkLst>
            <pc:docMk/>
            <pc:sldMk cId="1146025742" sldId="268"/>
            <ac:spMk id="8" creationId="{541EA2E2-5EE3-4DBD-92EA-4CD442E1E124}"/>
          </ac:spMkLst>
        </pc:spChg>
      </pc:sldChg>
      <pc:sldChg chg="addSp delSp modSp add mod">
        <pc:chgData name="Yinuo Guo (FA Talent)" userId="81960a8b-af7d-46f3-b56d-88ec9a9950fa" providerId="ADAL" clId="{60002785-F4D4-43DB-A004-67EBC55ACF12}" dt="2019-11-07T12:54:30.872" v="653" actId="21"/>
        <pc:sldMkLst>
          <pc:docMk/>
          <pc:sldMk cId="3028804107" sldId="269"/>
        </pc:sldMkLst>
        <pc:spChg chg="mod">
          <ac:chgData name="Yinuo Guo (FA Talent)" userId="81960a8b-af7d-46f3-b56d-88ec9a9950fa" providerId="ADAL" clId="{60002785-F4D4-43DB-A004-67EBC55ACF12}" dt="2019-11-07T11:55:53.647" v="388" actId="20577"/>
          <ac:spMkLst>
            <pc:docMk/>
            <pc:sldMk cId="3028804107" sldId="269"/>
            <ac:spMk id="2" creationId="{97BD2C51-FF9C-480F-9D4F-3CE71110C2E5}"/>
          </ac:spMkLst>
        </pc:spChg>
        <pc:spChg chg="mod">
          <ac:chgData name="Yinuo Guo (FA Talent)" userId="81960a8b-af7d-46f3-b56d-88ec9a9950fa" providerId="ADAL" clId="{60002785-F4D4-43DB-A004-67EBC55ACF12}" dt="2019-11-07T11:25:42.336" v="180" actId="20577"/>
          <ac:spMkLst>
            <pc:docMk/>
            <pc:sldMk cId="3028804107" sldId="269"/>
            <ac:spMk id="3" creationId="{41558996-0D34-4AE8-8DAF-93D2B28BA549}"/>
          </ac:spMkLst>
        </pc:spChg>
        <pc:picChg chg="add del">
          <ac:chgData name="Yinuo Guo (FA Talent)" userId="81960a8b-af7d-46f3-b56d-88ec9a9950fa" providerId="ADAL" clId="{60002785-F4D4-43DB-A004-67EBC55ACF12}" dt="2019-11-07T12:54:30.872" v="653" actId="21"/>
          <ac:picMkLst>
            <pc:docMk/>
            <pc:sldMk cId="3028804107" sldId="269"/>
            <ac:picMk id="4" creationId="{0F65F834-AEDF-4749-A70B-4656CAC0760C}"/>
          </ac:picMkLst>
        </pc:picChg>
      </pc:sldChg>
      <pc:sldChg chg="addSp delSp modSp add mod">
        <pc:chgData name="Yinuo Guo (FA Talent)" userId="81960a8b-af7d-46f3-b56d-88ec9a9950fa" providerId="ADAL" clId="{60002785-F4D4-43DB-A004-67EBC55ACF12}" dt="2019-11-07T12:54:35.836" v="656" actId="21"/>
        <pc:sldMkLst>
          <pc:docMk/>
          <pc:sldMk cId="4049623945" sldId="270"/>
        </pc:sldMkLst>
        <pc:spChg chg="mod">
          <ac:chgData name="Yinuo Guo (FA Talent)" userId="81960a8b-af7d-46f3-b56d-88ec9a9950fa" providerId="ADAL" clId="{60002785-F4D4-43DB-A004-67EBC55ACF12}" dt="2019-11-07T11:57:10.056" v="397"/>
          <ac:spMkLst>
            <pc:docMk/>
            <pc:sldMk cId="4049623945" sldId="270"/>
            <ac:spMk id="2" creationId="{39D22212-7C63-476B-8B8B-238F6CDE5074}"/>
          </ac:spMkLst>
        </pc:spChg>
        <pc:spChg chg="mod">
          <ac:chgData name="Yinuo Guo (FA Talent)" userId="81960a8b-af7d-46f3-b56d-88ec9a9950fa" providerId="ADAL" clId="{60002785-F4D4-43DB-A004-67EBC55ACF12}" dt="2019-11-07T11:55:29.445" v="366" actId="1076"/>
          <ac:spMkLst>
            <pc:docMk/>
            <pc:sldMk cId="4049623945" sldId="270"/>
            <ac:spMk id="3" creationId="{0DEEA320-9E88-4EAE-9BD2-6BD0CC5EE537}"/>
          </ac:spMkLst>
        </pc:spChg>
        <pc:spChg chg="add del mod">
          <ac:chgData name="Yinuo Guo (FA Talent)" userId="81960a8b-af7d-46f3-b56d-88ec9a9950fa" providerId="ADAL" clId="{60002785-F4D4-43DB-A004-67EBC55ACF12}" dt="2019-11-07T11:39:42.621" v="250"/>
          <ac:spMkLst>
            <pc:docMk/>
            <pc:sldMk cId="4049623945" sldId="270"/>
            <ac:spMk id="5" creationId="{51D4FA78-AFC3-4E48-9BF5-BF547238FC55}"/>
          </ac:spMkLst>
        </pc:spChg>
        <pc:spChg chg="add del">
          <ac:chgData name="Yinuo Guo (FA Talent)" userId="81960a8b-af7d-46f3-b56d-88ec9a9950fa" providerId="ADAL" clId="{60002785-F4D4-43DB-A004-67EBC55ACF12}" dt="2019-11-07T11:39:40.087" v="245"/>
          <ac:spMkLst>
            <pc:docMk/>
            <pc:sldMk cId="4049623945" sldId="270"/>
            <ac:spMk id="6" creationId="{F115F7C1-7F3F-4BED-9757-3FA7856921D7}"/>
          </ac:spMkLst>
        </pc:spChg>
        <pc:spChg chg="add del">
          <ac:chgData name="Yinuo Guo (FA Talent)" userId="81960a8b-af7d-46f3-b56d-88ec9a9950fa" providerId="ADAL" clId="{60002785-F4D4-43DB-A004-67EBC55ACF12}" dt="2019-11-07T11:48:17.160" v="323"/>
          <ac:spMkLst>
            <pc:docMk/>
            <pc:sldMk cId="4049623945" sldId="270"/>
            <ac:spMk id="7" creationId="{9E116833-955F-469E-80E0-9248EF5B3F9F}"/>
          </ac:spMkLst>
        </pc:spChg>
        <pc:picChg chg="add mod">
          <ac:chgData name="Yinuo Guo (FA Talent)" userId="81960a8b-af7d-46f3-b56d-88ec9a9950fa" providerId="ADAL" clId="{60002785-F4D4-43DB-A004-67EBC55ACF12}" dt="2019-11-07T11:55:24.782" v="365" actId="1076"/>
          <ac:picMkLst>
            <pc:docMk/>
            <pc:sldMk cId="4049623945" sldId="270"/>
            <ac:picMk id="4" creationId="{F65D4D21-4B5D-4512-862D-8E0C403E933C}"/>
          </ac:picMkLst>
        </pc:picChg>
        <pc:picChg chg="add del mod">
          <ac:chgData name="Yinuo Guo (FA Talent)" userId="81960a8b-af7d-46f3-b56d-88ec9a9950fa" providerId="ADAL" clId="{60002785-F4D4-43DB-A004-67EBC55ACF12}" dt="2019-11-07T12:54:35.836" v="656" actId="21"/>
          <ac:picMkLst>
            <pc:docMk/>
            <pc:sldMk cId="4049623945" sldId="270"/>
            <ac:picMk id="8" creationId="{E8E17878-3B89-41E2-9D38-AE0D5BDB668F}"/>
          </ac:picMkLst>
        </pc:picChg>
      </pc:sldChg>
      <pc:sldChg chg="addSp delSp modSp add mod">
        <pc:chgData name="Yinuo Guo (FA Talent)" userId="81960a8b-af7d-46f3-b56d-88ec9a9950fa" providerId="ADAL" clId="{60002785-F4D4-43DB-A004-67EBC55ACF12}" dt="2019-11-07T12:54:40.408" v="660" actId="1076"/>
        <pc:sldMkLst>
          <pc:docMk/>
          <pc:sldMk cId="4229271232" sldId="271"/>
        </pc:sldMkLst>
        <pc:spChg chg="mod">
          <ac:chgData name="Yinuo Guo (FA Talent)" userId="81960a8b-af7d-46f3-b56d-88ec9a9950fa" providerId="ADAL" clId="{60002785-F4D4-43DB-A004-67EBC55ACF12}" dt="2019-11-07T11:57:04.760" v="396" actId="20577"/>
          <ac:spMkLst>
            <pc:docMk/>
            <pc:sldMk cId="4229271232" sldId="271"/>
            <ac:spMk id="2" creationId="{39D22212-7C63-476B-8B8B-238F6CDE5074}"/>
          </ac:spMkLst>
        </pc:spChg>
        <pc:spChg chg="mod">
          <ac:chgData name="Yinuo Guo (FA Talent)" userId="81960a8b-af7d-46f3-b56d-88ec9a9950fa" providerId="ADAL" clId="{60002785-F4D4-43DB-A004-67EBC55ACF12}" dt="2019-11-07T12:00:14.698" v="405" actId="20577"/>
          <ac:spMkLst>
            <pc:docMk/>
            <pc:sldMk cId="4229271232" sldId="271"/>
            <ac:spMk id="3" creationId="{0DEEA320-9E88-4EAE-9BD2-6BD0CC5EE537}"/>
          </ac:spMkLst>
        </pc:spChg>
        <pc:picChg chg="del">
          <ac:chgData name="Yinuo Guo (FA Talent)" userId="81960a8b-af7d-46f3-b56d-88ec9a9950fa" providerId="ADAL" clId="{60002785-F4D4-43DB-A004-67EBC55ACF12}" dt="2019-11-07T11:48:22.638" v="325" actId="478"/>
          <ac:picMkLst>
            <pc:docMk/>
            <pc:sldMk cId="4229271232" sldId="271"/>
            <ac:picMk id="4" creationId="{F65D4D21-4B5D-4512-862D-8E0C403E933C}"/>
          </ac:picMkLst>
        </pc:picChg>
        <pc:picChg chg="add mod">
          <ac:chgData name="Yinuo Guo (FA Talent)" userId="81960a8b-af7d-46f3-b56d-88ec9a9950fa" providerId="ADAL" clId="{60002785-F4D4-43DB-A004-67EBC55ACF12}" dt="2019-11-07T12:54:40.408" v="660" actId="1076"/>
          <ac:picMkLst>
            <pc:docMk/>
            <pc:sldMk cId="4229271232" sldId="271"/>
            <ac:picMk id="5" creationId="{5669066A-7B36-42F0-B969-B25E312A9480}"/>
          </ac:picMkLst>
        </pc:picChg>
      </pc:sldChg>
      <pc:sldChg chg="addSp delSp modSp add mod">
        <pc:chgData name="Yinuo Guo (FA Talent)" userId="81960a8b-af7d-46f3-b56d-88ec9a9950fa" providerId="ADAL" clId="{60002785-F4D4-43DB-A004-67EBC55ACF12}" dt="2019-11-07T12:03:02.097" v="406" actId="113"/>
        <pc:sldMkLst>
          <pc:docMk/>
          <pc:sldMk cId="3837322541" sldId="272"/>
        </pc:sldMkLst>
        <pc:spChg chg="mod">
          <ac:chgData name="Yinuo Guo (FA Talent)" userId="81960a8b-af7d-46f3-b56d-88ec9a9950fa" providerId="ADAL" clId="{60002785-F4D4-43DB-A004-67EBC55ACF12}" dt="2019-11-07T12:03:02.097" v="406" actId="113"/>
          <ac:spMkLst>
            <pc:docMk/>
            <pc:sldMk cId="3837322541" sldId="272"/>
            <ac:spMk id="2" creationId="{11D56F18-50BE-4B26-9745-E3D822B84558}"/>
          </ac:spMkLst>
        </pc:spChg>
        <pc:spChg chg="del">
          <ac:chgData name="Yinuo Guo (FA Talent)" userId="81960a8b-af7d-46f3-b56d-88ec9a9950fa" providerId="ADAL" clId="{60002785-F4D4-43DB-A004-67EBC55ACF12}" dt="2019-11-07T11:53:33.621" v="358" actId="478"/>
          <ac:spMkLst>
            <pc:docMk/>
            <pc:sldMk cId="3837322541" sldId="272"/>
            <ac:spMk id="3" creationId="{172A3A0D-12BD-4432-8CD3-0618B4293D8B}"/>
          </ac:spMkLst>
        </pc:spChg>
        <pc:picChg chg="add mod">
          <ac:chgData name="Yinuo Guo (FA Talent)" userId="81960a8b-af7d-46f3-b56d-88ec9a9950fa" providerId="ADAL" clId="{60002785-F4D4-43DB-A004-67EBC55ACF12}" dt="2019-11-07T11:53:24.086" v="345" actId="1076"/>
          <ac:picMkLst>
            <pc:docMk/>
            <pc:sldMk cId="3837322541" sldId="272"/>
            <ac:picMk id="4" creationId="{EFDB67DA-228B-4D28-83F4-DFF2CC5C0AF4}"/>
          </ac:picMkLst>
        </pc:picChg>
      </pc:sldChg>
      <pc:sldChg chg="modSp add mod">
        <pc:chgData name="Yinuo Guo (FA Talent)" userId="81960a8b-af7d-46f3-b56d-88ec9a9950fa" providerId="ADAL" clId="{60002785-F4D4-43DB-A004-67EBC55ACF12}" dt="2019-11-07T12:19:53.381" v="441" actId="20577"/>
        <pc:sldMkLst>
          <pc:docMk/>
          <pc:sldMk cId="1232327215" sldId="273"/>
        </pc:sldMkLst>
        <pc:spChg chg="mod">
          <ac:chgData name="Yinuo Guo (FA Talent)" userId="81960a8b-af7d-46f3-b56d-88ec9a9950fa" providerId="ADAL" clId="{60002785-F4D4-43DB-A004-67EBC55ACF12}" dt="2019-11-07T12:11:13.619" v="407" actId="113"/>
          <ac:spMkLst>
            <pc:docMk/>
            <pc:sldMk cId="1232327215" sldId="273"/>
            <ac:spMk id="2" creationId="{C84F6C72-C331-4018-89DD-4F2E6FA4E33B}"/>
          </ac:spMkLst>
        </pc:spChg>
        <pc:spChg chg="mod">
          <ac:chgData name="Yinuo Guo (FA Talent)" userId="81960a8b-af7d-46f3-b56d-88ec9a9950fa" providerId="ADAL" clId="{60002785-F4D4-43DB-A004-67EBC55ACF12}" dt="2019-11-07T12:19:53.381" v="441" actId="20577"/>
          <ac:spMkLst>
            <pc:docMk/>
            <pc:sldMk cId="1232327215" sldId="273"/>
            <ac:spMk id="3" creationId="{863B6EBC-078E-458A-AE41-04F1A5D8FA03}"/>
          </ac:spMkLst>
        </pc:spChg>
      </pc:sldChg>
      <pc:sldChg chg="addSp delSp modSp add mod">
        <pc:chgData name="Yinuo Guo (FA Talent)" userId="81960a8b-af7d-46f3-b56d-88ec9a9950fa" providerId="ADAL" clId="{60002785-F4D4-43DB-A004-67EBC55ACF12}" dt="2019-11-07T12:30:13.556" v="572" actId="1076"/>
        <pc:sldMkLst>
          <pc:docMk/>
          <pc:sldMk cId="394843101" sldId="274"/>
        </pc:sldMkLst>
        <pc:spChg chg="mod">
          <ac:chgData name="Yinuo Guo (FA Talent)" userId="81960a8b-af7d-46f3-b56d-88ec9a9950fa" providerId="ADAL" clId="{60002785-F4D4-43DB-A004-67EBC55ACF12}" dt="2019-11-07T12:20:33.188" v="455" actId="113"/>
          <ac:spMkLst>
            <pc:docMk/>
            <pc:sldMk cId="394843101" sldId="274"/>
            <ac:spMk id="2" creationId="{33D6CA76-4BBE-4E41-9D92-D2B52200249E}"/>
          </ac:spMkLst>
        </pc:spChg>
        <pc:spChg chg="mod">
          <ac:chgData name="Yinuo Guo (FA Talent)" userId="81960a8b-af7d-46f3-b56d-88ec9a9950fa" providerId="ADAL" clId="{60002785-F4D4-43DB-A004-67EBC55ACF12}" dt="2019-11-07T12:25:13.252" v="547" actId="1076"/>
          <ac:spMkLst>
            <pc:docMk/>
            <pc:sldMk cId="394843101" sldId="274"/>
            <ac:spMk id="3" creationId="{8643AFFD-0F2F-4826-B371-0D8DF32DC19C}"/>
          </ac:spMkLst>
        </pc:spChg>
        <pc:picChg chg="add mod">
          <ac:chgData name="Yinuo Guo (FA Talent)" userId="81960a8b-af7d-46f3-b56d-88ec9a9950fa" providerId="ADAL" clId="{60002785-F4D4-43DB-A004-67EBC55ACF12}" dt="2019-11-07T12:28:56.499" v="563" actId="1076"/>
          <ac:picMkLst>
            <pc:docMk/>
            <pc:sldMk cId="394843101" sldId="274"/>
            <ac:picMk id="4" creationId="{F23C36FD-2F70-4C1F-90C4-7546FAADD2C9}"/>
          </ac:picMkLst>
        </pc:picChg>
        <pc:picChg chg="add del mod">
          <ac:chgData name="Yinuo Guo (FA Talent)" userId="81960a8b-af7d-46f3-b56d-88ec9a9950fa" providerId="ADAL" clId="{60002785-F4D4-43DB-A004-67EBC55ACF12}" dt="2019-11-07T12:29:59.525" v="565" actId="478"/>
          <ac:picMkLst>
            <pc:docMk/>
            <pc:sldMk cId="394843101" sldId="274"/>
            <ac:picMk id="5" creationId="{98EF96E2-AFB8-4529-8A7A-EA8E5591AAE8}"/>
          </ac:picMkLst>
        </pc:picChg>
        <pc:picChg chg="add mod">
          <ac:chgData name="Yinuo Guo (FA Talent)" userId="81960a8b-af7d-46f3-b56d-88ec9a9950fa" providerId="ADAL" clId="{60002785-F4D4-43DB-A004-67EBC55ACF12}" dt="2019-11-07T12:30:13.556" v="572" actId="1076"/>
          <ac:picMkLst>
            <pc:docMk/>
            <pc:sldMk cId="394843101" sldId="274"/>
            <ac:picMk id="6" creationId="{8BAFDD25-51A0-46F9-AF74-76AB5DCD85CF}"/>
          </ac:picMkLst>
        </pc:picChg>
      </pc:sldChg>
      <pc:sldChg chg="addSp modSp add mod">
        <pc:chgData name="Yinuo Guo (FA Talent)" userId="81960a8b-af7d-46f3-b56d-88ec9a9950fa" providerId="ADAL" clId="{60002785-F4D4-43DB-A004-67EBC55ACF12}" dt="2019-11-07T12:48:41.111" v="643" actId="1076"/>
        <pc:sldMkLst>
          <pc:docMk/>
          <pc:sldMk cId="65333018" sldId="275"/>
        </pc:sldMkLst>
        <pc:spChg chg="mod">
          <ac:chgData name="Yinuo Guo (FA Talent)" userId="81960a8b-af7d-46f3-b56d-88ec9a9950fa" providerId="ADAL" clId="{60002785-F4D4-43DB-A004-67EBC55ACF12}" dt="2019-11-07T12:30:41.602" v="578" actId="113"/>
          <ac:spMkLst>
            <pc:docMk/>
            <pc:sldMk cId="65333018" sldId="275"/>
            <ac:spMk id="2" creationId="{CCCB6B31-8EF9-4B25-ACC5-3F017A3D9BA3}"/>
          </ac:spMkLst>
        </pc:spChg>
        <pc:spChg chg="mod">
          <ac:chgData name="Yinuo Guo (FA Talent)" userId="81960a8b-af7d-46f3-b56d-88ec9a9950fa" providerId="ADAL" clId="{60002785-F4D4-43DB-A004-67EBC55ACF12}" dt="2019-11-07T12:41:34.443" v="624" actId="27636"/>
          <ac:spMkLst>
            <pc:docMk/>
            <pc:sldMk cId="65333018" sldId="275"/>
            <ac:spMk id="3" creationId="{E668FDFB-EE4F-4622-98C8-DC3196B6171A}"/>
          </ac:spMkLst>
        </pc:spChg>
        <pc:picChg chg="add mod">
          <ac:chgData name="Yinuo Guo (FA Talent)" userId="81960a8b-af7d-46f3-b56d-88ec9a9950fa" providerId="ADAL" clId="{60002785-F4D4-43DB-A004-67EBC55ACF12}" dt="2019-11-07T12:48:39.863" v="642" actId="1076"/>
          <ac:picMkLst>
            <pc:docMk/>
            <pc:sldMk cId="65333018" sldId="275"/>
            <ac:picMk id="4" creationId="{E217F4A5-6F75-4458-92B5-DCDACC7FD4E2}"/>
          </ac:picMkLst>
        </pc:picChg>
        <pc:picChg chg="add mod">
          <ac:chgData name="Yinuo Guo (FA Talent)" userId="81960a8b-af7d-46f3-b56d-88ec9a9950fa" providerId="ADAL" clId="{60002785-F4D4-43DB-A004-67EBC55ACF12}" dt="2019-11-07T12:48:41.111" v="643" actId="1076"/>
          <ac:picMkLst>
            <pc:docMk/>
            <pc:sldMk cId="65333018" sldId="275"/>
            <ac:picMk id="5" creationId="{DCED7BBB-EBA1-4E53-9507-5651F012CAFE}"/>
          </ac:picMkLst>
        </pc:picChg>
        <pc:picChg chg="add mod">
          <ac:chgData name="Yinuo Guo (FA Talent)" userId="81960a8b-af7d-46f3-b56d-88ec9a9950fa" providerId="ADAL" clId="{60002785-F4D4-43DB-A004-67EBC55ACF12}" dt="2019-11-07T12:46:27.206" v="640" actId="1076"/>
          <ac:picMkLst>
            <pc:docMk/>
            <pc:sldMk cId="65333018" sldId="275"/>
            <ac:picMk id="6" creationId="{33E36B51-4E08-4928-A518-3AE21BB8DD4A}"/>
          </ac:picMkLst>
        </pc:picChg>
      </pc:sldChg>
      <pc:sldChg chg="addSp modSp add mod">
        <pc:chgData name="Yinuo Guo (FA Talent)" userId="81960a8b-af7d-46f3-b56d-88ec9a9950fa" providerId="ADAL" clId="{60002785-F4D4-43DB-A004-67EBC55ACF12}" dt="2019-11-07T12:49:06.710" v="651" actId="1076"/>
        <pc:sldMkLst>
          <pc:docMk/>
          <pc:sldMk cId="2490878161" sldId="276"/>
        </pc:sldMkLst>
        <pc:spChg chg="mod">
          <ac:chgData name="Yinuo Guo (FA Talent)" userId="81960a8b-af7d-46f3-b56d-88ec9a9950fa" providerId="ADAL" clId="{60002785-F4D4-43DB-A004-67EBC55ACF12}" dt="2019-11-07T12:48:50.695" v="649" actId="113"/>
          <ac:spMkLst>
            <pc:docMk/>
            <pc:sldMk cId="2490878161" sldId="276"/>
            <ac:spMk id="2" creationId="{90E12E56-EBF1-408C-A2D3-2DB34F3AE374}"/>
          </ac:spMkLst>
        </pc:spChg>
        <pc:picChg chg="add mod">
          <ac:chgData name="Yinuo Guo (FA Talent)" userId="81960a8b-af7d-46f3-b56d-88ec9a9950fa" providerId="ADAL" clId="{60002785-F4D4-43DB-A004-67EBC55ACF12}" dt="2019-11-07T12:49:06.710" v="651" actId="1076"/>
          <ac:picMkLst>
            <pc:docMk/>
            <pc:sldMk cId="2490878161" sldId="276"/>
            <ac:picMk id="4" creationId="{3523093F-65D3-4976-AE00-9B1CFCDF1FC8}"/>
          </ac:picMkLst>
        </pc:picChg>
      </pc:sldChg>
      <pc:sldChg chg="add">
        <pc:chgData name="Yinuo Guo (FA Talent)" userId="81960a8b-af7d-46f3-b56d-88ec9a9950fa" providerId="ADAL" clId="{60002785-F4D4-43DB-A004-67EBC55ACF12}" dt="2019-11-07T12:57:49.463" v="661"/>
        <pc:sldMkLst>
          <pc:docMk/>
          <pc:sldMk cId="3151210703"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5822C-6A5A-4A13-A3A2-4953016F5D59}" type="datetimeFigureOut">
              <a:rPr lang="en-US" smtClean="0"/>
              <a:t>11/10/2019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9A691-554B-4223-9701-F3C3F9B69B9A}" type="slidenum">
              <a:rPr lang="en-US" smtClean="0"/>
              <a:t>‹#›</a:t>
            </a:fld>
            <a:endParaRPr lang="en-US"/>
          </a:p>
        </p:txBody>
      </p:sp>
    </p:spTree>
    <p:extLst>
      <p:ext uri="{BB962C8B-B14F-4D97-AF65-F5344CB8AC3E}">
        <p14:creationId xmlns:p14="http://schemas.microsoft.com/office/powerpoint/2010/main" val="2011733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C9A691-554B-4223-9701-F3C3F9B69B9A}" type="slidenum">
              <a:rPr lang="en-US" smtClean="0"/>
              <a:t>7</a:t>
            </a:fld>
            <a:endParaRPr lang="en-US"/>
          </a:p>
        </p:txBody>
      </p:sp>
    </p:spTree>
    <p:extLst>
      <p:ext uri="{BB962C8B-B14F-4D97-AF65-F5344CB8AC3E}">
        <p14:creationId xmlns:p14="http://schemas.microsoft.com/office/powerpoint/2010/main" val="3437062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C9A691-554B-4223-9701-F3C3F9B69B9A}" type="slidenum">
              <a:rPr lang="en-US" smtClean="0"/>
              <a:t>13</a:t>
            </a:fld>
            <a:endParaRPr lang="en-US"/>
          </a:p>
        </p:txBody>
      </p:sp>
    </p:spTree>
    <p:extLst>
      <p:ext uri="{BB962C8B-B14F-4D97-AF65-F5344CB8AC3E}">
        <p14:creationId xmlns:p14="http://schemas.microsoft.com/office/powerpoint/2010/main" val="1984476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95A06-ABAD-4AED-8FBD-14FD8987C5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E15B3B-5410-4C52-AD3D-0AA7BBD52E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8DADA1-07B5-4055-AC30-FF5E265F07CA}"/>
              </a:ext>
            </a:extLst>
          </p:cNvPr>
          <p:cNvSpPr>
            <a:spLocks noGrp="1"/>
          </p:cNvSpPr>
          <p:nvPr>
            <p:ph type="dt" sz="half" idx="10"/>
          </p:nvPr>
        </p:nvSpPr>
        <p:spPr/>
        <p:txBody>
          <a:bodyPr/>
          <a:lstStyle/>
          <a:p>
            <a:fld id="{E3D73D28-A5FD-40AE-A102-E774F632B4AB}" type="datetimeFigureOut">
              <a:rPr lang="en-US" smtClean="0"/>
              <a:t>11/9/2019</a:t>
            </a:fld>
            <a:endParaRPr lang="en-US"/>
          </a:p>
        </p:txBody>
      </p:sp>
      <p:sp>
        <p:nvSpPr>
          <p:cNvPr id="5" name="Footer Placeholder 4">
            <a:extLst>
              <a:ext uri="{FF2B5EF4-FFF2-40B4-BE49-F238E27FC236}">
                <a16:creationId xmlns:a16="http://schemas.microsoft.com/office/drawing/2014/main" id="{7CAEA7D1-7F9D-4A98-9151-8F33DA5B2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46F63-2C2B-402A-BCC6-12D7C90A4BC8}"/>
              </a:ext>
            </a:extLst>
          </p:cNvPr>
          <p:cNvSpPr>
            <a:spLocks noGrp="1"/>
          </p:cNvSpPr>
          <p:nvPr>
            <p:ph type="sldNum" sz="quarter" idx="12"/>
          </p:nvPr>
        </p:nvSpPr>
        <p:spPr/>
        <p:txBody>
          <a:bodyPr/>
          <a:lstStyle/>
          <a:p>
            <a:fld id="{C937F93E-82BC-401C-BCE9-C81C46D2FCEE}" type="slidenum">
              <a:rPr lang="en-US" smtClean="0"/>
              <a:t>‹#›</a:t>
            </a:fld>
            <a:endParaRPr lang="en-US"/>
          </a:p>
        </p:txBody>
      </p:sp>
    </p:spTree>
    <p:extLst>
      <p:ext uri="{BB962C8B-B14F-4D97-AF65-F5344CB8AC3E}">
        <p14:creationId xmlns:p14="http://schemas.microsoft.com/office/powerpoint/2010/main" val="236913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FDE6B-67CA-41FE-B4CC-F7942F46A9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5A2FDE-F628-41F8-B12E-1CD7F8EEEE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0A41F-D83D-4673-ABD6-0CE0EEDCCE02}"/>
              </a:ext>
            </a:extLst>
          </p:cNvPr>
          <p:cNvSpPr>
            <a:spLocks noGrp="1"/>
          </p:cNvSpPr>
          <p:nvPr>
            <p:ph type="dt" sz="half" idx="10"/>
          </p:nvPr>
        </p:nvSpPr>
        <p:spPr/>
        <p:txBody>
          <a:bodyPr/>
          <a:lstStyle/>
          <a:p>
            <a:fld id="{E3D73D28-A5FD-40AE-A102-E774F632B4AB}" type="datetimeFigureOut">
              <a:rPr lang="en-US" smtClean="0"/>
              <a:t>11/9/2019</a:t>
            </a:fld>
            <a:endParaRPr lang="en-US"/>
          </a:p>
        </p:txBody>
      </p:sp>
      <p:sp>
        <p:nvSpPr>
          <p:cNvPr id="5" name="Footer Placeholder 4">
            <a:extLst>
              <a:ext uri="{FF2B5EF4-FFF2-40B4-BE49-F238E27FC236}">
                <a16:creationId xmlns:a16="http://schemas.microsoft.com/office/drawing/2014/main" id="{A27F7ECE-30C5-4283-BD8E-A0DF44808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9CEA1-1604-4FBD-84DA-5B0A898D4B13}"/>
              </a:ext>
            </a:extLst>
          </p:cNvPr>
          <p:cNvSpPr>
            <a:spLocks noGrp="1"/>
          </p:cNvSpPr>
          <p:nvPr>
            <p:ph type="sldNum" sz="quarter" idx="12"/>
          </p:nvPr>
        </p:nvSpPr>
        <p:spPr/>
        <p:txBody>
          <a:bodyPr/>
          <a:lstStyle/>
          <a:p>
            <a:fld id="{C937F93E-82BC-401C-BCE9-C81C46D2FCEE}" type="slidenum">
              <a:rPr lang="en-US" smtClean="0"/>
              <a:t>‹#›</a:t>
            </a:fld>
            <a:endParaRPr lang="en-US"/>
          </a:p>
        </p:txBody>
      </p:sp>
    </p:spTree>
    <p:extLst>
      <p:ext uri="{BB962C8B-B14F-4D97-AF65-F5344CB8AC3E}">
        <p14:creationId xmlns:p14="http://schemas.microsoft.com/office/powerpoint/2010/main" val="3340424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A94BD4-0DD4-4494-A02C-AB56B7BA48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67B46C-9561-446D-882A-FF3827B09E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95894-C283-4006-B2B8-58F42B8CB647}"/>
              </a:ext>
            </a:extLst>
          </p:cNvPr>
          <p:cNvSpPr>
            <a:spLocks noGrp="1"/>
          </p:cNvSpPr>
          <p:nvPr>
            <p:ph type="dt" sz="half" idx="10"/>
          </p:nvPr>
        </p:nvSpPr>
        <p:spPr/>
        <p:txBody>
          <a:bodyPr/>
          <a:lstStyle/>
          <a:p>
            <a:fld id="{E3D73D28-A5FD-40AE-A102-E774F632B4AB}" type="datetimeFigureOut">
              <a:rPr lang="en-US" smtClean="0"/>
              <a:t>11/9/2019</a:t>
            </a:fld>
            <a:endParaRPr lang="en-US"/>
          </a:p>
        </p:txBody>
      </p:sp>
      <p:sp>
        <p:nvSpPr>
          <p:cNvPr id="5" name="Footer Placeholder 4">
            <a:extLst>
              <a:ext uri="{FF2B5EF4-FFF2-40B4-BE49-F238E27FC236}">
                <a16:creationId xmlns:a16="http://schemas.microsoft.com/office/drawing/2014/main" id="{DE5354D9-80F9-4DA3-AFAC-77011CD3A8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B2C45-1A9C-4E47-9389-731848B95727}"/>
              </a:ext>
            </a:extLst>
          </p:cNvPr>
          <p:cNvSpPr>
            <a:spLocks noGrp="1"/>
          </p:cNvSpPr>
          <p:nvPr>
            <p:ph type="sldNum" sz="quarter" idx="12"/>
          </p:nvPr>
        </p:nvSpPr>
        <p:spPr/>
        <p:txBody>
          <a:bodyPr/>
          <a:lstStyle/>
          <a:p>
            <a:fld id="{C937F93E-82BC-401C-BCE9-C81C46D2FCEE}" type="slidenum">
              <a:rPr lang="en-US" smtClean="0"/>
              <a:t>‹#›</a:t>
            </a:fld>
            <a:endParaRPr lang="en-US"/>
          </a:p>
        </p:txBody>
      </p:sp>
    </p:spTree>
    <p:extLst>
      <p:ext uri="{BB962C8B-B14F-4D97-AF65-F5344CB8AC3E}">
        <p14:creationId xmlns:p14="http://schemas.microsoft.com/office/powerpoint/2010/main" val="4190793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9246-21C8-4BF1-83DA-47B186DC63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DDFE08-726C-440E-9057-57FD2A3404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AF867-5E25-445E-A009-49A56851722D}"/>
              </a:ext>
            </a:extLst>
          </p:cNvPr>
          <p:cNvSpPr>
            <a:spLocks noGrp="1"/>
          </p:cNvSpPr>
          <p:nvPr>
            <p:ph type="dt" sz="half" idx="10"/>
          </p:nvPr>
        </p:nvSpPr>
        <p:spPr/>
        <p:txBody>
          <a:bodyPr/>
          <a:lstStyle/>
          <a:p>
            <a:fld id="{E3D73D28-A5FD-40AE-A102-E774F632B4AB}" type="datetimeFigureOut">
              <a:rPr lang="en-US" smtClean="0"/>
              <a:t>11/9/2019</a:t>
            </a:fld>
            <a:endParaRPr lang="en-US"/>
          </a:p>
        </p:txBody>
      </p:sp>
      <p:sp>
        <p:nvSpPr>
          <p:cNvPr id="5" name="Footer Placeholder 4">
            <a:extLst>
              <a:ext uri="{FF2B5EF4-FFF2-40B4-BE49-F238E27FC236}">
                <a16:creationId xmlns:a16="http://schemas.microsoft.com/office/drawing/2014/main" id="{34AA8CF4-ED54-4B3F-B0C0-3B9605BB6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4C10FD-8895-4AA8-9F2A-704444B9811E}"/>
              </a:ext>
            </a:extLst>
          </p:cNvPr>
          <p:cNvSpPr>
            <a:spLocks noGrp="1"/>
          </p:cNvSpPr>
          <p:nvPr>
            <p:ph type="sldNum" sz="quarter" idx="12"/>
          </p:nvPr>
        </p:nvSpPr>
        <p:spPr/>
        <p:txBody>
          <a:bodyPr/>
          <a:lstStyle/>
          <a:p>
            <a:fld id="{C937F93E-82BC-401C-BCE9-C81C46D2FCEE}" type="slidenum">
              <a:rPr lang="en-US" smtClean="0"/>
              <a:t>‹#›</a:t>
            </a:fld>
            <a:endParaRPr lang="en-US"/>
          </a:p>
        </p:txBody>
      </p:sp>
    </p:spTree>
    <p:extLst>
      <p:ext uri="{BB962C8B-B14F-4D97-AF65-F5344CB8AC3E}">
        <p14:creationId xmlns:p14="http://schemas.microsoft.com/office/powerpoint/2010/main" val="3289550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9C1F2-2B6F-41CB-B908-358B23580A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68B2A5-37CF-4FE9-BD89-1E62003C36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AC9AD1-9B62-4AC0-B38A-A338FF67B632}"/>
              </a:ext>
            </a:extLst>
          </p:cNvPr>
          <p:cNvSpPr>
            <a:spLocks noGrp="1"/>
          </p:cNvSpPr>
          <p:nvPr>
            <p:ph type="dt" sz="half" idx="10"/>
          </p:nvPr>
        </p:nvSpPr>
        <p:spPr/>
        <p:txBody>
          <a:bodyPr/>
          <a:lstStyle/>
          <a:p>
            <a:fld id="{E3D73D28-A5FD-40AE-A102-E774F632B4AB}" type="datetimeFigureOut">
              <a:rPr lang="en-US" smtClean="0"/>
              <a:t>11/9/2019</a:t>
            </a:fld>
            <a:endParaRPr lang="en-US"/>
          </a:p>
        </p:txBody>
      </p:sp>
      <p:sp>
        <p:nvSpPr>
          <p:cNvPr id="5" name="Footer Placeholder 4">
            <a:extLst>
              <a:ext uri="{FF2B5EF4-FFF2-40B4-BE49-F238E27FC236}">
                <a16:creationId xmlns:a16="http://schemas.microsoft.com/office/drawing/2014/main" id="{32B99EE4-D91E-4336-B320-E31147438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3B7B8-05EA-439F-9FFD-96FE21170B46}"/>
              </a:ext>
            </a:extLst>
          </p:cNvPr>
          <p:cNvSpPr>
            <a:spLocks noGrp="1"/>
          </p:cNvSpPr>
          <p:nvPr>
            <p:ph type="sldNum" sz="quarter" idx="12"/>
          </p:nvPr>
        </p:nvSpPr>
        <p:spPr/>
        <p:txBody>
          <a:bodyPr/>
          <a:lstStyle/>
          <a:p>
            <a:fld id="{C937F93E-82BC-401C-BCE9-C81C46D2FCEE}" type="slidenum">
              <a:rPr lang="en-US" smtClean="0"/>
              <a:t>‹#›</a:t>
            </a:fld>
            <a:endParaRPr lang="en-US"/>
          </a:p>
        </p:txBody>
      </p:sp>
    </p:spTree>
    <p:extLst>
      <p:ext uri="{BB962C8B-B14F-4D97-AF65-F5344CB8AC3E}">
        <p14:creationId xmlns:p14="http://schemas.microsoft.com/office/powerpoint/2010/main" val="272947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A07B1-8474-43E2-9104-617C1FD954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65D577-336C-466A-B264-962A273203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5A8B9E-67F1-4E79-83EC-7185885BF3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190A0A-5685-40BA-AFFA-C405DE69521D}"/>
              </a:ext>
            </a:extLst>
          </p:cNvPr>
          <p:cNvSpPr>
            <a:spLocks noGrp="1"/>
          </p:cNvSpPr>
          <p:nvPr>
            <p:ph type="dt" sz="half" idx="10"/>
          </p:nvPr>
        </p:nvSpPr>
        <p:spPr/>
        <p:txBody>
          <a:bodyPr/>
          <a:lstStyle/>
          <a:p>
            <a:fld id="{E3D73D28-A5FD-40AE-A102-E774F632B4AB}" type="datetimeFigureOut">
              <a:rPr lang="en-US" smtClean="0"/>
              <a:t>11/9/2019</a:t>
            </a:fld>
            <a:endParaRPr lang="en-US"/>
          </a:p>
        </p:txBody>
      </p:sp>
      <p:sp>
        <p:nvSpPr>
          <p:cNvPr id="6" name="Footer Placeholder 5">
            <a:extLst>
              <a:ext uri="{FF2B5EF4-FFF2-40B4-BE49-F238E27FC236}">
                <a16:creationId xmlns:a16="http://schemas.microsoft.com/office/drawing/2014/main" id="{318CE02F-7551-4518-9CB4-21A259A742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828BF4-8D8E-4D1B-9670-86DDF547F441}"/>
              </a:ext>
            </a:extLst>
          </p:cNvPr>
          <p:cNvSpPr>
            <a:spLocks noGrp="1"/>
          </p:cNvSpPr>
          <p:nvPr>
            <p:ph type="sldNum" sz="quarter" idx="12"/>
          </p:nvPr>
        </p:nvSpPr>
        <p:spPr/>
        <p:txBody>
          <a:bodyPr/>
          <a:lstStyle/>
          <a:p>
            <a:fld id="{C937F93E-82BC-401C-BCE9-C81C46D2FCEE}" type="slidenum">
              <a:rPr lang="en-US" smtClean="0"/>
              <a:t>‹#›</a:t>
            </a:fld>
            <a:endParaRPr lang="en-US"/>
          </a:p>
        </p:txBody>
      </p:sp>
    </p:spTree>
    <p:extLst>
      <p:ext uri="{BB962C8B-B14F-4D97-AF65-F5344CB8AC3E}">
        <p14:creationId xmlns:p14="http://schemas.microsoft.com/office/powerpoint/2010/main" val="320998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F3FA5-F242-43CF-94FB-6FF92D5B0E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33F05E-A220-4E2E-A6FA-FC36E9C0CA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A25D5B-4B6E-45FA-9FA7-6E71910CB1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CB4C4B-77AE-4F7C-83EF-349FCFF76C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83997D-9322-49FC-996C-81D9DAF541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AB7AF6-1473-4A33-8ACE-C1694A104F41}"/>
              </a:ext>
            </a:extLst>
          </p:cNvPr>
          <p:cNvSpPr>
            <a:spLocks noGrp="1"/>
          </p:cNvSpPr>
          <p:nvPr>
            <p:ph type="dt" sz="half" idx="10"/>
          </p:nvPr>
        </p:nvSpPr>
        <p:spPr/>
        <p:txBody>
          <a:bodyPr/>
          <a:lstStyle/>
          <a:p>
            <a:fld id="{E3D73D28-A5FD-40AE-A102-E774F632B4AB}" type="datetimeFigureOut">
              <a:rPr lang="en-US" smtClean="0"/>
              <a:t>11/9/2019</a:t>
            </a:fld>
            <a:endParaRPr lang="en-US"/>
          </a:p>
        </p:txBody>
      </p:sp>
      <p:sp>
        <p:nvSpPr>
          <p:cNvPr id="8" name="Footer Placeholder 7">
            <a:extLst>
              <a:ext uri="{FF2B5EF4-FFF2-40B4-BE49-F238E27FC236}">
                <a16:creationId xmlns:a16="http://schemas.microsoft.com/office/drawing/2014/main" id="{8BB3EB2B-7E9A-4431-9A7F-D4BBCB9FD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651767-444B-4793-B40C-84B304CE97EF}"/>
              </a:ext>
            </a:extLst>
          </p:cNvPr>
          <p:cNvSpPr>
            <a:spLocks noGrp="1"/>
          </p:cNvSpPr>
          <p:nvPr>
            <p:ph type="sldNum" sz="quarter" idx="12"/>
          </p:nvPr>
        </p:nvSpPr>
        <p:spPr/>
        <p:txBody>
          <a:bodyPr/>
          <a:lstStyle/>
          <a:p>
            <a:fld id="{C937F93E-82BC-401C-BCE9-C81C46D2FCEE}" type="slidenum">
              <a:rPr lang="en-US" smtClean="0"/>
              <a:t>‹#›</a:t>
            </a:fld>
            <a:endParaRPr lang="en-US"/>
          </a:p>
        </p:txBody>
      </p:sp>
    </p:spTree>
    <p:extLst>
      <p:ext uri="{BB962C8B-B14F-4D97-AF65-F5344CB8AC3E}">
        <p14:creationId xmlns:p14="http://schemas.microsoft.com/office/powerpoint/2010/main" val="3222241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F380-3435-413A-8537-6A793DB73B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2B7188-833E-4AA5-8059-2FF84B3CBE2D}"/>
              </a:ext>
            </a:extLst>
          </p:cNvPr>
          <p:cNvSpPr>
            <a:spLocks noGrp="1"/>
          </p:cNvSpPr>
          <p:nvPr>
            <p:ph type="dt" sz="half" idx="10"/>
          </p:nvPr>
        </p:nvSpPr>
        <p:spPr/>
        <p:txBody>
          <a:bodyPr/>
          <a:lstStyle/>
          <a:p>
            <a:fld id="{E3D73D28-A5FD-40AE-A102-E774F632B4AB}" type="datetimeFigureOut">
              <a:rPr lang="en-US" smtClean="0"/>
              <a:t>11/9/2019</a:t>
            </a:fld>
            <a:endParaRPr lang="en-US"/>
          </a:p>
        </p:txBody>
      </p:sp>
      <p:sp>
        <p:nvSpPr>
          <p:cNvPr id="4" name="Footer Placeholder 3">
            <a:extLst>
              <a:ext uri="{FF2B5EF4-FFF2-40B4-BE49-F238E27FC236}">
                <a16:creationId xmlns:a16="http://schemas.microsoft.com/office/drawing/2014/main" id="{A9D720DB-8D7A-44C7-BB0A-6F760645D8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87DF90-473E-4F0F-BD84-405CD66D36F6}"/>
              </a:ext>
            </a:extLst>
          </p:cNvPr>
          <p:cNvSpPr>
            <a:spLocks noGrp="1"/>
          </p:cNvSpPr>
          <p:nvPr>
            <p:ph type="sldNum" sz="quarter" idx="12"/>
          </p:nvPr>
        </p:nvSpPr>
        <p:spPr/>
        <p:txBody>
          <a:bodyPr/>
          <a:lstStyle/>
          <a:p>
            <a:fld id="{C937F93E-82BC-401C-BCE9-C81C46D2FCEE}" type="slidenum">
              <a:rPr lang="en-US" smtClean="0"/>
              <a:t>‹#›</a:t>
            </a:fld>
            <a:endParaRPr lang="en-US"/>
          </a:p>
        </p:txBody>
      </p:sp>
    </p:spTree>
    <p:extLst>
      <p:ext uri="{BB962C8B-B14F-4D97-AF65-F5344CB8AC3E}">
        <p14:creationId xmlns:p14="http://schemas.microsoft.com/office/powerpoint/2010/main" val="837663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EE326C-51BB-43D0-9286-C76DA36B6427}"/>
              </a:ext>
            </a:extLst>
          </p:cNvPr>
          <p:cNvSpPr>
            <a:spLocks noGrp="1"/>
          </p:cNvSpPr>
          <p:nvPr>
            <p:ph type="dt" sz="half" idx="10"/>
          </p:nvPr>
        </p:nvSpPr>
        <p:spPr/>
        <p:txBody>
          <a:bodyPr/>
          <a:lstStyle/>
          <a:p>
            <a:fld id="{E3D73D28-A5FD-40AE-A102-E774F632B4AB}" type="datetimeFigureOut">
              <a:rPr lang="en-US" smtClean="0"/>
              <a:t>11/9/2019</a:t>
            </a:fld>
            <a:endParaRPr lang="en-US"/>
          </a:p>
        </p:txBody>
      </p:sp>
      <p:sp>
        <p:nvSpPr>
          <p:cNvPr id="3" name="Footer Placeholder 2">
            <a:extLst>
              <a:ext uri="{FF2B5EF4-FFF2-40B4-BE49-F238E27FC236}">
                <a16:creationId xmlns:a16="http://schemas.microsoft.com/office/drawing/2014/main" id="{7610DE69-B344-40EE-9F07-7664CE744D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016B92-E6F0-4C06-9336-0BA73E163279}"/>
              </a:ext>
            </a:extLst>
          </p:cNvPr>
          <p:cNvSpPr>
            <a:spLocks noGrp="1"/>
          </p:cNvSpPr>
          <p:nvPr>
            <p:ph type="sldNum" sz="quarter" idx="12"/>
          </p:nvPr>
        </p:nvSpPr>
        <p:spPr/>
        <p:txBody>
          <a:bodyPr/>
          <a:lstStyle/>
          <a:p>
            <a:fld id="{C937F93E-82BC-401C-BCE9-C81C46D2FCEE}" type="slidenum">
              <a:rPr lang="en-US" smtClean="0"/>
              <a:t>‹#›</a:t>
            </a:fld>
            <a:endParaRPr lang="en-US"/>
          </a:p>
        </p:txBody>
      </p:sp>
    </p:spTree>
    <p:extLst>
      <p:ext uri="{BB962C8B-B14F-4D97-AF65-F5344CB8AC3E}">
        <p14:creationId xmlns:p14="http://schemas.microsoft.com/office/powerpoint/2010/main" val="39796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D91C-EE29-4AF7-AA75-93EFA4341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32AF49-BACE-4E6F-9AEF-E6FAFD8B08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79584D-753C-4370-A4EB-22AE27933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7707F2-48A2-4FD6-8818-CE99E2AE1944}"/>
              </a:ext>
            </a:extLst>
          </p:cNvPr>
          <p:cNvSpPr>
            <a:spLocks noGrp="1"/>
          </p:cNvSpPr>
          <p:nvPr>
            <p:ph type="dt" sz="half" idx="10"/>
          </p:nvPr>
        </p:nvSpPr>
        <p:spPr/>
        <p:txBody>
          <a:bodyPr/>
          <a:lstStyle/>
          <a:p>
            <a:fld id="{E3D73D28-A5FD-40AE-A102-E774F632B4AB}" type="datetimeFigureOut">
              <a:rPr lang="en-US" smtClean="0"/>
              <a:t>11/9/2019</a:t>
            </a:fld>
            <a:endParaRPr lang="en-US"/>
          </a:p>
        </p:txBody>
      </p:sp>
      <p:sp>
        <p:nvSpPr>
          <p:cNvPr id="6" name="Footer Placeholder 5">
            <a:extLst>
              <a:ext uri="{FF2B5EF4-FFF2-40B4-BE49-F238E27FC236}">
                <a16:creationId xmlns:a16="http://schemas.microsoft.com/office/drawing/2014/main" id="{D2A85840-716D-409A-A405-D91B498EC7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B93A06-1FEF-4A17-9814-89807389881E}"/>
              </a:ext>
            </a:extLst>
          </p:cNvPr>
          <p:cNvSpPr>
            <a:spLocks noGrp="1"/>
          </p:cNvSpPr>
          <p:nvPr>
            <p:ph type="sldNum" sz="quarter" idx="12"/>
          </p:nvPr>
        </p:nvSpPr>
        <p:spPr/>
        <p:txBody>
          <a:bodyPr/>
          <a:lstStyle/>
          <a:p>
            <a:fld id="{C937F93E-82BC-401C-BCE9-C81C46D2FCEE}" type="slidenum">
              <a:rPr lang="en-US" smtClean="0"/>
              <a:t>‹#›</a:t>
            </a:fld>
            <a:endParaRPr lang="en-US"/>
          </a:p>
        </p:txBody>
      </p:sp>
    </p:spTree>
    <p:extLst>
      <p:ext uri="{BB962C8B-B14F-4D97-AF65-F5344CB8AC3E}">
        <p14:creationId xmlns:p14="http://schemas.microsoft.com/office/powerpoint/2010/main" val="257140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BA6CB-C7D0-49FA-BAD4-F4A6B874E1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F4AB70-7239-4395-ADB5-142DF59FAA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91C2F8-0F3B-4251-81A2-7E160C6822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A7D233-327A-48EB-ABB7-D3369518D972}"/>
              </a:ext>
            </a:extLst>
          </p:cNvPr>
          <p:cNvSpPr>
            <a:spLocks noGrp="1"/>
          </p:cNvSpPr>
          <p:nvPr>
            <p:ph type="dt" sz="half" idx="10"/>
          </p:nvPr>
        </p:nvSpPr>
        <p:spPr/>
        <p:txBody>
          <a:bodyPr/>
          <a:lstStyle/>
          <a:p>
            <a:fld id="{E3D73D28-A5FD-40AE-A102-E774F632B4AB}" type="datetimeFigureOut">
              <a:rPr lang="en-US" smtClean="0"/>
              <a:t>11/9/2019</a:t>
            </a:fld>
            <a:endParaRPr lang="en-US"/>
          </a:p>
        </p:txBody>
      </p:sp>
      <p:sp>
        <p:nvSpPr>
          <p:cNvPr id="6" name="Footer Placeholder 5">
            <a:extLst>
              <a:ext uri="{FF2B5EF4-FFF2-40B4-BE49-F238E27FC236}">
                <a16:creationId xmlns:a16="http://schemas.microsoft.com/office/drawing/2014/main" id="{1A6DC5B5-03AF-4D48-8FE6-075BF5BFFD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E1A067-66FB-4276-B0E0-B50A0EAF6E9B}"/>
              </a:ext>
            </a:extLst>
          </p:cNvPr>
          <p:cNvSpPr>
            <a:spLocks noGrp="1"/>
          </p:cNvSpPr>
          <p:nvPr>
            <p:ph type="sldNum" sz="quarter" idx="12"/>
          </p:nvPr>
        </p:nvSpPr>
        <p:spPr/>
        <p:txBody>
          <a:bodyPr/>
          <a:lstStyle/>
          <a:p>
            <a:fld id="{C937F93E-82BC-401C-BCE9-C81C46D2FCEE}" type="slidenum">
              <a:rPr lang="en-US" smtClean="0"/>
              <a:t>‹#›</a:t>
            </a:fld>
            <a:endParaRPr lang="en-US"/>
          </a:p>
        </p:txBody>
      </p:sp>
    </p:spTree>
    <p:extLst>
      <p:ext uri="{BB962C8B-B14F-4D97-AF65-F5344CB8AC3E}">
        <p14:creationId xmlns:p14="http://schemas.microsoft.com/office/powerpoint/2010/main" val="397283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27242-0A76-4ECF-BB68-F77746AABF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7A690E-7A9B-4BA9-8EF3-40CE74D53B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E50C32-9D3E-4BBF-BEDD-96F2789A7F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73D28-A5FD-40AE-A102-E774F632B4AB}" type="datetimeFigureOut">
              <a:rPr lang="en-US" smtClean="0"/>
              <a:t>11/9/2019</a:t>
            </a:fld>
            <a:endParaRPr lang="en-US"/>
          </a:p>
        </p:txBody>
      </p:sp>
      <p:sp>
        <p:nvSpPr>
          <p:cNvPr id="5" name="Footer Placeholder 4">
            <a:extLst>
              <a:ext uri="{FF2B5EF4-FFF2-40B4-BE49-F238E27FC236}">
                <a16:creationId xmlns:a16="http://schemas.microsoft.com/office/drawing/2014/main" id="{66CC39DE-DBA3-45AA-A518-1429CCD107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7EC15B-8E21-47E8-8D5C-7C83EFF091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7F93E-82BC-401C-BCE9-C81C46D2FCEE}" type="slidenum">
              <a:rPr lang="en-US" smtClean="0"/>
              <a:t>‹#›</a:t>
            </a:fld>
            <a:endParaRPr lang="en-US"/>
          </a:p>
        </p:txBody>
      </p:sp>
    </p:spTree>
    <p:extLst>
      <p:ext uri="{BB962C8B-B14F-4D97-AF65-F5344CB8AC3E}">
        <p14:creationId xmlns:p14="http://schemas.microsoft.com/office/powerpoint/2010/main" val="1588158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amr.isi.edu/index.html"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jflanigan/jam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cohort.inf.ed.ac.uk/amreager.html" TargetMode="External"/><Relationship Id="rId2" Type="http://schemas.openxmlformats.org/officeDocument/2006/relationships/hyperlink" Target="https://github.com/mdtux89/amr-eager" TargetMode="Externa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Noahs-ARK/NeurboPars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anielhers/tupa/" TargetMode="External"/><Relationship Id="rId2" Type="http://schemas.openxmlformats.org/officeDocument/2006/relationships/hyperlink" Target="https://www.cse.huji.ac.il/~danielh/ucca/"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6F0AA-0897-4629-A952-6BDBB972DA92}"/>
              </a:ext>
            </a:extLst>
          </p:cNvPr>
          <p:cNvSpPr>
            <a:spLocks noGrp="1"/>
          </p:cNvSpPr>
          <p:nvPr>
            <p:ph type="ctrTitle"/>
          </p:nvPr>
        </p:nvSpPr>
        <p:spPr/>
        <p:txBody>
          <a:bodyPr/>
          <a:lstStyle/>
          <a:p>
            <a:r>
              <a:rPr lang="en-US" dirty="0"/>
              <a:t>Semantic P</a:t>
            </a:r>
            <a:r>
              <a:rPr lang="en-US" altLang="zh-CN" dirty="0"/>
              <a:t>arsing Tools</a:t>
            </a:r>
            <a:endParaRPr lang="en-US" dirty="0"/>
          </a:p>
        </p:txBody>
      </p:sp>
      <p:sp>
        <p:nvSpPr>
          <p:cNvPr id="3" name="Subtitle 2">
            <a:extLst>
              <a:ext uri="{FF2B5EF4-FFF2-40B4-BE49-F238E27FC236}">
                <a16:creationId xmlns:a16="http://schemas.microsoft.com/office/drawing/2014/main" id="{631EB443-9F14-4C51-8020-2849DECAAE50}"/>
              </a:ext>
            </a:extLst>
          </p:cNvPr>
          <p:cNvSpPr>
            <a:spLocks noGrp="1"/>
          </p:cNvSpPr>
          <p:nvPr>
            <p:ph type="subTitle" idx="1"/>
          </p:nvPr>
        </p:nvSpPr>
        <p:spPr>
          <a:xfrm>
            <a:off x="8659446" y="4837722"/>
            <a:ext cx="2008554" cy="420077"/>
          </a:xfrm>
        </p:spPr>
        <p:txBody>
          <a:bodyPr>
            <a:normAutofit lnSpcReduction="10000"/>
          </a:bodyPr>
          <a:lstStyle/>
          <a:p>
            <a:r>
              <a:rPr lang="en-US" dirty="0"/>
              <a:t>GYN</a:t>
            </a:r>
          </a:p>
        </p:txBody>
      </p:sp>
    </p:spTree>
    <p:extLst>
      <p:ext uri="{BB962C8B-B14F-4D97-AF65-F5344CB8AC3E}">
        <p14:creationId xmlns:p14="http://schemas.microsoft.com/office/powerpoint/2010/main" val="3492883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2212-7C63-476B-8B8B-238F6CDE5074}"/>
              </a:ext>
            </a:extLst>
          </p:cNvPr>
          <p:cNvSpPr>
            <a:spLocks noGrp="1"/>
          </p:cNvSpPr>
          <p:nvPr>
            <p:ph type="title"/>
          </p:nvPr>
        </p:nvSpPr>
        <p:spPr>
          <a:xfrm>
            <a:off x="446315" y="141191"/>
            <a:ext cx="7038392" cy="1325563"/>
          </a:xfrm>
        </p:spPr>
        <p:txBody>
          <a:bodyPr/>
          <a:lstStyle/>
          <a:p>
            <a:r>
              <a:rPr lang="en-US" b="1" dirty="0"/>
              <a:t>TAPU </a:t>
            </a:r>
            <a:r>
              <a:rPr lang="en-US" dirty="0"/>
              <a:t>(Transition-based UCCA Parser)</a:t>
            </a:r>
          </a:p>
        </p:txBody>
      </p:sp>
      <p:sp>
        <p:nvSpPr>
          <p:cNvPr id="3" name="Content Placeholder 2">
            <a:extLst>
              <a:ext uri="{FF2B5EF4-FFF2-40B4-BE49-F238E27FC236}">
                <a16:creationId xmlns:a16="http://schemas.microsoft.com/office/drawing/2014/main" id="{0DEEA320-9E88-4EAE-9BD2-6BD0CC5EE537}"/>
              </a:ext>
            </a:extLst>
          </p:cNvPr>
          <p:cNvSpPr>
            <a:spLocks noGrp="1"/>
          </p:cNvSpPr>
          <p:nvPr>
            <p:ph idx="1"/>
          </p:nvPr>
        </p:nvSpPr>
        <p:spPr>
          <a:xfrm>
            <a:off x="250373" y="1497338"/>
            <a:ext cx="4069745" cy="4711483"/>
          </a:xfrm>
        </p:spPr>
        <p:txBody>
          <a:bodyPr>
            <a:noAutofit/>
          </a:bodyPr>
          <a:lstStyle/>
          <a:p>
            <a:r>
              <a:rPr lang="en-US" sz="1600" dirty="0"/>
              <a:t>Transition-based parsers (</a:t>
            </a:r>
            <a:r>
              <a:rPr lang="en-US" sz="1600" dirty="0" err="1"/>
              <a:t>Nivre</a:t>
            </a:r>
            <a:r>
              <a:rPr lang="en-US" sz="1600" dirty="0"/>
              <a:t>, 2003) scan the text from start to end, and create the parse incrementally by applying a transition at each step to the parser’s state, defined using three data structures:</a:t>
            </a:r>
          </a:p>
          <a:p>
            <a:pPr lvl="1"/>
            <a:r>
              <a:rPr lang="en-US" sz="1600" dirty="0"/>
              <a:t>a buffer B of tokens and nodes to be processed,</a:t>
            </a:r>
          </a:p>
          <a:p>
            <a:pPr lvl="1"/>
            <a:r>
              <a:rPr lang="en-US" sz="1600" dirty="0"/>
              <a:t>a stack S of nodes currently being processed,</a:t>
            </a:r>
          </a:p>
          <a:p>
            <a:pPr lvl="1"/>
            <a:r>
              <a:rPr lang="en-US" sz="1600" dirty="0"/>
              <a:t>a graph G = (V,E, l) of constructed nodes and edges, where V is the set of nodes, E is the set of edges, and l: E -&gt;L is the label function, L being the set of possible labels. </a:t>
            </a:r>
          </a:p>
          <a:p>
            <a:r>
              <a:rPr lang="en-US" sz="1600" dirty="0"/>
              <a:t>Some states are marked as terminal, meaning that G is the final output. </a:t>
            </a:r>
          </a:p>
          <a:p>
            <a:r>
              <a:rPr lang="en-US" sz="1600" dirty="0"/>
              <a:t>A classifier is used at each step to select the next transition based on features encoding the parser’s current state.</a:t>
            </a:r>
          </a:p>
          <a:p>
            <a:endParaRPr lang="en-US" sz="2000" dirty="0"/>
          </a:p>
          <a:p>
            <a:endParaRPr lang="en-US" sz="2000" dirty="0"/>
          </a:p>
          <a:p>
            <a:pPr marL="0" indent="0">
              <a:buNone/>
            </a:pPr>
            <a:endParaRPr lang="en-US" sz="2000" dirty="0"/>
          </a:p>
        </p:txBody>
      </p:sp>
      <p:pic>
        <p:nvPicPr>
          <p:cNvPr id="6" name="Picture 5">
            <a:extLst>
              <a:ext uri="{FF2B5EF4-FFF2-40B4-BE49-F238E27FC236}">
                <a16:creationId xmlns:a16="http://schemas.microsoft.com/office/drawing/2014/main" id="{7455CE77-7D0C-45D2-A5BA-490EEF406027}"/>
              </a:ext>
            </a:extLst>
          </p:cNvPr>
          <p:cNvPicPr>
            <a:picLocks noChangeAspect="1"/>
          </p:cNvPicPr>
          <p:nvPr/>
        </p:nvPicPr>
        <p:blipFill>
          <a:blip r:embed="rId2"/>
          <a:stretch>
            <a:fillRect/>
          </a:stretch>
        </p:blipFill>
        <p:spPr>
          <a:xfrm>
            <a:off x="4320118" y="989352"/>
            <a:ext cx="3361184" cy="5727457"/>
          </a:xfrm>
          <a:prstGeom prst="rect">
            <a:avLst/>
          </a:prstGeom>
        </p:spPr>
      </p:pic>
      <p:pic>
        <p:nvPicPr>
          <p:cNvPr id="7" name="Picture 6">
            <a:extLst>
              <a:ext uri="{FF2B5EF4-FFF2-40B4-BE49-F238E27FC236}">
                <a16:creationId xmlns:a16="http://schemas.microsoft.com/office/drawing/2014/main" id="{C552A7E8-F4CB-41B9-B242-EEAE056DF674}"/>
              </a:ext>
            </a:extLst>
          </p:cNvPr>
          <p:cNvPicPr>
            <a:picLocks noChangeAspect="1"/>
          </p:cNvPicPr>
          <p:nvPr/>
        </p:nvPicPr>
        <p:blipFill>
          <a:blip r:embed="rId3"/>
          <a:stretch>
            <a:fillRect/>
          </a:stretch>
        </p:blipFill>
        <p:spPr>
          <a:xfrm>
            <a:off x="7776311" y="1555964"/>
            <a:ext cx="4106347" cy="4594229"/>
          </a:xfrm>
          <a:prstGeom prst="rect">
            <a:avLst/>
          </a:prstGeom>
        </p:spPr>
      </p:pic>
    </p:spTree>
    <p:extLst>
      <p:ext uri="{BB962C8B-B14F-4D97-AF65-F5344CB8AC3E}">
        <p14:creationId xmlns:p14="http://schemas.microsoft.com/office/powerpoint/2010/main" val="187678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9EDA-7CF9-4E8F-919F-81CDB4BD20C8}"/>
              </a:ext>
            </a:extLst>
          </p:cNvPr>
          <p:cNvSpPr>
            <a:spLocks noGrp="1"/>
          </p:cNvSpPr>
          <p:nvPr>
            <p:ph type="title"/>
          </p:nvPr>
        </p:nvSpPr>
        <p:spPr/>
        <p:txBody>
          <a:bodyPr/>
          <a:lstStyle/>
          <a:p>
            <a:r>
              <a:rPr lang="en-US" dirty="0"/>
              <a:t>TAPU</a:t>
            </a:r>
          </a:p>
        </p:txBody>
      </p:sp>
      <p:sp>
        <p:nvSpPr>
          <p:cNvPr id="3" name="Text Placeholder 2">
            <a:extLst>
              <a:ext uri="{FF2B5EF4-FFF2-40B4-BE49-F238E27FC236}">
                <a16:creationId xmlns:a16="http://schemas.microsoft.com/office/drawing/2014/main" id="{D1F546B8-05BD-4A79-89D2-461E56DD81D8}"/>
              </a:ext>
            </a:extLst>
          </p:cNvPr>
          <p:cNvSpPr>
            <a:spLocks noGrp="1"/>
          </p:cNvSpPr>
          <p:nvPr>
            <p:ph type="body" idx="1"/>
          </p:nvPr>
        </p:nvSpPr>
        <p:spPr/>
        <p:txBody>
          <a:bodyPr/>
          <a:lstStyle/>
          <a:p>
            <a:r>
              <a:rPr lang="en-US" dirty="0">
                <a:solidFill>
                  <a:srgbClr val="FF0000"/>
                </a:solidFill>
              </a:rPr>
              <a:t>R</a:t>
            </a:r>
            <a:r>
              <a:rPr lang="en-US" altLang="zh-CN" dirty="0">
                <a:solidFill>
                  <a:srgbClr val="FF0000"/>
                </a:solidFill>
              </a:rPr>
              <a:t>ef</a:t>
            </a:r>
            <a:endParaRPr lang="en-US" dirty="0">
              <a:solidFill>
                <a:srgbClr val="FF0000"/>
              </a:solidFill>
            </a:endParaRPr>
          </a:p>
        </p:txBody>
      </p:sp>
      <p:sp>
        <p:nvSpPr>
          <p:cNvPr id="5" name="Text Placeholder 4">
            <a:extLst>
              <a:ext uri="{FF2B5EF4-FFF2-40B4-BE49-F238E27FC236}">
                <a16:creationId xmlns:a16="http://schemas.microsoft.com/office/drawing/2014/main" id="{1464B77F-44D3-434C-A23E-74D8FAB315F1}"/>
              </a:ext>
            </a:extLst>
          </p:cNvPr>
          <p:cNvSpPr>
            <a:spLocks noGrp="1"/>
          </p:cNvSpPr>
          <p:nvPr>
            <p:ph type="body" sz="quarter" idx="3"/>
          </p:nvPr>
        </p:nvSpPr>
        <p:spPr/>
        <p:txBody>
          <a:bodyPr/>
          <a:lstStyle/>
          <a:p>
            <a:r>
              <a:rPr lang="en-US" dirty="0">
                <a:solidFill>
                  <a:srgbClr val="FF0000"/>
                </a:solidFill>
              </a:rPr>
              <a:t>Sys</a:t>
            </a:r>
          </a:p>
        </p:txBody>
      </p:sp>
      <p:sp>
        <p:nvSpPr>
          <p:cNvPr id="6" name="Content Placeholder 5">
            <a:extLst>
              <a:ext uri="{FF2B5EF4-FFF2-40B4-BE49-F238E27FC236}">
                <a16:creationId xmlns:a16="http://schemas.microsoft.com/office/drawing/2014/main" id="{DE661480-282D-4AD3-A558-81BA15849C69}"/>
              </a:ext>
            </a:extLst>
          </p:cNvPr>
          <p:cNvSpPr>
            <a:spLocks noGrp="1"/>
          </p:cNvSpPr>
          <p:nvPr>
            <p:ph sz="half" idx="2"/>
          </p:nvPr>
        </p:nvSpPr>
        <p:spPr/>
        <p:txBody>
          <a:bodyPr/>
          <a:lstStyle/>
          <a:p>
            <a:endParaRPr lang="en-US"/>
          </a:p>
        </p:txBody>
      </p:sp>
      <p:sp>
        <p:nvSpPr>
          <p:cNvPr id="7" name="Content Placeholder 6">
            <a:extLst>
              <a:ext uri="{FF2B5EF4-FFF2-40B4-BE49-F238E27FC236}">
                <a16:creationId xmlns:a16="http://schemas.microsoft.com/office/drawing/2014/main" id="{9935E757-4C74-4697-B00F-D32772B27C19}"/>
              </a:ext>
            </a:extLst>
          </p:cNvPr>
          <p:cNvSpPr>
            <a:spLocks noGrp="1"/>
          </p:cNvSpPr>
          <p:nvPr>
            <p:ph sz="quarter" idx="4"/>
          </p:nvPr>
        </p:nvSpPr>
        <p:spPr/>
        <p:txBody>
          <a:bodyPr/>
          <a:lstStyle/>
          <a:p>
            <a:endParaRPr lang="en-US"/>
          </a:p>
        </p:txBody>
      </p:sp>
      <p:sp>
        <p:nvSpPr>
          <p:cNvPr id="12" name="Rectangle 11">
            <a:extLst>
              <a:ext uri="{FF2B5EF4-FFF2-40B4-BE49-F238E27FC236}">
                <a16:creationId xmlns:a16="http://schemas.microsoft.com/office/drawing/2014/main" id="{C80A56B4-FB25-4000-B565-EF7971FD23D4}"/>
              </a:ext>
            </a:extLst>
          </p:cNvPr>
          <p:cNvSpPr/>
          <p:nvPr/>
        </p:nvSpPr>
        <p:spPr>
          <a:xfrm>
            <a:off x="6706373" y="365124"/>
            <a:ext cx="4563411" cy="923330"/>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Human:0.5077</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4" name="Picture 3">
            <a:extLst>
              <a:ext uri="{FF2B5EF4-FFF2-40B4-BE49-F238E27FC236}">
                <a16:creationId xmlns:a16="http://schemas.microsoft.com/office/drawing/2014/main" id="{2C05A6E1-1337-4C2E-8CEC-94331137A056}"/>
              </a:ext>
            </a:extLst>
          </p:cNvPr>
          <p:cNvPicPr>
            <a:picLocks noChangeAspect="1"/>
          </p:cNvPicPr>
          <p:nvPr/>
        </p:nvPicPr>
        <p:blipFill>
          <a:blip r:embed="rId2"/>
          <a:stretch>
            <a:fillRect/>
          </a:stretch>
        </p:blipFill>
        <p:spPr>
          <a:xfrm>
            <a:off x="836612" y="2476336"/>
            <a:ext cx="4741984" cy="3798426"/>
          </a:xfrm>
          <a:prstGeom prst="rect">
            <a:avLst/>
          </a:prstGeom>
        </p:spPr>
      </p:pic>
      <p:pic>
        <p:nvPicPr>
          <p:cNvPr id="8" name="Picture 7">
            <a:extLst>
              <a:ext uri="{FF2B5EF4-FFF2-40B4-BE49-F238E27FC236}">
                <a16:creationId xmlns:a16="http://schemas.microsoft.com/office/drawing/2014/main" id="{1B28EA95-95A5-4684-8DF3-04BC70A5F6A2}"/>
              </a:ext>
            </a:extLst>
          </p:cNvPr>
          <p:cNvPicPr>
            <a:picLocks noChangeAspect="1"/>
          </p:cNvPicPr>
          <p:nvPr/>
        </p:nvPicPr>
        <p:blipFill>
          <a:blip r:embed="rId3"/>
          <a:stretch>
            <a:fillRect/>
          </a:stretch>
        </p:blipFill>
        <p:spPr>
          <a:xfrm>
            <a:off x="6172200" y="2476336"/>
            <a:ext cx="4741984" cy="3867662"/>
          </a:xfrm>
          <a:prstGeom prst="rect">
            <a:avLst/>
          </a:prstGeom>
        </p:spPr>
      </p:pic>
    </p:spTree>
    <p:extLst>
      <p:ext uri="{BB962C8B-B14F-4D97-AF65-F5344CB8AC3E}">
        <p14:creationId xmlns:p14="http://schemas.microsoft.com/office/powerpoint/2010/main" val="1229700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9EDA-7CF9-4E8F-919F-81CDB4BD20C8}"/>
              </a:ext>
            </a:extLst>
          </p:cNvPr>
          <p:cNvSpPr>
            <a:spLocks noGrp="1"/>
          </p:cNvSpPr>
          <p:nvPr>
            <p:ph type="title"/>
          </p:nvPr>
        </p:nvSpPr>
        <p:spPr/>
        <p:txBody>
          <a:bodyPr/>
          <a:lstStyle/>
          <a:p>
            <a:r>
              <a:rPr lang="en-US" dirty="0"/>
              <a:t>TAPU</a:t>
            </a:r>
          </a:p>
        </p:txBody>
      </p:sp>
      <p:sp>
        <p:nvSpPr>
          <p:cNvPr id="3" name="Text Placeholder 2">
            <a:extLst>
              <a:ext uri="{FF2B5EF4-FFF2-40B4-BE49-F238E27FC236}">
                <a16:creationId xmlns:a16="http://schemas.microsoft.com/office/drawing/2014/main" id="{D1F546B8-05BD-4A79-89D2-461E56DD81D8}"/>
              </a:ext>
            </a:extLst>
          </p:cNvPr>
          <p:cNvSpPr>
            <a:spLocks noGrp="1"/>
          </p:cNvSpPr>
          <p:nvPr>
            <p:ph type="body" idx="1"/>
          </p:nvPr>
        </p:nvSpPr>
        <p:spPr/>
        <p:txBody>
          <a:bodyPr/>
          <a:lstStyle/>
          <a:p>
            <a:r>
              <a:rPr lang="en-US" dirty="0">
                <a:solidFill>
                  <a:srgbClr val="FF0000"/>
                </a:solidFill>
              </a:rPr>
              <a:t>R</a:t>
            </a:r>
            <a:r>
              <a:rPr lang="en-US" altLang="zh-CN" dirty="0">
                <a:solidFill>
                  <a:srgbClr val="FF0000"/>
                </a:solidFill>
              </a:rPr>
              <a:t>ef</a:t>
            </a:r>
            <a:endParaRPr lang="en-US" dirty="0">
              <a:solidFill>
                <a:srgbClr val="FF0000"/>
              </a:solidFill>
            </a:endParaRPr>
          </a:p>
        </p:txBody>
      </p:sp>
      <p:sp>
        <p:nvSpPr>
          <p:cNvPr id="5" name="Text Placeholder 4">
            <a:extLst>
              <a:ext uri="{FF2B5EF4-FFF2-40B4-BE49-F238E27FC236}">
                <a16:creationId xmlns:a16="http://schemas.microsoft.com/office/drawing/2014/main" id="{1464B77F-44D3-434C-A23E-74D8FAB315F1}"/>
              </a:ext>
            </a:extLst>
          </p:cNvPr>
          <p:cNvSpPr>
            <a:spLocks noGrp="1"/>
          </p:cNvSpPr>
          <p:nvPr>
            <p:ph type="body" sz="quarter" idx="3"/>
          </p:nvPr>
        </p:nvSpPr>
        <p:spPr/>
        <p:txBody>
          <a:bodyPr/>
          <a:lstStyle/>
          <a:p>
            <a:r>
              <a:rPr lang="en-US" dirty="0">
                <a:solidFill>
                  <a:srgbClr val="FF0000"/>
                </a:solidFill>
              </a:rPr>
              <a:t>Sys</a:t>
            </a:r>
          </a:p>
        </p:txBody>
      </p:sp>
      <p:sp>
        <p:nvSpPr>
          <p:cNvPr id="11" name="Content Placeholder 10">
            <a:extLst>
              <a:ext uri="{FF2B5EF4-FFF2-40B4-BE49-F238E27FC236}">
                <a16:creationId xmlns:a16="http://schemas.microsoft.com/office/drawing/2014/main" id="{3BC305E0-4DAD-40CB-8381-EC5503ECC615}"/>
              </a:ext>
            </a:extLst>
          </p:cNvPr>
          <p:cNvSpPr>
            <a:spLocks noGrp="1"/>
          </p:cNvSpPr>
          <p:nvPr>
            <p:ph sz="quarter" idx="4"/>
          </p:nvPr>
        </p:nvSpPr>
        <p:spPr/>
        <p:txBody>
          <a:bodyPr/>
          <a:lstStyle/>
          <a:p>
            <a:endParaRPr lang="en-US"/>
          </a:p>
        </p:txBody>
      </p:sp>
      <p:sp>
        <p:nvSpPr>
          <p:cNvPr id="14" name="Rectangle 13">
            <a:extLst>
              <a:ext uri="{FF2B5EF4-FFF2-40B4-BE49-F238E27FC236}">
                <a16:creationId xmlns:a16="http://schemas.microsoft.com/office/drawing/2014/main" id="{C8C24A63-6C52-44C2-BC4D-982C661D3D70}"/>
              </a:ext>
            </a:extLst>
          </p:cNvPr>
          <p:cNvSpPr/>
          <p:nvPr/>
        </p:nvSpPr>
        <p:spPr>
          <a:xfrm>
            <a:off x="6706373" y="365124"/>
            <a:ext cx="4563411" cy="923330"/>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Human:0.066</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10" name="Content Placeholder 9">
            <a:extLst>
              <a:ext uri="{FF2B5EF4-FFF2-40B4-BE49-F238E27FC236}">
                <a16:creationId xmlns:a16="http://schemas.microsoft.com/office/drawing/2014/main" id="{E2779CBF-183E-40CB-B240-18EDB144EE11}"/>
              </a:ext>
            </a:extLst>
          </p:cNvPr>
          <p:cNvPicPr>
            <a:picLocks noGrp="1" noChangeAspect="1"/>
          </p:cNvPicPr>
          <p:nvPr>
            <p:ph sz="half" idx="2"/>
          </p:nvPr>
        </p:nvPicPr>
        <p:blipFill>
          <a:blip r:embed="rId2"/>
          <a:stretch>
            <a:fillRect/>
          </a:stretch>
        </p:blipFill>
        <p:spPr>
          <a:xfrm>
            <a:off x="932888" y="2505075"/>
            <a:ext cx="4815278" cy="3684588"/>
          </a:xfrm>
          <a:prstGeom prst="rect">
            <a:avLst/>
          </a:prstGeom>
        </p:spPr>
      </p:pic>
      <p:pic>
        <p:nvPicPr>
          <p:cNvPr id="4" name="Picture 3">
            <a:extLst>
              <a:ext uri="{FF2B5EF4-FFF2-40B4-BE49-F238E27FC236}">
                <a16:creationId xmlns:a16="http://schemas.microsoft.com/office/drawing/2014/main" id="{42751A0A-C3FF-42E8-B6EC-F53484485561}"/>
              </a:ext>
            </a:extLst>
          </p:cNvPr>
          <p:cNvPicPr>
            <a:picLocks noChangeAspect="1"/>
          </p:cNvPicPr>
          <p:nvPr/>
        </p:nvPicPr>
        <p:blipFill>
          <a:blip r:embed="rId3"/>
          <a:stretch>
            <a:fillRect/>
          </a:stretch>
        </p:blipFill>
        <p:spPr>
          <a:xfrm>
            <a:off x="6097588" y="2505075"/>
            <a:ext cx="5364459" cy="4086590"/>
          </a:xfrm>
          <a:prstGeom prst="rect">
            <a:avLst/>
          </a:prstGeom>
        </p:spPr>
      </p:pic>
    </p:spTree>
    <p:extLst>
      <p:ext uri="{BB962C8B-B14F-4D97-AF65-F5344CB8AC3E}">
        <p14:creationId xmlns:p14="http://schemas.microsoft.com/office/powerpoint/2010/main" val="3515344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9EDA-7CF9-4E8F-919F-81CDB4BD20C8}"/>
              </a:ext>
            </a:extLst>
          </p:cNvPr>
          <p:cNvSpPr>
            <a:spLocks noGrp="1"/>
          </p:cNvSpPr>
          <p:nvPr>
            <p:ph type="title"/>
          </p:nvPr>
        </p:nvSpPr>
        <p:spPr/>
        <p:txBody>
          <a:bodyPr/>
          <a:lstStyle/>
          <a:p>
            <a:r>
              <a:rPr lang="en-US" dirty="0"/>
              <a:t>TAPU</a:t>
            </a:r>
          </a:p>
        </p:txBody>
      </p:sp>
      <p:sp>
        <p:nvSpPr>
          <p:cNvPr id="3" name="Text Placeholder 2">
            <a:extLst>
              <a:ext uri="{FF2B5EF4-FFF2-40B4-BE49-F238E27FC236}">
                <a16:creationId xmlns:a16="http://schemas.microsoft.com/office/drawing/2014/main" id="{D1F546B8-05BD-4A79-89D2-461E56DD81D8}"/>
              </a:ext>
            </a:extLst>
          </p:cNvPr>
          <p:cNvSpPr>
            <a:spLocks noGrp="1"/>
          </p:cNvSpPr>
          <p:nvPr>
            <p:ph type="body" idx="1"/>
          </p:nvPr>
        </p:nvSpPr>
        <p:spPr/>
        <p:txBody>
          <a:bodyPr/>
          <a:lstStyle/>
          <a:p>
            <a:r>
              <a:rPr lang="en-US" dirty="0">
                <a:solidFill>
                  <a:srgbClr val="FF0000"/>
                </a:solidFill>
              </a:rPr>
              <a:t>R</a:t>
            </a:r>
            <a:r>
              <a:rPr lang="en-US" altLang="zh-CN" dirty="0">
                <a:solidFill>
                  <a:srgbClr val="FF0000"/>
                </a:solidFill>
              </a:rPr>
              <a:t>ef</a:t>
            </a:r>
            <a:endParaRPr lang="en-US" dirty="0">
              <a:solidFill>
                <a:srgbClr val="FF0000"/>
              </a:solidFill>
            </a:endParaRPr>
          </a:p>
        </p:txBody>
      </p:sp>
      <p:sp>
        <p:nvSpPr>
          <p:cNvPr id="5" name="Text Placeholder 4">
            <a:extLst>
              <a:ext uri="{FF2B5EF4-FFF2-40B4-BE49-F238E27FC236}">
                <a16:creationId xmlns:a16="http://schemas.microsoft.com/office/drawing/2014/main" id="{1464B77F-44D3-434C-A23E-74D8FAB315F1}"/>
              </a:ext>
            </a:extLst>
          </p:cNvPr>
          <p:cNvSpPr>
            <a:spLocks noGrp="1"/>
          </p:cNvSpPr>
          <p:nvPr>
            <p:ph type="body" sz="quarter" idx="3"/>
          </p:nvPr>
        </p:nvSpPr>
        <p:spPr/>
        <p:txBody>
          <a:bodyPr/>
          <a:lstStyle/>
          <a:p>
            <a:r>
              <a:rPr lang="en-US" dirty="0">
                <a:solidFill>
                  <a:srgbClr val="FF0000"/>
                </a:solidFill>
              </a:rPr>
              <a:t>Sys</a:t>
            </a:r>
          </a:p>
        </p:txBody>
      </p:sp>
      <p:sp>
        <p:nvSpPr>
          <p:cNvPr id="6" name="Content Placeholder 5">
            <a:extLst>
              <a:ext uri="{FF2B5EF4-FFF2-40B4-BE49-F238E27FC236}">
                <a16:creationId xmlns:a16="http://schemas.microsoft.com/office/drawing/2014/main" id="{DE661480-282D-4AD3-A558-81BA15849C69}"/>
              </a:ext>
            </a:extLst>
          </p:cNvPr>
          <p:cNvSpPr>
            <a:spLocks noGrp="1"/>
          </p:cNvSpPr>
          <p:nvPr>
            <p:ph sz="half" idx="2"/>
          </p:nvPr>
        </p:nvSpPr>
        <p:spPr/>
        <p:txBody>
          <a:bodyPr/>
          <a:lstStyle/>
          <a:p>
            <a:endParaRPr lang="en-US" dirty="0"/>
          </a:p>
        </p:txBody>
      </p:sp>
      <p:sp>
        <p:nvSpPr>
          <p:cNvPr id="11" name="Content Placeholder 10">
            <a:extLst>
              <a:ext uri="{FF2B5EF4-FFF2-40B4-BE49-F238E27FC236}">
                <a16:creationId xmlns:a16="http://schemas.microsoft.com/office/drawing/2014/main" id="{3BC305E0-4DAD-40CB-8381-EC5503ECC615}"/>
              </a:ext>
            </a:extLst>
          </p:cNvPr>
          <p:cNvSpPr>
            <a:spLocks noGrp="1"/>
          </p:cNvSpPr>
          <p:nvPr>
            <p:ph sz="quarter" idx="4"/>
          </p:nvPr>
        </p:nvSpPr>
        <p:spPr/>
        <p:txBody>
          <a:bodyPr/>
          <a:lstStyle/>
          <a:p>
            <a:endParaRPr lang="en-US"/>
          </a:p>
        </p:txBody>
      </p:sp>
      <p:sp>
        <p:nvSpPr>
          <p:cNvPr id="14" name="Rectangle 13">
            <a:extLst>
              <a:ext uri="{FF2B5EF4-FFF2-40B4-BE49-F238E27FC236}">
                <a16:creationId xmlns:a16="http://schemas.microsoft.com/office/drawing/2014/main" id="{C8C24A63-6C52-44C2-BC4D-982C661D3D70}"/>
              </a:ext>
            </a:extLst>
          </p:cNvPr>
          <p:cNvSpPr/>
          <p:nvPr/>
        </p:nvSpPr>
        <p:spPr>
          <a:xfrm>
            <a:off x="6706373" y="365124"/>
            <a:ext cx="4563411" cy="923330"/>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Human:</a:t>
            </a:r>
            <a:r>
              <a:rPr lang="en-US" altLang="zh-CN" sz="5400" b="1" dirty="0">
                <a:ln w="22225">
                  <a:solidFill>
                    <a:schemeClr val="accent2"/>
                  </a:solidFill>
                  <a:prstDash val="solid"/>
                </a:ln>
                <a:solidFill>
                  <a:schemeClr val="accent2">
                    <a:lumMod val="40000"/>
                    <a:lumOff val="60000"/>
                  </a:schemeClr>
                </a:solidFill>
              </a:rPr>
              <a:t>-</a:t>
            </a:r>
            <a:r>
              <a:rPr lang="en-US" sz="5400" b="1" dirty="0">
                <a:ln w="22225">
                  <a:solidFill>
                    <a:schemeClr val="accent2"/>
                  </a:solidFill>
                  <a:prstDash val="solid"/>
                </a:ln>
                <a:solidFill>
                  <a:schemeClr val="accent2">
                    <a:lumMod val="40000"/>
                    <a:lumOff val="60000"/>
                  </a:schemeClr>
                </a:solidFill>
              </a:rPr>
              <a:t>0.</a:t>
            </a:r>
            <a:r>
              <a:rPr lang="en-US" altLang="zh-CN" sz="5400" b="1" dirty="0">
                <a:ln w="22225">
                  <a:solidFill>
                    <a:schemeClr val="accent2"/>
                  </a:solidFill>
                  <a:prstDash val="solid"/>
                </a:ln>
                <a:solidFill>
                  <a:schemeClr val="accent2">
                    <a:lumMod val="40000"/>
                    <a:lumOff val="60000"/>
                  </a:schemeClr>
                </a:solidFill>
              </a:rPr>
              <a:t>378</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9" name="Picture 8">
            <a:extLst>
              <a:ext uri="{FF2B5EF4-FFF2-40B4-BE49-F238E27FC236}">
                <a16:creationId xmlns:a16="http://schemas.microsoft.com/office/drawing/2014/main" id="{75BB5EFA-1622-45B1-8FBB-59B8253F7984}"/>
              </a:ext>
            </a:extLst>
          </p:cNvPr>
          <p:cNvPicPr>
            <a:picLocks noChangeAspect="1"/>
          </p:cNvPicPr>
          <p:nvPr/>
        </p:nvPicPr>
        <p:blipFill>
          <a:blip r:embed="rId3"/>
          <a:stretch>
            <a:fillRect/>
          </a:stretch>
        </p:blipFill>
        <p:spPr>
          <a:xfrm>
            <a:off x="6194426" y="2505074"/>
            <a:ext cx="4848711" cy="3970501"/>
          </a:xfrm>
          <a:prstGeom prst="rect">
            <a:avLst/>
          </a:prstGeom>
        </p:spPr>
      </p:pic>
      <p:pic>
        <p:nvPicPr>
          <p:cNvPr id="10" name="Picture 9">
            <a:extLst>
              <a:ext uri="{FF2B5EF4-FFF2-40B4-BE49-F238E27FC236}">
                <a16:creationId xmlns:a16="http://schemas.microsoft.com/office/drawing/2014/main" id="{FF005666-7381-4235-A907-139ED7B58BA8}"/>
              </a:ext>
            </a:extLst>
          </p:cNvPr>
          <p:cNvPicPr>
            <a:picLocks noChangeAspect="1"/>
          </p:cNvPicPr>
          <p:nvPr/>
        </p:nvPicPr>
        <p:blipFill>
          <a:blip r:embed="rId4"/>
          <a:stretch>
            <a:fillRect/>
          </a:stretch>
        </p:blipFill>
        <p:spPr>
          <a:xfrm>
            <a:off x="763526" y="2505074"/>
            <a:ext cx="4964492" cy="4052034"/>
          </a:xfrm>
          <a:prstGeom prst="rect">
            <a:avLst/>
          </a:prstGeom>
        </p:spPr>
      </p:pic>
    </p:spTree>
    <p:extLst>
      <p:ext uri="{BB962C8B-B14F-4D97-AF65-F5344CB8AC3E}">
        <p14:creationId xmlns:p14="http://schemas.microsoft.com/office/powerpoint/2010/main" val="417228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6F18-50BE-4B26-9745-E3D822B84558}"/>
              </a:ext>
            </a:extLst>
          </p:cNvPr>
          <p:cNvSpPr>
            <a:spLocks noGrp="1"/>
          </p:cNvSpPr>
          <p:nvPr>
            <p:ph type="title"/>
          </p:nvPr>
        </p:nvSpPr>
        <p:spPr/>
        <p:txBody>
          <a:bodyPr/>
          <a:lstStyle/>
          <a:p>
            <a:r>
              <a:rPr lang="en-US" b="1" dirty="0"/>
              <a:t>UCCA for MTE</a:t>
            </a:r>
          </a:p>
        </p:txBody>
      </p:sp>
      <p:pic>
        <p:nvPicPr>
          <p:cNvPr id="4" name="Picture 3">
            <a:extLst>
              <a:ext uri="{FF2B5EF4-FFF2-40B4-BE49-F238E27FC236}">
                <a16:creationId xmlns:a16="http://schemas.microsoft.com/office/drawing/2014/main" id="{EFDB67DA-228B-4D28-83F4-DFF2CC5C0AF4}"/>
              </a:ext>
            </a:extLst>
          </p:cNvPr>
          <p:cNvPicPr>
            <a:picLocks noChangeAspect="1"/>
          </p:cNvPicPr>
          <p:nvPr/>
        </p:nvPicPr>
        <p:blipFill>
          <a:blip r:embed="rId2"/>
          <a:stretch>
            <a:fillRect/>
          </a:stretch>
        </p:blipFill>
        <p:spPr>
          <a:xfrm>
            <a:off x="657225" y="1986740"/>
            <a:ext cx="10696575" cy="3724275"/>
          </a:xfrm>
          <a:prstGeom prst="rect">
            <a:avLst/>
          </a:prstGeom>
        </p:spPr>
      </p:pic>
    </p:spTree>
    <p:extLst>
      <p:ext uri="{BB962C8B-B14F-4D97-AF65-F5344CB8AC3E}">
        <p14:creationId xmlns:p14="http://schemas.microsoft.com/office/powerpoint/2010/main" val="3837322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6C72-C331-4018-89DD-4F2E6FA4E33B}"/>
              </a:ext>
            </a:extLst>
          </p:cNvPr>
          <p:cNvSpPr>
            <a:spLocks noGrp="1"/>
          </p:cNvSpPr>
          <p:nvPr>
            <p:ph type="title"/>
          </p:nvPr>
        </p:nvSpPr>
        <p:spPr/>
        <p:txBody>
          <a:bodyPr/>
          <a:lstStyle/>
          <a:p>
            <a:r>
              <a:rPr lang="en-US" b="1" dirty="0"/>
              <a:t>HUME</a:t>
            </a:r>
          </a:p>
        </p:txBody>
      </p:sp>
      <p:sp>
        <p:nvSpPr>
          <p:cNvPr id="3" name="Content Placeholder 2">
            <a:extLst>
              <a:ext uri="{FF2B5EF4-FFF2-40B4-BE49-F238E27FC236}">
                <a16:creationId xmlns:a16="http://schemas.microsoft.com/office/drawing/2014/main" id="{863B6EBC-078E-458A-AE41-04F1A5D8FA03}"/>
              </a:ext>
            </a:extLst>
          </p:cNvPr>
          <p:cNvSpPr>
            <a:spLocks noGrp="1"/>
          </p:cNvSpPr>
          <p:nvPr>
            <p:ph idx="1"/>
          </p:nvPr>
        </p:nvSpPr>
        <p:spPr/>
        <p:txBody>
          <a:bodyPr/>
          <a:lstStyle/>
          <a:p>
            <a:r>
              <a:rPr lang="en-US" dirty="0"/>
              <a:t>UCCA’s foundational layer can be annotated by non-experts after a short training</a:t>
            </a:r>
          </a:p>
          <a:p>
            <a:r>
              <a:rPr lang="en-US" dirty="0"/>
              <a:t>UCCA is cross-linguistically applicable, seeking to represent what is shared between languages by building on linguistic typological theory</a:t>
            </a:r>
          </a:p>
          <a:p>
            <a:r>
              <a:rPr lang="en-US" dirty="0"/>
              <a:t>the scheme has been shown to be stable across translations: UCCA annotations of translated text usually contain the same set of relations. UCCA reflects a layer of representation that in a correct translation is mostly shared between the translation and the source.</a:t>
            </a:r>
          </a:p>
        </p:txBody>
      </p:sp>
    </p:spTree>
    <p:extLst>
      <p:ext uri="{BB962C8B-B14F-4D97-AF65-F5344CB8AC3E}">
        <p14:creationId xmlns:p14="http://schemas.microsoft.com/office/powerpoint/2010/main" val="1232327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CA76-4BBE-4E41-9D92-D2B52200249E}"/>
              </a:ext>
            </a:extLst>
          </p:cNvPr>
          <p:cNvSpPr>
            <a:spLocks noGrp="1"/>
          </p:cNvSpPr>
          <p:nvPr>
            <p:ph type="title"/>
          </p:nvPr>
        </p:nvSpPr>
        <p:spPr/>
        <p:txBody>
          <a:bodyPr/>
          <a:lstStyle/>
          <a:p>
            <a:r>
              <a:rPr lang="en-US" b="1" dirty="0"/>
              <a:t>HUME</a:t>
            </a:r>
          </a:p>
        </p:txBody>
      </p:sp>
      <p:sp>
        <p:nvSpPr>
          <p:cNvPr id="3" name="Content Placeholder 2">
            <a:extLst>
              <a:ext uri="{FF2B5EF4-FFF2-40B4-BE49-F238E27FC236}">
                <a16:creationId xmlns:a16="http://schemas.microsoft.com/office/drawing/2014/main" id="{8643AFFD-0F2F-4826-B371-0D8DF32DC19C}"/>
              </a:ext>
            </a:extLst>
          </p:cNvPr>
          <p:cNvSpPr>
            <a:spLocks noGrp="1"/>
          </p:cNvSpPr>
          <p:nvPr>
            <p:ph idx="1"/>
          </p:nvPr>
        </p:nvSpPr>
        <p:spPr>
          <a:xfrm>
            <a:off x="838200" y="1495151"/>
            <a:ext cx="10515600" cy="4351338"/>
          </a:xfrm>
        </p:spPr>
        <p:txBody>
          <a:bodyPr/>
          <a:lstStyle/>
          <a:p>
            <a:r>
              <a:rPr lang="en-US" dirty="0"/>
              <a:t>We denote the source sentence as </a:t>
            </a:r>
            <a:r>
              <a:rPr lang="en-US" i="1" dirty="0"/>
              <a:t>s</a:t>
            </a:r>
            <a:r>
              <a:rPr lang="en-US" dirty="0"/>
              <a:t> and the translation as </a:t>
            </a:r>
            <a:r>
              <a:rPr lang="en-US" i="1" dirty="0"/>
              <a:t>t.</a:t>
            </a:r>
          </a:p>
          <a:p>
            <a:r>
              <a:rPr lang="en-US" altLang="zh-CN" dirty="0"/>
              <a:t>Procedure:</a:t>
            </a:r>
          </a:p>
          <a:p>
            <a:pPr lvl="1"/>
            <a:r>
              <a:rPr lang="en-US" dirty="0"/>
              <a:t>UCCA-annotating </a:t>
            </a:r>
            <a:r>
              <a:rPr lang="en-US" i="1" dirty="0"/>
              <a:t>s</a:t>
            </a:r>
          </a:p>
          <a:p>
            <a:pPr lvl="1"/>
            <a:r>
              <a:rPr lang="en-US" dirty="0"/>
              <a:t>HUME-annotation: human judgements as to the translation quality of each semantic unit of s relative to t, where units are defined according to the UCCA annotation</a:t>
            </a:r>
            <a:endParaRPr lang="en-US" i="1" dirty="0"/>
          </a:p>
        </p:txBody>
      </p:sp>
      <p:pic>
        <p:nvPicPr>
          <p:cNvPr id="4" name="Picture 3">
            <a:extLst>
              <a:ext uri="{FF2B5EF4-FFF2-40B4-BE49-F238E27FC236}">
                <a16:creationId xmlns:a16="http://schemas.microsoft.com/office/drawing/2014/main" id="{F23C36FD-2F70-4C1F-90C4-7546FAADD2C9}"/>
              </a:ext>
            </a:extLst>
          </p:cNvPr>
          <p:cNvPicPr>
            <a:picLocks noChangeAspect="1"/>
          </p:cNvPicPr>
          <p:nvPr/>
        </p:nvPicPr>
        <p:blipFill>
          <a:blip r:embed="rId2"/>
          <a:stretch>
            <a:fillRect/>
          </a:stretch>
        </p:blipFill>
        <p:spPr>
          <a:xfrm>
            <a:off x="944684" y="4265734"/>
            <a:ext cx="5080978" cy="2058672"/>
          </a:xfrm>
          <a:prstGeom prst="rect">
            <a:avLst/>
          </a:prstGeom>
        </p:spPr>
      </p:pic>
      <p:pic>
        <p:nvPicPr>
          <p:cNvPr id="6" name="Picture 5">
            <a:extLst>
              <a:ext uri="{FF2B5EF4-FFF2-40B4-BE49-F238E27FC236}">
                <a16:creationId xmlns:a16="http://schemas.microsoft.com/office/drawing/2014/main" id="{8BAFDD25-51A0-46F9-AF74-76AB5DCD85CF}"/>
              </a:ext>
            </a:extLst>
          </p:cNvPr>
          <p:cNvPicPr>
            <a:picLocks noChangeAspect="1"/>
          </p:cNvPicPr>
          <p:nvPr/>
        </p:nvPicPr>
        <p:blipFill>
          <a:blip r:embed="rId3"/>
          <a:stretch>
            <a:fillRect/>
          </a:stretch>
        </p:blipFill>
        <p:spPr>
          <a:xfrm>
            <a:off x="6335465" y="4178760"/>
            <a:ext cx="4494703" cy="2145646"/>
          </a:xfrm>
          <a:prstGeom prst="rect">
            <a:avLst/>
          </a:prstGeom>
        </p:spPr>
      </p:pic>
    </p:spTree>
    <p:extLst>
      <p:ext uri="{BB962C8B-B14F-4D97-AF65-F5344CB8AC3E}">
        <p14:creationId xmlns:p14="http://schemas.microsoft.com/office/powerpoint/2010/main" val="394843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B6B31-8EF9-4B25-ACC5-3F017A3D9BA3}"/>
              </a:ext>
            </a:extLst>
          </p:cNvPr>
          <p:cNvSpPr>
            <a:spLocks noGrp="1"/>
          </p:cNvSpPr>
          <p:nvPr>
            <p:ph type="title"/>
          </p:nvPr>
        </p:nvSpPr>
        <p:spPr/>
        <p:txBody>
          <a:bodyPr/>
          <a:lstStyle/>
          <a:p>
            <a:r>
              <a:rPr lang="en-US" b="1" dirty="0"/>
              <a:t>HUME</a:t>
            </a:r>
          </a:p>
        </p:txBody>
      </p:sp>
      <p:sp>
        <p:nvSpPr>
          <p:cNvPr id="3" name="Content Placeholder 2">
            <a:extLst>
              <a:ext uri="{FF2B5EF4-FFF2-40B4-BE49-F238E27FC236}">
                <a16:creationId xmlns:a16="http://schemas.microsoft.com/office/drawing/2014/main" id="{E668FDFB-EE4F-4622-98C8-DC3196B6171A}"/>
              </a:ext>
            </a:extLst>
          </p:cNvPr>
          <p:cNvSpPr>
            <a:spLocks noGrp="1"/>
          </p:cNvSpPr>
          <p:nvPr>
            <p:ph idx="1"/>
          </p:nvPr>
        </p:nvSpPr>
        <p:spPr>
          <a:xfrm>
            <a:off x="6272805" y="4024923"/>
            <a:ext cx="5325146" cy="2329223"/>
          </a:xfrm>
        </p:spPr>
        <p:txBody>
          <a:bodyPr>
            <a:normAutofit fontScale="92500" lnSpcReduction="20000"/>
          </a:bodyPr>
          <a:lstStyle/>
          <a:p>
            <a:r>
              <a:rPr lang="en-US" sz="1800" dirty="0">
                <a:highlight>
                  <a:srgbClr val="008000"/>
                </a:highlight>
              </a:rPr>
              <a:t>Green(G, correct),</a:t>
            </a:r>
          </a:p>
          <a:p>
            <a:r>
              <a:rPr lang="en-US" sz="1800" dirty="0">
                <a:highlight>
                  <a:srgbClr val="FFFF00"/>
                </a:highlight>
              </a:rPr>
              <a:t>Orange(O, partially correct) </a:t>
            </a:r>
          </a:p>
          <a:p>
            <a:r>
              <a:rPr lang="en-US" sz="1800" dirty="0">
                <a:highlight>
                  <a:srgbClr val="FF0000"/>
                </a:highlight>
              </a:rPr>
              <a:t>Red (R, incorrect).&lt;“After” is translated incorrectly as “by” which changes the meaning of the entire sentence&gt;</a:t>
            </a:r>
          </a:p>
          <a:p>
            <a:r>
              <a:rPr lang="en-US" sz="1800" dirty="0"/>
              <a:t>Structural units are labeled as “Adequate” (A) or “Bad” (B), meaning that the relation between the sub-units went wrong</a:t>
            </a:r>
          </a:p>
          <a:p>
            <a:r>
              <a:rPr lang="en-US" sz="1800" dirty="0"/>
              <a:t>(A</a:t>
            </a:r>
            <a:r>
              <a:rPr lang="en-US" altLang="zh-CN" sz="1800" dirty="0"/>
              <a:t>liments are automatically derived.</a:t>
            </a:r>
            <a:r>
              <a:rPr lang="en-US" sz="1800" dirty="0"/>
              <a:t>)</a:t>
            </a:r>
          </a:p>
        </p:txBody>
      </p:sp>
      <p:pic>
        <p:nvPicPr>
          <p:cNvPr id="4" name="Picture 3">
            <a:extLst>
              <a:ext uri="{FF2B5EF4-FFF2-40B4-BE49-F238E27FC236}">
                <a16:creationId xmlns:a16="http://schemas.microsoft.com/office/drawing/2014/main" id="{E217F4A5-6F75-4458-92B5-DCDACC7FD4E2}"/>
              </a:ext>
            </a:extLst>
          </p:cNvPr>
          <p:cNvPicPr>
            <a:picLocks noChangeAspect="1"/>
          </p:cNvPicPr>
          <p:nvPr/>
        </p:nvPicPr>
        <p:blipFill>
          <a:blip r:embed="rId2"/>
          <a:stretch>
            <a:fillRect/>
          </a:stretch>
        </p:blipFill>
        <p:spPr>
          <a:xfrm>
            <a:off x="6096000" y="200025"/>
            <a:ext cx="4587887" cy="3228975"/>
          </a:xfrm>
          <a:prstGeom prst="rect">
            <a:avLst/>
          </a:prstGeom>
        </p:spPr>
      </p:pic>
      <p:pic>
        <p:nvPicPr>
          <p:cNvPr id="5" name="Picture 4">
            <a:extLst>
              <a:ext uri="{FF2B5EF4-FFF2-40B4-BE49-F238E27FC236}">
                <a16:creationId xmlns:a16="http://schemas.microsoft.com/office/drawing/2014/main" id="{DCED7BBB-EBA1-4E53-9507-5651F012CAFE}"/>
              </a:ext>
            </a:extLst>
          </p:cNvPr>
          <p:cNvPicPr>
            <a:picLocks noChangeAspect="1"/>
          </p:cNvPicPr>
          <p:nvPr/>
        </p:nvPicPr>
        <p:blipFill>
          <a:blip r:embed="rId3"/>
          <a:stretch>
            <a:fillRect/>
          </a:stretch>
        </p:blipFill>
        <p:spPr>
          <a:xfrm>
            <a:off x="594049" y="1690688"/>
            <a:ext cx="4587887" cy="3083764"/>
          </a:xfrm>
          <a:prstGeom prst="rect">
            <a:avLst/>
          </a:prstGeom>
        </p:spPr>
      </p:pic>
      <p:pic>
        <p:nvPicPr>
          <p:cNvPr id="6" name="Picture 5">
            <a:extLst>
              <a:ext uri="{FF2B5EF4-FFF2-40B4-BE49-F238E27FC236}">
                <a16:creationId xmlns:a16="http://schemas.microsoft.com/office/drawing/2014/main" id="{33E36B51-4E08-4928-A518-3AE21BB8DD4A}"/>
              </a:ext>
            </a:extLst>
          </p:cNvPr>
          <p:cNvPicPr>
            <a:picLocks noChangeAspect="1"/>
          </p:cNvPicPr>
          <p:nvPr/>
        </p:nvPicPr>
        <p:blipFill>
          <a:blip r:embed="rId4"/>
          <a:stretch>
            <a:fillRect/>
          </a:stretch>
        </p:blipFill>
        <p:spPr>
          <a:xfrm>
            <a:off x="228597" y="5720478"/>
            <a:ext cx="6044208" cy="922918"/>
          </a:xfrm>
          <a:prstGeom prst="rect">
            <a:avLst/>
          </a:prstGeom>
        </p:spPr>
      </p:pic>
    </p:spTree>
    <p:extLst>
      <p:ext uri="{BB962C8B-B14F-4D97-AF65-F5344CB8AC3E}">
        <p14:creationId xmlns:p14="http://schemas.microsoft.com/office/powerpoint/2010/main" val="65333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12E56-EBF1-408C-A2D3-2DB34F3AE374}"/>
              </a:ext>
            </a:extLst>
          </p:cNvPr>
          <p:cNvSpPr>
            <a:spLocks noGrp="1"/>
          </p:cNvSpPr>
          <p:nvPr>
            <p:ph type="title"/>
          </p:nvPr>
        </p:nvSpPr>
        <p:spPr/>
        <p:txBody>
          <a:bodyPr/>
          <a:lstStyle/>
          <a:p>
            <a:r>
              <a:rPr lang="en-US" b="1" dirty="0"/>
              <a:t>HUME</a:t>
            </a:r>
          </a:p>
        </p:txBody>
      </p:sp>
      <p:sp>
        <p:nvSpPr>
          <p:cNvPr id="3" name="Content Placeholder 2">
            <a:extLst>
              <a:ext uri="{FF2B5EF4-FFF2-40B4-BE49-F238E27FC236}">
                <a16:creationId xmlns:a16="http://schemas.microsoft.com/office/drawing/2014/main" id="{DC9C2988-2E69-4C18-9E00-BFE8B11698F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523093F-65D3-4976-AE00-9B1CFCDF1FC8}"/>
              </a:ext>
            </a:extLst>
          </p:cNvPr>
          <p:cNvPicPr>
            <a:picLocks noChangeAspect="1"/>
          </p:cNvPicPr>
          <p:nvPr/>
        </p:nvPicPr>
        <p:blipFill>
          <a:blip r:embed="rId2"/>
          <a:stretch>
            <a:fillRect/>
          </a:stretch>
        </p:blipFill>
        <p:spPr>
          <a:xfrm>
            <a:off x="0" y="1355748"/>
            <a:ext cx="12192000" cy="5137127"/>
          </a:xfrm>
          <a:prstGeom prst="rect">
            <a:avLst/>
          </a:prstGeom>
        </p:spPr>
      </p:pic>
    </p:spTree>
    <p:extLst>
      <p:ext uri="{BB962C8B-B14F-4D97-AF65-F5344CB8AC3E}">
        <p14:creationId xmlns:p14="http://schemas.microsoft.com/office/powerpoint/2010/main" val="2490878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D71F-75D9-4F53-8AFE-9510018EC1E3}"/>
              </a:ext>
            </a:extLst>
          </p:cNvPr>
          <p:cNvSpPr>
            <a:spLocks noGrp="1"/>
          </p:cNvSpPr>
          <p:nvPr>
            <p:ph type="title"/>
          </p:nvPr>
        </p:nvSpPr>
        <p:spPr/>
        <p:txBody>
          <a:bodyPr/>
          <a:lstStyle/>
          <a:p>
            <a:r>
              <a:rPr lang="en-US" dirty="0"/>
              <a:t>AMR</a:t>
            </a:r>
          </a:p>
        </p:txBody>
      </p:sp>
      <p:sp>
        <p:nvSpPr>
          <p:cNvPr id="3" name="Content Placeholder 2">
            <a:extLst>
              <a:ext uri="{FF2B5EF4-FFF2-40B4-BE49-F238E27FC236}">
                <a16:creationId xmlns:a16="http://schemas.microsoft.com/office/drawing/2014/main" id="{FF3FDECF-5E91-45C8-97B3-8A93C77C34BD}"/>
              </a:ext>
            </a:extLst>
          </p:cNvPr>
          <p:cNvSpPr>
            <a:spLocks noGrp="1"/>
          </p:cNvSpPr>
          <p:nvPr>
            <p:ph idx="1"/>
          </p:nvPr>
        </p:nvSpPr>
        <p:spPr/>
        <p:txBody>
          <a:bodyPr/>
          <a:lstStyle/>
          <a:p>
            <a:r>
              <a:rPr lang="en-US" dirty="0">
                <a:hlinkClick r:id="rId2"/>
              </a:rPr>
              <a:t>AMR BANK</a:t>
            </a:r>
          </a:p>
          <a:p>
            <a:r>
              <a:rPr lang="en-US" dirty="0"/>
              <a:t>AMR format</a:t>
            </a:r>
          </a:p>
          <a:p>
            <a:r>
              <a:rPr lang="en-US" dirty="0"/>
              <a:t>Evaluation: </a:t>
            </a:r>
            <a:r>
              <a:rPr lang="en-US" b="1" dirty="0" err="1"/>
              <a:t>Smatch</a:t>
            </a:r>
            <a:r>
              <a:rPr lang="en-US" b="1" dirty="0"/>
              <a:t> Score</a:t>
            </a:r>
          </a:p>
          <a:p>
            <a:endParaRPr lang="en-US" b="1" dirty="0"/>
          </a:p>
          <a:p>
            <a:endParaRPr lang="en-US" dirty="0"/>
          </a:p>
          <a:p>
            <a:endParaRPr lang="en-US" dirty="0">
              <a:hlinkClick r:id="rId2"/>
            </a:endParaRPr>
          </a:p>
        </p:txBody>
      </p:sp>
      <p:pic>
        <p:nvPicPr>
          <p:cNvPr id="5" name="Picture 4">
            <a:extLst>
              <a:ext uri="{FF2B5EF4-FFF2-40B4-BE49-F238E27FC236}">
                <a16:creationId xmlns:a16="http://schemas.microsoft.com/office/drawing/2014/main" id="{433C7F03-9101-4788-8CEE-1D7EA3FE4E52}"/>
              </a:ext>
            </a:extLst>
          </p:cNvPr>
          <p:cNvPicPr>
            <a:picLocks noChangeAspect="1"/>
          </p:cNvPicPr>
          <p:nvPr/>
        </p:nvPicPr>
        <p:blipFill>
          <a:blip r:embed="rId3"/>
          <a:stretch>
            <a:fillRect/>
          </a:stretch>
        </p:blipFill>
        <p:spPr>
          <a:xfrm>
            <a:off x="7315295" y="692381"/>
            <a:ext cx="4038505" cy="5473237"/>
          </a:xfrm>
          <a:prstGeom prst="rect">
            <a:avLst/>
          </a:prstGeom>
        </p:spPr>
      </p:pic>
      <p:pic>
        <p:nvPicPr>
          <p:cNvPr id="6" name="Picture 5">
            <a:extLst>
              <a:ext uri="{FF2B5EF4-FFF2-40B4-BE49-F238E27FC236}">
                <a16:creationId xmlns:a16="http://schemas.microsoft.com/office/drawing/2014/main" id="{9039E123-D233-4214-A4BF-ECCF05736CD3}"/>
              </a:ext>
            </a:extLst>
          </p:cNvPr>
          <p:cNvPicPr>
            <a:picLocks noChangeAspect="1"/>
          </p:cNvPicPr>
          <p:nvPr/>
        </p:nvPicPr>
        <p:blipFill>
          <a:blip r:embed="rId4"/>
          <a:stretch>
            <a:fillRect/>
          </a:stretch>
        </p:blipFill>
        <p:spPr>
          <a:xfrm>
            <a:off x="1171381" y="3625850"/>
            <a:ext cx="5295900" cy="2686050"/>
          </a:xfrm>
          <a:prstGeom prst="rect">
            <a:avLst/>
          </a:prstGeom>
        </p:spPr>
      </p:pic>
    </p:spTree>
    <p:extLst>
      <p:ext uri="{BB962C8B-B14F-4D97-AF65-F5344CB8AC3E}">
        <p14:creationId xmlns:p14="http://schemas.microsoft.com/office/powerpoint/2010/main" val="297112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A6F7-C046-49FD-B1D3-3CCF1669EE46}"/>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D2306067-8F37-4D30-9FBE-04B90F0930F6}"/>
              </a:ext>
            </a:extLst>
          </p:cNvPr>
          <p:cNvSpPr>
            <a:spLocks noGrp="1"/>
          </p:cNvSpPr>
          <p:nvPr>
            <p:ph idx="1"/>
          </p:nvPr>
        </p:nvSpPr>
        <p:spPr/>
        <p:txBody>
          <a:bodyPr/>
          <a:lstStyle/>
          <a:p>
            <a:r>
              <a:rPr lang="en-US" dirty="0"/>
              <a:t>Broad-Coverage Semantic Parsing (SDP).</a:t>
            </a:r>
          </a:p>
          <a:p>
            <a:r>
              <a:rPr lang="en-US" dirty="0"/>
              <a:t>UCCA</a:t>
            </a:r>
          </a:p>
          <a:p>
            <a:r>
              <a:rPr lang="en-US" dirty="0"/>
              <a:t>AMR</a:t>
            </a:r>
          </a:p>
          <a:p>
            <a:endParaRPr lang="en-US" dirty="0"/>
          </a:p>
          <a:p>
            <a:pPr lvl="8"/>
            <a:endParaRPr lang="en-US" dirty="0"/>
          </a:p>
          <a:p>
            <a:pPr lvl="8"/>
            <a:endParaRPr lang="en-US" dirty="0"/>
          </a:p>
          <a:p>
            <a:pPr lvl="8"/>
            <a:endParaRPr lang="en-US" dirty="0"/>
          </a:p>
          <a:p>
            <a:pPr lvl="8"/>
            <a:endParaRPr lang="en-US" dirty="0"/>
          </a:p>
          <a:p>
            <a:pPr marL="3657600" lvl="8" indent="0">
              <a:buNone/>
            </a:pPr>
            <a:endParaRPr lang="en-US" dirty="0"/>
          </a:p>
        </p:txBody>
      </p:sp>
    </p:spTree>
    <p:extLst>
      <p:ext uri="{BB962C8B-B14F-4D97-AF65-F5344CB8AC3E}">
        <p14:creationId xmlns:p14="http://schemas.microsoft.com/office/powerpoint/2010/main" val="1466836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0B746-9A45-4D0D-A6B7-78EC9A148A7D}"/>
              </a:ext>
            </a:extLst>
          </p:cNvPr>
          <p:cNvSpPr>
            <a:spLocks noGrp="1"/>
          </p:cNvSpPr>
          <p:nvPr>
            <p:ph type="title"/>
          </p:nvPr>
        </p:nvSpPr>
        <p:spPr/>
        <p:txBody>
          <a:bodyPr/>
          <a:lstStyle/>
          <a:p>
            <a:r>
              <a:rPr lang="en-US" dirty="0"/>
              <a:t>JAMR</a:t>
            </a:r>
          </a:p>
        </p:txBody>
      </p:sp>
      <p:sp>
        <p:nvSpPr>
          <p:cNvPr id="3" name="Content Placeholder 2">
            <a:extLst>
              <a:ext uri="{FF2B5EF4-FFF2-40B4-BE49-F238E27FC236}">
                <a16:creationId xmlns:a16="http://schemas.microsoft.com/office/drawing/2014/main" id="{02900B13-6607-44FE-A19D-6910536B4AF6}"/>
              </a:ext>
            </a:extLst>
          </p:cNvPr>
          <p:cNvSpPr>
            <a:spLocks noGrp="1"/>
          </p:cNvSpPr>
          <p:nvPr>
            <p:ph idx="1"/>
          </p:nvPr>
        </p:nvSpPr>
        <p:spPr/>
        <p:txBody>
          <a:bodyPr>
            <a:normAutofit fontScale="85000" lnSpcReduction="20000"/>
          </a:bodyPr>
          <a:lstStyle/>
          <a:p>
            <a:r>
              <a:rPr lang="en-US" dirty="0">
                <a:hlinkClick r:id="rId2"/>
              </a:rPr>
              <a:t>https://github.com/jflanigan/jamr</a:t>
            </a:r>
            <a:endParaRPr lang="en-US" dirty="0"/>
          </a:p>
          <a:p>
            <a:r>
              <a:rPr lang="en-US" dirty="0"/>
              <a:t>A Discriminative Graph-Based Parser for the Abstract Meaning Representation; ACL2014</a:t>
            </a:r>
          </a:p>
          <a:p>
            <a:r>
              <a:rPr lang="en-US" dirty="0"/>
              <a:t>Output format:</a:t>
            </a:r>
          </a:p>
          <a:p>
            <a:pPr lvl="1"/>
            <a:r>
              <a:rPr lang="en-US" dirty="0"/>
              <a:t>AMR format</a:t>
            </a:r>
          </a:p>
          <a:p>
            <a:pPr lvl="1"/>
            <a:r>
              <a:rPr lang="en-US" dirty="0"/>
              <a:t>A</a:t>
            </a:r>
            <a:r>
              <a:rPr lang="en-US" altLang="zh-CN" dirty="0"/>
              <a:t>lignment info[</a:t>
            </a:r>
            <a:r>
              <a:rPr lang="zh-CN" altLang="en-US" dirty="0"/>
              <a:t>具体词和</a:t>
            </a:r>
            <a:r>
              <a:rPr lang="en-US" altLang="zh-CN" dirty="0"/>
              <a:t>AMR</a:t>
            </a:r>
            <a:r>
              <a:rPr lang="zh-CN" altLang="en-US" dirty="0"/>
              <a:t>中的</a:t>
            </a:r>
            <a:r>
              <a:rPr lang="en-US" altLang="zh-CN" dirty="0"/>
              <a:t>sub-graph</a:t>
            </a:r>
            <a:r>
              <a:rPr lang="zh-CN" altLang="en-US" dirty="0"/>
              <a:t>的对应关系</a:t>
            </a:r>
            <a:r>
              <a:rPr lang="en-US" altLang="zh-CN" dirty="0"/>
              <a:t>]</a:t>
            </a:r>
          </a:p>
          <a:p>
            <a:pPr lvl="1"/>
            <a:r>
              <a:rPr lang="en-US" dirty="0"/>
              <a:t>Nodes and Edges info</a:t>
            </a:r>
          </a:p>
          <a:p>
            <a:r>
              <a:rPr lang="en-US" dirty="0"/>
              <a:t>M</a:t>
            </a:r>
            <a:r>
              <a:rPr lang="en-US" altLang="zh-CN" dirty="0"/>
              <a:t>ethod:</a:t>
            </a:r>
          </a:p>
          <a:p>
            <a:pPr lvl="1"/>
            <a:r>
              <a:rPr lang="en-US" dirty="0"/>
              <a:t>novel algorithm for finding a maximum spanning, connected subgraph, embedded within a </a:t>
            </a:r>
            <a:r>
              <a:rPr lang="en-US" dirty="0" err="1"/>
              <a:t>Lagrangian</a:t>
            </a:r>
            <a:r>
              <a:rPr lang="en-US" dirty="0"/>
              <a:t> relaxation of an optimization problem that imposes linguistically inspired constraints.</a:t>
            </a:r>
          </a:p>
          <a:p>
            <a:pPr lvl="1"/>
            <a:r>
              <a:rPr lang="en-US" dirty="0">
                <a:latin typeface="NimbusRomNo9L-Regu"/>
              </a:rPr>
              <a:t>identifies </a:t>
            </a:r>
            <a:r>
              <a:rPr lang="en-US" dirty="0">
                <a:latin typeface="NimbusRomNo9L-ReguItal"/>
              </a:rPr>
              <a:t>concepts </a:t>
            </a:r>
            <a:r>
              <a:rPr lang="en-US" dirty="0">
                <a:latin typeface="NimbusRomNo9L-Regu"/>
              </a:rPr>
              <a:t>using a semi-Markov model and then identifies the </a:t>
            </a:r>
            <a:r>
              <a:rPr lang="en-US" dirty="0">
                <a:latin typeface="NimbusRomNo9L-ReguItal"/>
              </a:rPr>
              <a:t>relations </a:t>
            </a:r>
            <a:r>
              <a:rPr lang="en-US" dirty="0">
                <a:latin typeface="NimbusRomNo9L-Regu"/>
              </a:rPr>
              <a:t>that obtain between these by searching for the </a:t>
            </a:r>
            <a:r>
              <a:rPr lang="en-US" dirty="0">
                <a:latin typeface="NimbusRomNo9L-Medi"/>
              </a:rPr>
              <a:t>maximum spanning connected subgraph </a:t>
            </a:r>
            <a:r>
              <a:rPr lang="en-US" dirty="0">
                <a:latin typeface="NimbusRomNo9L-Regu"/>
              </a:rPr>
              <a:t>(</a:t>
            </a:r>
            <a:r>
              <a:rPr lang="en-US" sz="1100" dirty="0">
                <a:latin typeface="NimbusRomNo9L-Regu"/>
              </a:rPr>
              <a:t>MSCG</a:t>
            </a:r>
            <a:r>
              <a:rPr lang="en-US" dirty="0">
                <a:latin typeface="NimbusRomNo9L-Regu"/>
              </a:rPr>
              <a:t>) from an edge-labeled, directed graph representing all possible relations between the identified concepts</a:t>
            </a:r>
            <a:endParaRPr lang="en-US" dirty="0"/>
          </a:p>
          <a:p>
            <a:pPr lvl="1"/>
            <a:endParaRPr lang="en-US" dirty="0"/>
          </a:p>
        </p:txBody>
      </p:sp>
    </p:spTree>
    <p:extLst>
      <p:ext uri="{BB962C8B-B14F-4D97-AF65-F5344CB8AC3E}">
        <p14:creationId xmlns:p14="http://schemas.microsoft.com/office/powerpoint/2010/main" val="1638931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9464-289A-40E8-B765-1E14D69160FB}"/>
              </a:ext>
            </a:extLst>
          </p:cNvPr>
          <p:cNvSpPr>
            <a:spLocks noGrp="1"/>
          </p:cNvSpPr>
          <p:nvPr>
            <p:ph type="title"/>
          </p:nvPr>
        </p:nvSpPr>
        <p:spPr/>
        <p:txBody>
          <a:bodyPr/>
          <a:lstStyle/>
          <a:p>
            <a:r>
              <a:rPr lang="en-US" dirty="0"/>
              <a:t>AMR</a:t>
            </a:r>
            <a:r>
              <a:rPr lang="en-US" altLang="zh-CN" dirty="0"/>
              <a:t>-e</a:t>
            </a:r>
            <a:r>
              <a:rPr lang="en-US" dirty="0"/>
              <a:t>ager</a:t>
            </a:r>
          </a:p>
        </p:txBody>
      </p:sp>
      <p:sp>
        <p:nvSpPr>
          <p:cNvPr id="3" name="Content Placeholder 2">
            <a:extLst>
              <a:ext uri="{FF2B5EF4-FFF2-40B4-BE49-F238E27FC236}">
                <a16:creationId xmlns:a16="http://schemas.microsoft.com/office/drawing/2014/main" id="{8D46EF91-5B88-45CF-A66B-27A3D89C0259}"/>
              </a:ext>
            </a:extLst>
          </p:cNvPr>
          <p:cNvSpPr>
            <a:spLocks noGrp="1"/>
          </p:cNvSpPr>
          <p:nvPr>
            <p:ph idx="1"/>
          </p:nvPr>
        </p:nvSpPr>
        <p:spPr>
          <a:xfrm>
            <a:off x="838200" y="1536376"/>
            <a:ext cx="10515600" cy="4351338"/>
          </a:xfrm>
        </p:spPr>
        <p:txBody>
          <a:bodyPr/>
          <a:lstStyle/>
          <a:p>
            <a:r>
              <a:rPr lang="en-US" dirty="0"/>
              <a:t>transition-based parser for AMR that parses sentences left-to-right, in linear time</a:t>
            </a:r>
          </a:p>
          <a:p>
            <a:r>
              <a:rPr lang="en-US" dirty="0">
                <a:hlinkClick r:id="rId2"/>
              </a:rPr>
              <a:t>C</a:t>
            </a:r>
            <a:r>
              <a:rPr lang="en-US" altLang="zh-CN" dirty="0">
                <a:hlinkClick r:id="rId2"/>
              </a:rPr>
              <a:t>ode: </a:t>
            </a:r>
            <a:r>
              <a:rPr lang="en-US" dirty="0">
                <a:hlinkClick r:id="rId2"/>
              </a:rPr>
              <a:t>https://github.com/mdtux89/amr-eager</a:t>
            </a:r>
            <a:endParaRPr lang="en-US" dirty="0"/>
          </a:p>
          <a:p>
            <a:r>
              <a:rPr lang="en-US" dirty="0">
                <a:hlinkClick r:id="rId3"/>
              </a:rPr>
              <a:t>Dem</a:t>
            </a:r>
            <a:r>
              <a:rPr lang="en-US" altLang="zh-CN" dirty="0">
                <a:hlinkClick r:id="rId3"/>
              </a:rPr>
              <a:t>o: </a:t>
            </a:r>
            <a:r>
              <a:rPr lang="en-US" dirty="0">
                <a:hlinkClick r:id="rId3"/>
              </a:rPr>
              <a:t>http://cohort.inf.ed.ac.uk/amreager.html</a:t>
            </a:r>
            <a:endParaRPr lang="en-US" dirty="0"/>
          </a:p>
        </p:txBody>
      </p:sp>
      <p:pic>
        <p:nvPicPr>
          <p:cNvPr id="4" name="Picture 3">
            <a:extLst>
              <a:ext uri="{FF2B5EF4-FFF2-40B4-BE49-F238E27FC236}">
                <a16:creationId xmlns:a16="http://schemas.microsoft.com/office/drawing/2014/main" id="{B5D2F1BD-9B0E-426E-B52A-E7E1DFA50DFC}"/>
              </a:ext>
            </a:extLst>
          </p:cNvPr>
          <p:cNvPicPr>
            <a:picLocks noChangeAspect="1"/>
          </p:cNvPicPr>
          <p:nvPr/>
        </p:nvPicPr>
        <p:blipFill>
          <a:blip r:embed="rId4"/>
          <a:stretch>
            <a:fillRect/>
          </a:stretch>
        </p:blipFill>
        <p:spPr>
          <a:xfrm>
            <a:off x="8152491" y="2631233"/>
            <a:ext cx="3812641" cy="3693496"/>
          </a:xfrm>
          <a:prstGeom prst="rect">
            <a:avLst/>
          </a:prstGeom>
        </p:spPr>
      </p:pic>
      <p:pic>
        <p:nvPicPr>
          <p:cNvPr id="5" name="Picture 4">
            <a:extLst>
              <a:ext uri="{FF2B5EF4-FFF2-40B4-BE49-F238E27FC236}">
                <a16:creationId xmlns:a16="http://schemas.microsoft.com/office/drawing/2014/main" id="{6830CF71-4C94-40D5-BD33-8800923ED5F7}"/>
              </a:ext>
            </a:extLst>
          </p:cNvPr>
          <p:cNvPicPr>
            <a:picLocks noChangeAspect="1"/>
          </p:cNvPicPr>
          <p:nvPr/>
        </p:nvPicPr>
        <p:blipFill>
          <a:blip r:embed="rId5"/>
          <a:stretch>
            <a:fillRect/>
          </a:stretch>
        </p:blipFill>
        <p:spPr>
          <a:xfrm>
            <a:off x="473778" y="3556550"/>
            <a:ext cx="7131464" cy="2432277"/>
          </a:xfrm>
          <a:prstGeom prst="rect">
            <a:avLst/>
          </a:prstGeom>
        </p:spPr>
      </p:pic>
    </p:spTree>
    <p:extLst>
      <p:ext uri="{BB962C8B-B14F-4D97-AF65-F5344CB8AC3E}">
        <p14:creationId xmlns:p14="http://schemas.microsoft.com/office/powerpoint/2010/main" val="1877565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9EDA-7CF9-4E8F-919F-81CDB4BD20C8}"/>
              </a:ext>
            </a:extLst>
          </p:cNvPr>
          <p:cNvSpPr>
            <a:spLocks noGrp="1"/>
          </p:cNvSpPr>
          <p:nvPr>
            <p:ph type="title"/>
          </p:nvPr>
        </p:nvSpPr>
        <p:spPr/>
        <p:txBody>
          <a:bodyPr/>
          <a:lstStyle/>
          <a:p>
            <a:r>
              <a:rPr lang="en-US" dirty="0"/>
              <a:t>Amr-eager</a:t>
            </a:r>
          </a:p>
        </p:txBody>
      </p:sp>
      <p:sp>
        <p:nvSpPr>
          <p:cNvPr id="3" name="Text Placeholder 2">
            <a:extLst>
              <a:ext uri="{FF2B5EF4-FFF2-40B4-BE49-F238E27FC236}">
                <a16:creationId xmlns:a16="http://schemas.microsoft.com/office/drawing/2014/main" id="{D1F546B8-05BD-4A79-89D2-461E56DD81D8}"/>
              </a:ext>
            </a:extLst>
          </p:cNvPr>
          <p:cNvSpPr>
            <a:spLocks noGrp="1"/>
          </p:cNvSpPr>
          <p:nvPr>
            <p:ph type="body" idx="1"/>
          </p:nvPr>
        </p:nvSpPr>
        <p:spPr/>
        <p:txBody>
          <a:bodyPr/>
          <a:lstStyle/>
          <a:p>
            <a:r>
              <a:rPr lang="en-US" dirty="0">
                <a:solidFill>
                  <a:srgbClr val="FF0000"/>
                </a:solidFill>
              </a:rPr>
              <a:t>R</a:t>
            </a:r>
            <a:r>
              <a:rPr lang="en-US" altLang="zh-CN" dirty="0">
                <a:solidFill>
                  <a:srgbClr val="FF0000"/>
                </a:solidFill>
              </a:rPr>
              <a:t>ef</a:t>
            </a:r>
            <a:endParaRPr lang="en-US" dirty="0">
              <a:solidFill>
                <a:srgbClr val="FF0000"/>
              </a:solidFill>
            </a:endParaRPr>
          </a:p>
        </p:txBody>
      </p:sp>
      <p:sp>
        <p:nvSpPr>
          <p:cNvPr id="5" name="Text Placeholder 4">
            <a:extLst>
              <a:ext uri="{FF2B5EF4-FFF2-40B4-BE49-F238E27FC236}">
                <a16:creationId xmlns:a16="http://schemas.microsoft.com/office/drawing/2014/main" id="{1464B77F-44D3-434C-A23E-74D8FAB315F1}"/>
              </a:ext>
            </a:extLst>
          </p:cNvPr>
          <p:cNvSpPr>
            <a:spLocks noGrp="1"/>
          </p:cNvSpPr>
          <p:nvPr>
            <p:ph type="body" sz="quarter" idx="3"/>
          </p:nvPr>
        </p:nvSpPr>
        <p:spPr/>
        <p:txBody>
          <a:bodyPr/>
          <a:lstStyle/>
          <a:p>
            <a:r>
              <a:rPr lang="en-US" dirty="0">
                <a:solidFill>
                  <a:srgbClr val="FF0000"/>
                </a:solidFill>
              </a:rPr>
              <a:t>Sys</a:t>
            </a:r>
          </a:p>
        </p:txBody>
      </p:sp>
      <p:sp>
        <p:nvSpPr>
          <p:cNvPr id="6" name="Content Placeholder 5">
            <a:extLst>
              <a:ext uri="{FF2B5EF4-FFF2-40B4-BE49-F238E27FC236}">
                <a16:creationId xmlns:a16="http://schemas.microsoft.com/office/drawing/2014/main" id="{DE661480-282D-4AD3-A558-81BA15849C69}"/>
              </a:ext>
            </a:extLst>
          </p:cNvPr>
          <p:cNvSpPr>
            <a:spLocks noGrp="1"/>
          </p:cNvSpPr>
          <p:nvPr>
            <p:ph sz="half" idx="2"/>
          </p:nvPr>
        </p:nvSpPr>
        <p:spPr/>
        <p:txBody>
          <a:bodyPr/>
          <a:lstStyle/>
          <a:p>
            <a:endParaRPr lang="en-US"/>
          </a:p>
        </p:txBody>
      </p:sp>
      <p:pic>
        <p:nvPicPr>
          <p:cNvPr id="10" name="Content Placeholder 6">
            <a:extLst>
              <a:ext uri="{FF2B5EF4-FFF2-40B4-BE49-F238E27FC236}">
                <a16:creationId xmlns:a16="http://schemas.microsoft.com/office/drawing/2014/main" id="{56334EA5-EEB5-496C-A63F-33B371059F5B}"/>
              </a:ext>
            </a:extLst>
          </p:cNvPr>
          <p:cNvPicPr>
            <a:picLocks noChangeAspect="1"/>
          </p:cNvPicPr>
          <p:nvPr/>
        </p:nvPicPr>
        <p:blipFill>
          <a:blip r:embed="rId2"/>
          <a:stretch>
            <a:fillRect/>
          </a:stretch>
        </p:blipFill>
        <p:spPr>
          <a:xfrm>
            <a:off x="853314" y="2505075"/>
            <a:ext cx="4917981" cy="3036033"/>
          </a:xfrm>
          <a:prstGeom prst="rect">
            <a:avLst/>
          </a:prstGeom>
        </p:spPr>
      </p:pic>
      <p:sp>
        <p:nvSpPr>
          <p:cNvPr id="7" name="Content Placeholder 6">
            <a:extLst>
              <a:ext uri="{FF2B5EF4-FFF2-40B4-BE49-F238E27FC236}">
                <a16:creationId xmlns:a16="http://schemas.microsoft.com/office/drawing/2014/main" id="{9935E757-4C74-4697-B00F-D32772B27C19}"/>
              </a:ext>
            </a:extLst>
          </p:cNvPr>
          <p:cNvSpPr>
            <a:spLocks noGrp="1"/>
          </p:cNvSpPr>
          <p:nvPr>
            <p:ph sz="quarter" idx="4"/>
          </p:nvPr>
        </p:nvSpPr>
        <p:spPr/>
        <p:txBody>
          <a:bodyPr/>
          <a:lstStyle/>
          <a:p>
            <a:endParaRPr lang="en-US"/>
          </a:p>
        </p:txBody>
      </p:sp>
      <p:pic>
        <p:nvPicPr>
          <p:cNvPr id="11" name="Content Placeholder 7">
            <a:extLst>
              <a:ext uri="{FF2B5EF4-FFF2-40B4-BE49-F238E27FC236}">
                <a16:creationId xmlns:a16="http://schemas.microsoft.com/office/drawing/2014/main" id="{7C024B99-D8A9-48B9-9E68-AB77C5594535}"/>
              </a:ext>
            </a:extLst>
          </p:cNvPr>
          <p:cNvPicPr>
            <a:picLocks noChangeAspect="1"/>
          </p:cNvPicPr>
          <p:nvPr/>
        </p:nvPicPr>
        <p:blipFill>
          <a:blip r:embed="rId3"/>
          <a:stretch>
            <a:fillRect/>
          </a:stretch>
        </p:blipFill>
        <p:spPr>
          <a:xfrm>
            <a:off x="6320692" y="2505075"/>
            <a:ext cx="4441092" cy="3633621"/>
          </a:xfrm>
          <a:prstGeom prst="rect">
            <a:avLst/>
          </a:prstGeom>
        </p:spPr>
      </p:pic>
      <p:sp>
        <p:nvSpPr>
          <p:cNvPr id="12" name="Rectangle 11">
            <a:extLst>
              <a:ext uri="{FF2B5EF4-FFF2-40B4-BE49-F238E27FC236}">
                <a16:creationId xmlns:a16="http://schemas.microsoft.com/office/drawing/2014/main" id="{C80A56B4-FB25-4000-B565-EF7971FD23D4}"/>
              </a:ext>
            </a:extLst>
          </p:cNvPr>
          <p:cNvSpPr/>
          <p:nvPr/>
        </p:nvSpPr>
        <p:spPr>
          <a:xfrm>
            <a:off x="6706373" y="365124"/>
            <a:ext cx="4563411" cy="923330"/>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Human:0.5077</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506187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9EDA-7CF9-4E8F-919F-81CDB4BD20C8}"/>
              </a:ext>
            </a:extLst>
          </p:cNvPr>
          <p:cNvSpPr>
            <a:spLocks noGrp="1"/>
          </p:cNvSpPr>
          <p:nvPr>
            <p:ph type="title"/>
          </p:nvPr>
        </p:nvSpPr>
        <p:spPr/>
        <p:txBody>
          <a:bodyPr/>
          <a:lstStyle/>
          <a:p>
            <a:r>
              <a:rPr lang="en-US" dirty="0"/>
              <a:t>Amr-eager</a:t>
            </a:r>
          </a:p>
        </p:txBody>
      </p:sp>
      <p:sp>
        <p:nvSpPr>
          <p:cNvPr id="3" name="Text Placeholder 2">
            <a:extLst>
              <a:ext uri="{FF2B5EF4-FFF2-40B4-BE49-F238E27FC236}">
                <a16:creationId xmlns:a16="http://schemas.microsoft.com/office/drawing/2014/main" id="{D1F546B8-05BD-4A79-89D2-461E56DD81D8}"/>
              </a:ext>
            </a:extLst>
          </p:cNvPr>
          <p:cNvSpPr>
            <a:spLocks noGrp="1"/>
          </p:cNvSpPr>
          <p:nvPr>
            <p:ph type="body" idx="1"/>
          </p:nvPr>
        </p:nvSpPr>
        <p:spPr/>
        <p:txBody>
          <a:bodyPr/>
          <a:lstStyle/>
          <a:p>
            <a:r>
              <a:rPr lang="en-US" dirty="0">
                <a:solidFill>
                  <a:srgbClr val="FF0000"/>
                </a:solidFill>
              </a:rPr>
              <a:t>R</a:t>
            </a:r>
            <a:r>
              <a:rPr lang="en-US" altLang="zh-CN" dirty="0">
                <a:solidFill>
                  <a:srgbClr val="FF0000"/>
                </a:solidFill>
              </a:rPr>
              <a:t>ef</a:t>
            </a:r>
            <a:endParaRPr lang="en-US" dirty="0">
              <a:solidFill>
                <a:srgbClr val="FF0000"/>
              </a:solidFill>
            </a:endParaRPr>
          </a:p>
        </p:txBody>
      </p:sp>
      <p:sp>
        <p:nvSpPr>
          <p:cNvPr id="5" name="Text Placeholder 4">
            <a:extLst>
              <a:ext uri="{FF2B5EF4-FFF2-40B4-BE49-F238E27FC236}">
                <a16:creationId xmlns:a16="http://schemas.microsoft.com/office/drawing/2014/main" id="{1464B77F-44D3-434C-A23E-74D8FAB315F1}"/>
              </a:ext>
            </a:extLst>
          </p:cNvPr>
          <p:cNvSpPr>
            <a:spLocks noGrp="1"/>
          </p:cNvSpPr>
          <p:nvPr>
            <p:ph type="body" sz="quarter" idx="3"/>
          </p:nvPr>
        </p:nvSpPr>
        <p:spPr/>
        <p:txBody>
          <a:bodyPr/>
          <a:lstStyle/>
          <a:p>
            <a:r>
              <a:rPr lang="en-US" dirty="0">
                <a:solidFill>
                  <a:srgbClr val="FF0000"/>
                </a:solidFill>
              </a:rPr>
              <a:t>Sys</a:t>
            </a:r>
          </a:p>
        </p:txBody>
      </p:sp>
      <p:sp>
        <p:nvSpPr>
          <p:cNvPr id="6" name="Content Placeholder 5">
            <a:extLst>
              <a:ext uri="{FF2B5EF4-FFF2-40B4-BE49-F238E27FC236}">
                <a16:creationId xmlns:a16="http://schemas.microsoft.com/office/drawing/2014/main" id="{DE661480-282D-4AD3-A558-81BA15849C69}"/>
              </a:ext>
            </a:extLst>
          </p:cNvPr>
          <p:cNvSpPr>
            <a:spLocks noGrp="1"/>
          </p:cNvSpPr>
          <p:nvPr>
            <p:ph sz="half" idx="2"/>
          </p:nvPr>
        </p:nvSpPr>
        <p:spPr/>
        <p:txBody>
          <a:bodyPr/>
          <a:lstStyle/>
          <a:p>
            <a:endParaRPr lang="en-US" dirty="0"/>
          </a:p>
        </p:txBody>
      </p:sp>
      <p:pic>
        <p:nvPicPr>
          <p:cNvPr id="9" name="Picture 8">
            <a:extLst>
              <a:ext uri="{FF2B5EF4-FFF2-40B4-BE49-F238E27FC236}">
                <a16:creationId xmlns:a16="http://schemas.microsoft.com/office/drawing/2014/main" id="{A724BAB7-BC6C-416B-B4D2-D1DA40A8116A}"/>
              </a:ext>
            </a:extLst>
          </p:cNvPr>
          <p:cNvPicPr>
            <a:picLocks noChangeAspect="1"/>
          </p:cNvPicPr>
          <p:nvPr/>
        </p:nvPicPr>
        <p:blipFill>
          <a:blip r:embed="rId2"/>
          <a:stretch>
            <a:fillRect/>
          </a:stretch>
        </p:blipFill>
        <p:spPr>
          <a:xfrm>
            <a:off x="579225" y="2647444"/>
            <a:ext cx="5418350" cy="3137633"/>
          </a:xfrm>
          <a:prstGeom prst="rect">
            <a:avLst/>
          </a:prstGeom>
        </p:spPr>
      </p:pic>
      <p:sp>
        <p:nvSpPr>
          <p:cNvPr id="11" name="Content Placeholder 10">
            <a:extLst>
              <a:ext uri="{FF2B5EF4-FFF2-40B4-BE49-F238E27FC236}">
                <a16:creationId xmlns:a16="http://schemas.microsoft.com/office/drawing/2014/main" id="{3BC305E0-4DAD-40CB-8381-EC5503ECC615}"/>
              </a:ext>
            </a:extLst>
          </p:cNvPr>
          <p:cNvSpPr>
            <a:spLocks noGrp="1"/>
          </p:cNvSpPr>
          <p:nvPr>
            <p:ph sz="quarter" idx="4"/>
          </p:nvPr>
        </p:nvSpPr>
        <p:spPr/>
        <p:txBody>
          <a:bodyPr/>
          <a:lstStyle/>
          <a:p>
            <a:endParaRPr lang="en-US"/>
          </a:p>
        </p:txBody>
      </p:sp>
      <p:pic>
        <p:nvPicPr>
          <p:cNvPr id="12" name="Picture 11">
            <a:extLst>
              <a:ext uri="{FF2B5EF4-FFF2-40B4-BE49-F238E27FC236}">
                <a16:creationId xmlns:a16="http://schemas.microsoft.com/office/drawing/2014/main" id="{1322BB38-CBBB-4DAA-BCDB-2CFB651101A9}"/>
              </a:ext>
            </a:extLst>
          </p:cNvPr>
          <p:cNvPicPr>
            <a:picLocks noChangeAspect="1"/>
          </p:cNvPicPr>
          <p:nvPr/>
        </p:nvPicPr>
        <p:blipFill>
          <a:blip r:embed="rId3"/>
          <a:stretch>
            <a:fillRect/>
          </a:stretch>
        </p:blipFill>
        <p:spPr>
          <a:xfrm>
            <a:off x="6172201" y="2505076"/>
            <a:ext cx="5180012" cy="3422370"/>
          </a:xfrm>
          <a:prstGeom prst="rect">
            <a:avLst/>
          </a:prstGeom>
        </p:spPr>
      </p:pic>
      <p:sp>
        <p:nvSpPr>
          <p:cNvPr id="14" name="Rectangle 13">
            <a:extLst>
              <a:ext uri="{FF2B5EF4-FFF2-40B4-BE49-F238E27FC236}">
                <a16:creationId xmlns:a16="http://schemas.microsoft.com/office/drawing/2014/main" id="{C8C24A63-6C52-44C2-BC4D-982C661D3D70}"/>
              </a:ext>
            </a:extLst>
          </p:cNvPr>
          <p:cNvSpPr/>
          <p:nvPr/>
        </p:nvSpPr>
        <p:spPr>
          <a:xfrm>
            <a:off x="6706373" y="365124"/>
            <a:ext cx="4563411" cy="923330"/>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Human:0.066</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09556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9EDA-7CF9-4E8F-919F-81CDB4BD20C8}"/>
              </a:ext>
            </a:extLst>
          </p:cNvPr>
          <p:cNvSpPr>
            <a:spLocks noGrp="1"/>
          </p:cNvSpPr>
          <p:nvPr>
            <p:ph type="title"/>
          </p:nvPr>
        </p:nvSpPr>
        <p:spPr/>
        <p:txBody>
          <a:bodyPr/>
          <a:lstStyle/>
          <a:p>
            <a:r>
              <a:rPr lang="en-US" dirty="0"/>
              <a:t>Amr-eager</a:t>
            </a:r>
          </a:p>
        </p:txBody>
      </p:sp>
      <p:sp>
        <p:nvSpPr>
          <p:cNvPr id="3" name="Text Placeholder 2">
            <a:extLst>
              <a:ext uri="{FF2B5EF4-FFF2-40B4-BE49-F238E27FC236}">
                <a16:creationId xmlns:a16="http://schemas.microsoft.com/office/drawing/2014/main" id="{D1F546B8-05BD-4A79-89D2-461E56DD81D8}"/>
              </a:ext>
            </a:extLst>
          </p:cNvPr>
          <p:cNvSpPr>
            <a:spLocks noGrp="1"/>
          </p:cNvSpPr>
          <p:nvPr>
            <p:ph type="body" idx="1"/>
          </p:nvPr>
        </p:nvSpPr>
        <p:spPr/>
        <p:txBody>
          <a:bodyPr/>
          <a:lstStyle/>
          <a:p>
            <a:r>
              <a:rPr lang="en-US" dirty="0">
                <a:solidFill>
                  <a:srgbClr val="FF0000"/>
                </a:solidFill>
              </a:rPr>
              <a:t>R</a:t>
            </a:r>
            <a:r>
              <a:rPr lang="en-US" altLang="zh-CN" dirty="0">
                <a:solidFill>
                  <a:srgbClr val="FF0000"/>
                </a:solidFill>
              </a:rPr>
              <a:t>ef</a:t>
            </a:r>
            <a:endParaRPr lang="en-US" dirty="0">
              <a:solidFill>
                <a:srgbClr val="FF0000"/>
              </a:solidFill>
            </a:endParaRPr>
          </a:p>
        </p:txBody>
      </p:sp>
      <p:sp>
        <p:nvSpPr>
          <p:cNvPr id="5" name="Text Placeholder 4">
            <a:extLst>
              <a:ext uri="{FF2B5EF4-FFF2-40B4-BE49-F238E27FC236}">
                <a16:creationId xmlns:a16="http://schemas.microsoft.com/office/drawing/2014/main" id="{1464B77F-44D3-434C-A23E-74D8FAB315F1}"/>
              </a:ext>
            </a:extLst>
          </p:cNvPr>
          <p:cNvSpPr>
            <a:spLocks noGrp="1"/>
          </p:cNvSpPr>
          <p:nvPr>
            <p:ph type="body" sz="quarter" idx="3"/>
          </p:nvPr>
        </p:nvSpPr>
        <p:spPr/>
        <p:txBody>
          <a:bodyPr/>
          <a:lstStyle/>
          <a:p>
            <a:r>
              <a:rPr lang="en-US" dirty="0">
                <a:solidFill>
                  <a:srgbClr val="FF0000"/>
                </a:solidFill>
              </a:rPr>
              <a:t>Sys</a:t>
            </a:r>
          </a:p>
        </p:txBody>
      </p:sp>
      <p:sp>
        <p:nvSpPr>
          <p:cNvPr id="6" name="Content Placeholder 5">
            <a:extLst>
              <a:ext uri="{FF2B5EF4-FFF2-40B4-BE49-F238E27FC236}">
                <a16:creationId xmlns:a16="http://schemas.microsoft.com/office/drawing/2014/main" id="{DE661480-282D-4AD3-A558-81BA15849C69}"/>
              </a:ext>
            </a:extLst>
          </p:cNvPr>
          <p:cNvSpPr>
            <a:spLocks noGrp="1"/>
          </p:cNvSpPr>
          <p:nvPr>
            <p:ph sz="half" idx="2"/>
          </p:nvPr>
        </p:nvSpPr>
        <p:spPr/>
        <p:txBody>
          <a:bodyPr/>
          <a:lstStyle/>
          <a:p>
            <a:endParaRPr lang="en-US" dirty="0"/>
          </a:p>
        </p:txBody>
      </p:sp>
      <p:sp>
        <p:nvSpPr>
          <p:cNvPr id="11" name="Content Placeholder 10">
            <a:extLst>
              <a:ext uri="{FF2B5EF4-FFF2-40B4-BE49-F238E27FC236}">
                <a16:creationId xmlns:a16="http://schemas.microsoft.com/office/drawing/2014/main" id="{3BC305E0-4DAD-40CB-8381-EC5503ECC615}"/>
              </a:ext>
            </a:extLst>
          </p:cNvPr>
          <p:cNvSpPr>
            <a:spLocks noGrp="1"/>
          </p:cNvSpPr>
          <p:nvPr>
            <p:ph sz="quarter" idx="4"/>
          </p:nvPr>
        </p:nvSpPr>
        <p:spPr/>
        <p:txBody>
          <a:bodyPr/>
          <a:lstStyle/>
          <a:p>
            <a:endParaRPr lang="en-US"/>
          </a:p>
        </p:txBody>
      </p:sp>
      <p:sp>
        <p:nvSpPr>
          <p:cNvPr id="14" name="Rectangle 13">
            <a:extLst>
              <a:ext uri="{FF2B5EF4-FFF2-40B4-BE49-F238E27FC236}">
                <a16:creationId xmlns:a16="http://schemas.microsoft.com/office/drawing/2014/main" id="{C8C24A63-6C52-44C2-BC4D-982C661D3D70}"/>
              </a:ext>
            </a:extLst>
          </p:cNvPr>
          <p:cNvSpPr/>
          <p:nvPr/>
        </p:nvSpPr>
        <p:spPr>
          <a:xfrm>
            <a:off x="6706373" y="365124"/>
            <a:ext cx="4563411" cy="923330"/>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Human:</a:t>
            </a:r>
            <a:r>
              <a:rPr lang="en-US" altLang="zh-CN" sz="5400" b="1" dirty="0">
                <a:ln w="22225">
                  <a:solidFill>
                    <a:schemeClr val="accent2"/>
                  </a:solidFill>
                  <a:prstDash val="solid"/>
                </a:ln>
                <a:solidFill>
                  <a:schemeClr val="accent2">
                    <a:lumMod val="40000"/>
                    <a:lumOff val="60000"/>
                  </a:schemeClr>
                </a:solidFill>
              </a:rPr>
              <a:t>-</a:t>
            </a:r>
            <a:r>
              <a:rPr lang="en-US" sz="5400" b="1" dirty="0">
                <a:ln w="22225">
                  <a:solidFill>
                    <a:schemeClr val="accent2"/>
                  </a:solidFill>
                  <a:prstDash val="solid"/>
                </a:ln>
                <a:solidFill>
                  <a:schemeClr val="accent2">
                    <a:lumMod val="40000"/>
                    <a:lumOff val="60000"/>
                  </a:schemeClr>
                </a:solidFill>
              </a:rPr>
              <a:t>0.6</a:t>
            </a:r>
            <a:r>
              <a:rPr lang="en-US" altLang="zh-CN" sz="5400" b="1" dirty="0">
                <a:ln w="22225">
                  <a:solidFill>
                    <a:schemeClr val="accent2"/>
                  </a:solidFill>
                  <a:prstDash val="solid"/>
                </a:ln>
                <a:solidFill>
                  <a:schemeClr val="accent2">
                    <a:lumMod val="40000"/>
                    <a:lumOff val="60000"/>
                  </a:schemeClr>
                </a:solidFill>
              </a:rPr>
              <a:t>83</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4" name="Picture 3">
            <a:extLst>
              <a:ext uri="{FF2B5EF4-FFF2-40B4-BE49-F238E27FC236}">
                <a16:creationId xmlns:a16="http://schemas.microsoft.com/office/drawing/2014/main" id="{95AD0100-296D-401E-B93F-2287562D44E6}"/>
              </a:ext>
            </a:extLst>
          </p:cNvPr>
          <p:cNvPicPr>
            <a:picLocks noChangeAspect="1"/>
          </p:cNvPicPr>
          <p:nvPr/>
        </p:nvPicPr>
        <p:blipFill>
          <a:blip r:embed="rId2"/>
          <a:stretch>
            <a:fillRect/>
          </a:stretch>
        </p:blipFill>
        <p:spPr>
          <a:xfrm>
            <a:off x="55072" y="2505075"/>
            <a:ext cx="5064003" cy="3244567"/>
          </a:xfrm>
          <a:prstGeom prst="rect">
            <a:avLst/>
          </a:prstGeom>
        </p:spPr>
      </p:pic>
      <p:pic>
        <p:nvPicPr>
          <p:cNvPr id="7" name="Picture 6">
            <a:extLst>
              <a:ext uri="{FF2B5EF4-FFF2-40B4-BE49-F238E27FC236}">
                <a16:creationId xmlns:a16="http://schemas.microsoft.com/office/drawing/2014/main" id="{64D2E466-89F9-4214-A1A2-5F9DA3DEE0B9}"/>
              </a:ext>
            </a:extLst>
          </p:cNvPr>
          <p:cNvPicPr>
            <a:picLocks noChangeAspect="1"/>
          </p:cNvPicPr>
          <p:nvPr/>
        </p:nvPicPr>
        <p:blipFill>
          <a:blip r:embed="rId3"/>
          <a:stretch>
            <a:fillRect/>
          </a:stretch>
        </p:blipFill>
        <p:spPr>
          <a:xfrm>
            <a:off x="5551977" y="2604492"/>
            <a:ext cx="6303961" cy="3527525"/>
          </a:xfrm>
          <a:prstGeom prst="rect">
            <a:avLst/>
          </a:prstGeom>
        </p:spPr>
      </p:pic>
    </p:spTree>
    <p:extLst>
      <p:ext uri="{BB962C8B-B14F-4D97-AF65-F5344CB8AC3E}">
        <p14:creationId xmlns:p14="http://schemas.microsoft.com/office/powerpoint/2010/main" val="909826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15A8-AD28-4B05-BCBE-4F7D61B0661D}"/>
              </a:ext>
            </a:extLst>
          </p:cNvPr>
          <p:cNvSpPr>
            <a:spLocks noGrp="1"/>
          </p:cNvSpPr>
          <p:nvPr>
            <p:ph type="title"/>
          </p:nvPr>
        </p:nvSpPr>
        <p:spPr/>
        <p:txBody>
          <a:bodyPr/>
          <a:lstStyle/>
          <a:p>
            <a:r>
              <a:rPr lang="en-US" dirty="0"/>
              <a:t>Preview</a:t>
            </a:r>
          </a:p>
        </p:txBody>
      </p:sp>
      <p:pic>
        <p:nvPicPr>
          <p:cNvPr id="4" name="Content Placeholder 3">
            <a:extLst>
              <a:ext uri="{FF2B5EF4-FFF2-40B4-BE49-F238E27FC236}">
                <a16:creationId xmlns:a16="http://schemas.microsoft.com/office/drawing/2014/main" id="{1E2D58C9-CB57-4283-9126-55536DA44FC8}"/>
              </a:ext>
            </a:extLst>
          </p:cNvPr>
          <p:cNvPicPr>
            <a:picLocks noGrp="1" noChangeAspect="1"/>
          </p:cNvPicPr>
          <p:nvPr>
            <p:ph idx="1"/>
          </p:nvPr>
        </p:nvPicPr>
        <p:blipFill>
          <a:blip r:embed="rId2"/>
          <a:stretch>
            <a:fillRect/>
          </a:stretch>
        </p:blipFill>
        <p:spPr>
          <a:xfrm>
            <a:off x="1363742" y="1280437"/>
            <a:ext cx="9179767" cy="1969605"/>
          </a:xfrm>
          <a:prstGeom prst="rect">
            <a:avLst/>
          </a:prstGeom>
        </p:spPr>
      </p:pic>
      <p:sp>
        <p:nvSpPr>
          <p:cNvPr id="5" name="Content Placeholder 2">
            <a:extLst>
              <a:ext uri="{FF2B5EF4-FFF2-40B4-BE49-F238E27FC236}">
                <a16:creationId xmlns:a16="http://schemas.microsoft.com/office/drawing/2014/main" id="{CA217887-973A-41FC-AE8D-90875D6776C5}"/>
              </a:ext>
            </a:extLst>
          </p:cNvPr>
          <p:cNvSpPr txBox="1">
            <a:spLocks/>
          </p:cNvSpPr>
          <p:nvPr/>
        </p:nvSpPr>
        <p:spPr>
          <a:xfrm>
            <a:off x="838200" y="3250042"/>
            <a:ext cx="10230853" cy="350119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Abstract Meaning Representation(AMR)</a:t>
            </a:r>
            <a:r>
              <a:rPr lang="en-US" sz="1800" dirty="0"/>
              <a:t>: encodes sentence-level semantics, such as </a:t>
            </a:r>
            <a:r>
              <a:rPr lang="en-US" sz="1800" b="1" dirty="0"/>
              <a:t>predicate-argument information</a:t>
            </a:r>
            <a:r>
              <a:rPr lang="en-US" sz="1800" dirty="0"/>
              <a:t>, </a:t>
            </a:r>
            <a:r>
              <a:rPr lang="en-US" sz="1800" b="1" dirty="0" err="1"/>
              <a:t>reentrancies</a:t>
            </a:r>
            <a:r>
              <a:rPr lang="en-US" sz="1800" dirty="0"/>
              <a:t>, </a:t>
            </a:r>
            <a:r>
              <a:rPr lang="en-US" sz="1800" b="1" dirty="0"/>
              <a:t>named entities</a:t>
            </a:r>
            <a:r>
              <a:rPr lang="en-US" sz="1800" dirty="0"/>
              <a:t>, </a:t>
            </a:r>
            <a:r>
              <a:rPr lang="en-US" sz="1800" b="1" dirty="0"/>
              <a:t>negation</a:t>
            </a:r>
            <a:r>
              <a:rPr lang="en-US" sz="1800" dirty="0"/>
              <a:t> and </a:t>
            </a:r>
            <a:r>
              <a:rPr lang="en-US" sz="1800" b="1" dirty="0"/>
              <a:t>modality</a:t>
            </a:r>
            <a:r>
              <a:rPr lang="en-US" sz="1800" dirty="0"/>
              <a:t>, into a rooted, directed, and usually acyclic graph with node and edge labels. AMR graphs abstract away from syntactic realizations, i.e., there is no explicit correspondence between elements of the graph and the surface utterance. </a:t>
            </a:r>
            <a:r>
              <a:rPr lang="en-US" sz="1900" b="1" dirty="0"/>
              <a:t>Different sentences with same meaning should have the same AMR</a:t>
            </a:r>
          </a:p>
          <a:p>
            <a:r>
              <a:rPr lang="en-US" sz="1800" b="1" dirty="0"/>
              <a:t>Semantic Dependency Parsing(SDP)</a:t>
            </a:r>
            <a:r>
              <a:rPr lang="en-US" sz="1800" dirty="0"/>
              <a:t>: Their annotations have been converted into bi-lexical dependencies, forming directed graphs whose </a:t>
            </a:r>
            <a:r>
              <a:rPr lang="en-US" sz="1800" b="1" dirty="0"/>
              <a:t>nodes </a:t>
            </a:r>
            <a:r>
              <a:rPr lang="en-US" sz="1800" b="1" dirty="0" err="1"/>
              <a:t>injectively</a:t>
            </a:r>
            <a:r>
              <a:rPr lang="en-US" sz="1800" b="1" dirty="0"/>
              <a:t> correspond to surface lexical units</a:t>
            </a:r>
            <a:r>
              <a:rPr lang="en-US" sz="1800" dirty="0"/>
              <a:t>, and edges represent semantic relations between nodes (DM, PAS, PSD), </a:t>
            </a:r>
            <a:r>
              <a:rPr lang="en-US" sz="1800" b="1" dirty="0">
                <a:solidFill>
                  <a:srgbClr val="FF0000"/>
                </a:solidFill>
              </a:rPr>
              <a:t>word-level dependency parsing</a:t>
            </a:r>
          </a:p>
          <a:p>
            <a:r>
              <a:rPr lang="en-US" sz="1800" b="1" dirty="0"/>
              <a:t>Universal Conceptual Cognitive Annotation(UCCA)</a:t>
            </a:r>
            <a:r>
              <a:rPr lang="en-US" sz="1800" dirty="0"/>
              <a:t>: targets a level of semantic granularity that abstracts away from syntactic paraphrases in a typologically motivated, cross-linguistic fashion. Sentence representations in UCCA are directed acyclic graphs (DAG), where terminal nodes correspond to </a:t>
            </a:r>
            <a:r>
              <a:rPr lang="en-US" sz="1800" b="1" dirty="0"/>
              <a:t>surface lexical tokens</a:t>
            </a:r>
            <a:r>
              <a:rPr lang="en-US" sz="1800" dirty="0"/>
              <a:t>, and non-terminal nodes to semantic units that participate in super-ordinate relations. Edges are labeled, indicating the role of a child in the relation the parent represents.</a:t>
            </a:r>
            <a:r>
              <a:rPr lang="en-US" dirty="0"/>
              <a:t> </a:t>
            </a:r>
            <a:r>
              <a:rPr lang="en-US" sz="1800" b="1" dirty="0">
                <a:solidFill>
                  <a:srgbClr val="FF0000"/>
                </a:solidFill>
              </a:rPr>
              <a:t>world-level semantic relations</a:t>
            </a:r>
          </a:p>
        </p:txBody>
      </p:sp>
    </p:spTree>
    <p:extLst>
      <p:ext uri="{BB962C8B-B14F-4D97-AF65-F5344CB8AC3E}">
        <p14:creationId xmlns:p14="http://schemas.microsoft.com/office/powerpoint/2010/main" val="2984868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B35822D-A789-490D-AD71-0D18C837140C}"/>
              </a:ext>
            </a:extLst>
          </p:cNvPr>
          <p:cNvSpPr>
            <a:spLocks noGrp="1"/>
          </p:cNvSpPr>
          <p:nvPr>
            <p:ph idx="1"/>
          </p:nvPr>
        </p:nvSpPr>
        <p:spPr/>
        <p:txBody>
          <a:bodyPr/>
          <a:lstStyle/>
          <a:p>
            <a:r>
              <a:rPr lang="en-US" b="1" dirty="0">
                <a:solidFill>
                  <a:srgbClr val="FF0000"/>
                </a:solidFill>
              </a:rPr>
              <a:t>“Pierre </a:t>
            </a:r>
            <a:r>
              <a:rPr lang="en-US" b="1" dirty="0" err="1">
                <a:solidFill>
                  <a:srgbClr val="FF0000"/>
                </a:solidFill>
              </a:rPr>
              <a:t>Vinken</a:t>
            </a:r>
            <a:r>
              <a:rPr lang="en-US" b="1" dirty="0">
                <a:solidFill>
                  <a:srgbClr val="FF0000"/>
                </a:solidFill>
              </a:rPr>
              <a:t> expressed his concern”.</a:t>
            </a:r>
          </a:p>
        </p:txBody>
      </p:sp>
      <p:pic>
        <p:nvPicPr>
          <p:cNvPr id="7" name="Picture 6">
            <a:extLst>
              <a:ext uri="{FF2B5EF4-FFF2-40B4-BE49-F238E27FC236}">
                <a16:creationId xmlns:a16="http://schemas.microsoft.com/office/drawing/2014/main" id="{39722BCF-BA18-42E6-AAAE-84BBDCAD26F3}"/>
              </a:ext>
            </a:extLst>
          </p:cNvPr>
          <p:cNvPicPr>
            <a:picLocks noChangeAspect="1"/>
          </p:cNvPicPr>
          <p:nvPr/>
        </p:nvPicPr>
        <p:blipFill>
          <a:blip r:embed="rId2"/>
          <a:stretch>
            <a:fillRect/>
          </a:stretch>
        </p:blipFill>
        <p:spPr>
          <a:xfrm>
            <a:off x="0" y="2646114"/>
            <a:ext cx="12243039" cy="3166142"/>
          </a:xfrm>
          <a:prstGeom prst="rect">
            <a:avLst/>
          </a:prstGeom>
        </p:spPr>
      </p:pic>
      <p:sp>
        <p:nvSpPr>
          <p:cNvPr id="8" name="Title 1">
            <a:extLst>
              <a:ext uri="{FF2B5EF4-FFF2-40B4-BE49-F238E27FC236}">
                <a16:creationId xmlns:a16="http://schemas.microsoft.com/office/drawing/2014/main" id="{541EA2E2-5EE3-4DBD-92EA-4CD442E1E12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Preview</a:t>
            </a:r>
            <a:endParaRPr lang="en-US" dirty="0"/>
          </a:p>
        </p:txBody>
      </p:sp>
    </p:spTree>
    <p:extLst>
      <p:ext uri="{BB962C8B-B14F-4D97-AF65-F5344CB8AC3E}">
        <p14:creationId xmlns:p14="http://schemas.microsoft.com/office/powerpoint/2010/main" val="1146025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2832-E9AD-4A4D-BB0A-83678744B8D5}"/>
              </a:ext>
            </a:extLst>
          </p:cNvPr>
          <p:cNvSpPr>
            <a:spLocks noGrp="1"/>
          </p:cNvSpPr>
          <p:nvPr>
            <p:ph type="title"/>
          </p:nvPr>
        </p:nvSpPr>
        <p:spPr/>
        <p:txBody>
          <a:bodyPr/>
          <a:lstStyle/>
          <a:p>
            <a:r>
              <a:rPr lang="en-US" dirty="0"/>
              <a:t>Preview</a:t>
            </a:r>
          </a:p>
        </p:txBody>
      </p:sp>
      <p:sp>
        <p:nvSpPr>
          <p:cNvPr id="3" name="Content Placeholder 2">
            <a:extLst>
              <a:ext uri="{FF2B5EF4-FFF2-40B4-BE49-F238E27FC236}">
                <a16:creationId xmlns:a16="http://schemas.microsoft.com/office/drawing/2014/main" id="{634738C4-1E54-42C7-B52A-E0E5FAE7E5D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D5E572C-E8D1-4514-9640-F585164AEA24}"/>
              </a:ext>
            </a:extLst>
          </p:cNvPr>
          <p:cNvPicPr>
            <a:picLocks noChangeAspect="1"/>
          </p:cNvPicPr>
          <p:nvPr/>
        </p:nvPicPr>
        <p:blipFill>
          <a:blip r:embed="rId2"/>
          <a:stretch>
            <a:fillRect/>
          </a:stretch>
        </p:blipFill>
        <p:spPr>
          <a:xfrm>
            <a:off x="3789105" y="113733"/>
            <a:ext cx="6931280" cy="3071485"/>
          </a:xfrm>
          <a:prstGeom prst="rect">
            <a:avLst/>
          </a:prstGeom>
        </p:spPr>
      </p:pic>
      <p:pic>
        <p:nvPicPr>
          <p:cNvPr id="5" name="Picture 4">
            <a:extLst>
              <a:ext uri="{FF2B5EF4-FFF2-40B4-BE49-F238E27FC236}">
                <a16:creationId xmlns:a16="http://schemas.microsoft.com/office/drawing/2014/main" id="{ABD0DF58-0095-47A5-924E-24A3420AE891}"/>
              </a:ext>
            </a:extLst>
          </p:cNvPr>
          <p:cNvPicPr>
            <a:picLocks noChangeAspect="1"/>
          </p:cNvPicPr>
          <p:nvPr/>
        </p:nvPicPr>
        <p:blipFill>
          <a:blip r:embed="rId3"/>
          <a:stretch>
            <a:fillRect/>
          </a:stretch>
        </p:blipFill>
        <p:spPr>
          <a:xfrm>
            <a:off x="3789105" y="3724670"/>
            <a:ext cx="6931280" cy="2985957"/>
          </a:xfrm>
          <a:prstGeom prst="rect">
            <a:avLst/>
          </a:prstGeom>
        </p:spPr>
      </p:pic>
    </p:spTree>
    <p:extLst>
      <p:ext uri="{BB962C8B-B14F-4D97-AF65-F5344CB8AC3E}">
        <p14:creationId xmlns:p14="http://schemas.microsoft.com/office/powerpoint/2010/main" val="3660612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D2C51-FF9C-480F-9D4F-3CE71110C2E5}"/>
              </a:ext>
            </a:extLst>
          </p:cNvPr>
          <p:cNvSpPr>
            <a:spLocks noGrp="1"/>
          </p:cNvSpPr>
          <p:nvPr>
            <p:ph type="title"/>
          </p:nvPr>
        </p:nvSpPr>
        <p:spPr/>
        <p:txBody>
          <a:bodyPr/>
          <a:lstStyle/>
          <a:p>
            <a:r>
              <a:rPr lang="en-US" dirty="0"/>
              <a:t>Parsing Tools</a:t>
            </a:r>
          </a:p>
        </p:txBody>
      </p:sp>
      <p:sp>
        <p:nvSpPr>
          <p:cNvPr id="3" name="Content Placeholder 2">
            <a:extLst>
              <a:ext uri="{FF2B5EF4-FFF2-40B4-BE49-F238E27FC236}">
                <a16:creationId xmlns:a16="http://schemas.microsoft.com/office/drawing/2014/main" id="{41558996-0D34-4AE8-8DAF-93D2B28BA549}"/>
              </a:ext>
            </a:extLst>
          </p:cNvPr>
          <p:cNvSpPr>
            <a:spLocks noGrp="1"/>
          </p:cNvSpPr>
          <p:nvPr>
            <p:ph idx="1"/>
          </p:nvPr>
        </p:nvSpPr>
        <p:spPr/>
        <p:txBody>
          <a:bodyPr/>
          <a:lstStyle/>
          <a:p>
            <a:r>
              <a:rPr lang="en-US" dirty="0"/>
              <a:t>Broad-Coverage Semantic Parsing.</a:t>
            </a:r>
          </a:p>
          <a:p>
            <a:r>
              <a:rPr lang="en-US" dirty="0"/>
              <a:t>UCCA</a:t>
            </a:r>
          </a:p>
          <a:p>
            <a:pPr lvl="1"/>
            <a:r>
              <a:rPr lang="en-US" dirty="0"/>
              <a:t>TAPU</a:t>
            </a:r>
          </a:p>
          <a:p>
            <a:r>
              <a:rPr lang="en-US" dirty="0"/>
              <a:t>AMR</a:t>
            </a:r>
          </a:p>
          <a:p>
            <a:pPr lvl="1"/>
            <a:r>
              <a:rPr lang="en-US" dirty="0"/>
              <a:t>JAMR</a:t>
            </a:r>
          </a:p>
          <a:p>
            <a:pPr lvl="1"/>
            <a:r>
              <a:rPr lang="en-US" dirty="0" err="1"/>
              <a:t>AMREager</a:t>
            </a:r>
            <a:endParaRPr lang="en-US" dirty="0"/>
          </a:p>
          <a:p>
            <a:pPr lvl="1"/>
            <a:endParaRPr lang="en-US" dirty="0"/>
          </a:p>
        </p:txBody>
      </p:sp>
    </p:spTree>
    <p:extLst>
      <p:ext uri="{BB962C8B-B14F-4D97-AF65-F5344CB8AC3E}">
        <p14:creationId xmlns:p14="http://schemas.microsoft.com/office/powerpoint/2010/main" val="3028804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A453-093C-4A91-80C5-2BBF47083ABC}"/>
              </a:ext>
            </a:extLst>
          </p:cNvPr>
          <p:cNvSpPr>
            <a:spLocks noGrp="1"/>
          </p:cNvSpPr>
          <p:nvPr>
            <p:ph type="title"/>
          </p:nvPr>
        </p:nvSpPr>
        <p:spPr/>
        <p:txBody>
          <a:bodyPr>
            <a:normAutofit/>
          </a:bodyPr>
          <a:lstStyle/>
          <a:p>
            <a:r>
              <a:rPr lang="en-US" sz="4000" b="1" dirty="0"/>
              <a:t>SDP:</a:t>
            </a:r>
            <a:r>
              <a:rPr lang="zh-CN" altLang="en-US" sz="4000" b="1" dirty="0"/>
              <a:t> </a:t>
            </a:r>
            <a:r>
              <a:rPr lang="en-US" sz="4000" dirty="0"/>
              <a:t>Broad-Coverage Semantic Dependency</a:t>
            </a:r>
            <a:br>
              <a:rPr lang="en-US" sz="4000" dirty="0"/>
            </a:br>
            <a:r>
              <a:rPr lang="en-US" sz="4000" dirty="0"/>
              <a:t>Parsing</a:t>
            </a:r>
            <a:endParaRPr lang="en-US" sz="4000" b="1" dirty="0"/>
          </a:p>
        </p:txBody>
      </p:sp>
      <p:sp>
        <p:nvSpPr>
          <p:cNvPr id="3" name="Content Placeholder 2">
            <a:extLst>
              <a:ext uri="{FF2B5EF4-FFF2-40B4-BE49-F238E27FC236}">
                <a16:creationId xmlns:a16="http://schemas.microsoft.com/office/drawing/2014/main" id="{236B5A26-CED0-4779-8DCD-DBD6F8818DDF}"/>
              </a:ext>
            </a:extLst>
          </p:cNvPr>
          <p:cNvSpPr>
            <a:spLocks noGrp="1"/>
          </p:cNvSpPr>
          <p:nvPr>
            <p:ph idx="1"/>
          </p:nvPr>
        </p:nvSpPr>
        <p:spPr>
          <a:xfrm>
            <a:off x="689707" y="1710531"/>
            <a:ext cx="5617308" cy="4351338"/>
          </a:xfrm>
        </p:spPr>
        <p:txBody>
          <a:bodyPr>
            <a:normAutofit/>
          </a:bodyPr>
          <a:lstStyle/>
          <a:p>
            <a:r>
              <a:rPr lang="en-US" sz="1800" dirty="0"/>
              <a:t>First defined in a </a:t>
            </a:r>
            <a:r>
              <a:rPr lang="en-US" sz="1800" dirty="0" err="1"/>
              <a:t>SemEval</a:t>
            </a:r>
            <a:r>
              <a:rPr lang="en-US" sz="1800" dirty="0"/>
              <a:t> 2014 shared task (</a:t>
            </a:r>
            <a:r>
              <a:rPr lang="en-US" sz="1800" dirty="0" err="1"/>
              <a:t>Oepen</a:t>
            </a:r>
            <a:r>
              <a:rPr lang="en-US" sz="1800" dirty="0"/>
              <a:t> et al., 2014), and then extended by </a:t>
            </a:r>
            <a:r>
              <a:rPr lang="en-US" sz="1800" dirty="0" err="1"/>
              <a:t>Oepen</a:t>
            </a:r>
            <a:r>
              <a:rPr lang="en-US" sz="1800" dirty="0"/>
              <a:t> et al. (2015), the </a:t>
            </a:r>
            <a:r>
              <a:rPr lang="en-US" sz="1800" b="1" dirty="0"/>
              <a:t>broad-coverage semantic </a:t>
            </a:r>
            <a:r>
              <a:rPr lang="en-US" sz="1800" b="1" dirty="0" err="1"/>
              <a:t>depency</a:t>
            </a:r>
            <a:r>
              <a:rPr lang="en-US" sz="1800" b="1" dirty="0"/>
              <a:t> parsing (SDP) </a:t>
            </a:r>
            <a:r>
              <a:rPr lang="en-US" sz="1800" dirty="0"/>
              <a:t>task is centered around three semantic formalisms whose annotations have been converted into </a:t>
            </a:r>
            <a:r>
              <a:rPr lang="en-US" sz="1800" dirty="0" err="1"/>
              <a:t>bilexical</a:t>
            </a:r>
            <a:r>
              <a:rPr lang="en-US" sz="1800" dirty="0"/>
              <a:t> dependencies.</a:t>
            </a:r>
          </a:p>
          <a:p>
            <a:r>
              <a:rPr lang="zh-CN" altLang="en-US" sz="1800" dirty="0"/>
              <a:t>目前看到一个</a:t>
            </a:r>
            <a:r>
              <a:rPr lang="en-US" altLang="zh-CN" sz="1800" dirty="0"/>
              <a:t>parser,</a:t>
            </a:r>
            <a:r>
              <a:rPr lang="zh-CN" altLang="en-US" sz="1800" dirty="0"/>
              <a:t>不过好像不可以直接生成图，这个代码的环境一直配的有一点问题</a:t>
            </a:r>
            <a:endParaRPr lang="en-US" altLang="zh-CN" sz="1800" dirty="0"/>
          </a:p>
          <a:p>
            <a:r>
              <a:rPr lang="en-US" sz="1800" dirty="0">
                <a:hlinkClick r:id="rId3"/>
              </a:rPr>
              <a:t>https://github.com/Noahs-ARK/NeurboParser</a:t>
            </a:r>
            <a:endParaRPr lang="en-US" sz="1800" dirty="0"/>
          </a:p>
          <a:p>
            <a:r>
              <a:rPr lang="en-US" sz="1800" dirty="0"/>
              <a:t>[</a:t>
            </a:r>
            <a:r>
              <a:rPr lang="en-US" dirty="0"/>
              <a:t> </a:t>
            </a:r>
            <a:r>
              <a:rPr lang="en-US" sz="1600" dirty="0"/>
              <a:t>Deep multitask learning for semantic dependency parsing; ACL 2017]</a:t>
            </a:r>
          </a:p>
        </p:txBody>
      </p:sp>
      <p:pic>
        <p:nvPicPr>
          <p:cNvPr id="4" name="Picture 3">
            <a:extLst>
              <a:ext uri="{FF2B5EF4-FFF2-40B4-BE49-F238E27FC236}">
                <a16:creationId xmlns:a16="http://schemas.microsoft.com/office/drawing/2014/main" id="{B461CDF1-6CA9-4670-A359-103F61CCDC31}"/>
              </a:ext>
            </a:extLst>
          </p:cNvPr>
          <p:cNvPicPr>
            <a:picLocks noChangeAspect="1"/>
          </p:cNvPicPr>
          <p:nvPr/>
        </p:nvPicPr>
        <p:blipFill>
          <a:blip r:embed="rId4"/>
          <a:stretch>
            <a:fillRect/>
          </a:stretch>
        </p:blipFill>
        <p:spPr>
          <a:xfrm>
            <a:off x="6587867" y="1087438"/>
            <a:ext cx="4765933" cy="5597525"/>
          </a:xfrm>
          <a:prstGeom prst="rect">
            <a:avLst/>
          </a:prstGeom>
        </p:spPr>
      </p:pic>
    </p:spTree>
    <p:extLst>
      <p:ext uri="{BB962C8B-B14F-4D97-AF65-F5344CB8AC3E}">
        <p14:creationId xmlns:p14="http://schemas.microsoft.com/office/powerpoint/2010/main" val="185331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2212-7C63-476B-8B8B-238F6CDE5074}"/>
              </a:ext>
            </a:extLst>
          </p:cNvPr>
          <p:cNvSpPr>
            <a:spLocks noGrp="1"/>
          </p:cNvSpPr>
          <p:nvPr>
            <p:ph type="title"/>
          </p:nvPr>
        </p:nvSpPr>
        <p:spPr>
          <a:xfrm>
            <a:off x="734008" y="327804"/>
            <a:ext cx="10515600" cy="1325563"/>
          </a:xfrm>
        </p:spPr>
        <p:txBody>
          <a:bodyPr/>
          <a:lstStyle/>
          <a:p>
            <a:r>
              <a:rPr lang="en-US" b="1" dirty="0"/>
              <a:t>UCCA</a:t>
            </a:r>
            <a:endParaRPr lang="en-US" dirty="0"/>
          </a:p>
        </p:txBody>
      </p:sp>
      <p:pic>
        <p:nvPicPr>
          <p:cNvPr id="5" name="Picture 4">
            <a:extLst>
              <a:ext uri="{FF2B5EF4-FFF2-40B4-BE49-F238E27FC236}">
                <a16:creationId xmlns:a16="http://schemas.microsoft.com/office/drawing/2014/main" id="{5669066A-7B36-42F0-B969-B25E312A9480}"/>
              </a:ext>
            </a:extLst>
          </p:cNvPr>
          <p:cNvPicPr>
            <a:picLocks noChangeAspect="1"/>
          </p:cNvPicPr>
          <p:nvPr/>
        </p:nvPicPr>
        <p:blipFill>
          <a:blip r:embed="rId2"/>
          <a:stretch>
            <a:fillRect/>
          </a:stretch>
        </p:blipFill>
        <p:spPr>
          <a:xfrm>
            <a:off x="849265" y="1733421"/>
            <a:ext cx="2988090" cy="3710436"/>
          </a:xfrm>
          <a:prstGeom prst="rect">
            <a:avLst/>
          </a:prstGeom>
        </p:spPr>
      </p:pic>
      <p:sp>
        <p:nvSpPr>
          <p:cNvPr id="4" name="Rectangle 3">
            <a:extLst>
              <a:ext uri="{FF2B5EF4-FFF2-40B4-BE49-F238E27FC236}">
                <a16:creationId xmlns:a16="http://schemas.microsoft.com/office/drawing/2014/main" id="{E877D6B0-606E-4B54-B45D-C56D917C2F40}"/>
              </a:ext>
            </a:extLst>
          </p:cNvPr>
          <p:cNvSpPr/>
          <p:nvPr/>
        </p:nvSpPr>
        <p:spPr>
          <a:xfrm>
            <a:off x="4816890" y="652998"/>
            <a:ext cx="6525845" cy="1754326"/>
          </a:xfrm>
          <a:prstGeom prst="rect">
            <a:avLst/>
          </a:prstGeom>
        </p:spPr>
        <p:txBody>
          <a:bodyPr wrap="square">
            <a:spAutoFit/>
          </a:bodyPr>
          <a:lstStyle/>
          <a:p>
            <a:r>
              <a:rPr lang="en-US" b="1" dirty="0">
                <a:solidFill>
                  <a:srgbClr val="000000"/>
                </a:solidFill>
                <a:latin typeface="NimbusRomNo9L-Regu"/>
              </a:rPr>
              <a:t>“After graduation, John moved to Paris” </a:t>
            </a:r>
          </a:p>
          <a:p>
            <a:pPr marL="285750" indent="-285750">
              <a:buFont typeface="Arial" panose="020B0604020202020204" pitchFamily="34" charset="0"/>
              <a:buChar char="•"/>
            </a:pPr>
            <a:r>
              <a:rPr lang="en-US" dirty="0">
                <a:solidFill>
                  <a:srgbClr val="000000"/>
                </a:solidFill>
                <a:latin typeface="NimbusRomNo9L-Regu"/>
              </a:rPr>
              <a:t>two scenes, whose main relations </a:t>
            </a:r>
          </a:p>
          <a:p>
            <a:pPr marL="742950" lvl="1" indent="-285750">
              <a:buFont typeface="Arial" panose="020B0604020202020204" pitchFamily="34" charset="0"/>
              <a:buChar char="•"/>
            </a:pPr>
            <a:r>
              <a:rPr lang="en-US" b="1" dirty="0">
                <a:solidFill>
                  <a:srgbClr val="000000"/>
                </a:solidFill>
                <a:latin typeface="NimbusRomNo9L-Regu"/>
              </a:rPr>
              <a:t>“graduation”</a:t>
            </a:r>
          </a:p>
          <a:p>
            <a:pPr marL="742950" lvl="1" indent="-285750">
              <a:buFont typeface="Arial" panose="020B0604020202020204" pitchFamily="34" charset="0"/>
              <a:buChar char="•"/>
            </a:pPr>
            <a:r>
              <a:rPr lang="en-US" b="1" dirty="0">
                <a:solidFill>
                  <a:srgbClr val="000000"/>
                </a:solidFill>
                <a:latin typeface="NimbusRomNo9L-Regu"/>
              </a:rPr>
              <a:t>“moved”. </a:t>
            </a:r>
          </a:p>
          <a:p>
            <a:r>
              <a:rPr lang="en-US" dirty="0">
                <a:solidFill>
                  <a:srgbClr val="000000"/>
                </a:solidFill>
                <a:latin typeface="NimbusRomNo9L-Regu"/>
              </a:rPr>
              <a:t>“John” is a Participant in both scenes, while “Paris” only in the latter. </a:t>
            </a:r>
          </a:p>
        </p:txBody>
      </p:sp>
      <p:sp>
        <p:nvSpPr>
          <p:cNvPr id="8" name="TextBox 7">
            <a:extLst>
              <a:ext uri="{FF2B5EF4-FFF2-40B4-BE49-F238E27FC236}">
                <a16:creationId xmlns:a16="http://schemas.microsoft.com/office/drawing/2014/main" id="{1E0237F5-047E-47AB-9901-924071F516CC}"/>
              </a:ext>
            </a:extLst>
          </p:cNvPr>
          <p:cNvSpPr txBox="1"/>
          <p:nvPr/>
        </p:nvSpPr>
        <p:spPr>
          <a:xfrm>
            <a:off x="4488641" y="2646549"/>
            <a:ext cx="6890558" cy="3416320"/>
          </a:xfrm>
          <a:prstGeom prst="rect">
            <a:avLst/>
          </a:prstGeom>
          <a:noFill/>
        </p:spPr>
        <p:txBody>
          <a:bodyPr wrap="square" rtlCol="0">
            <a:spAutoFit/>
          </a:bodyPr>
          <a:lstStyle/>
          <a:p>
            <a:r>
              <a:rPr lang="en-US" b="1" dirty="0"/>
              <a:t>UCCA &amp; Syntactic Parsing</a:t>
            </a:r>
          </a:p>
          <a:p>
            <a:pPr marL="285750" indent="-285750">
              <a:buFont typeface="Arial" panose="020B0604020202020204" pitchFamily="34" charset="0"/>
              <a:buChar char="•"/>
            </a:pPr>
            <a:r>
              <a:rPr lang="en-US" dirty="0"/>
              <a:t>Non-verbal predicates in UCCA are represented like verbal ones, such as when they appear in copula clauses or noun phrases. Indeed, in Figure 1a, </a:t>
            </a:r>
            <a:r>
              <a:rPr lang="en-US" b="1" dirty="0"/>
              <a:t>“graduation” and “moved” </a:t>
            </a:r>
            <a:r>
              <a:rPr lang="en-US" dirty="0"/>
              <a:t>are considered separate events, despite appearing in the same clause.</a:t>
            </a:r>
          </a:p>
          <a:p>
            <a:pPr marL="285750" indent="-285750">
              <a:buFont typeface="Arial" panose="020B0604020202020204" pitchFamily="34" charset="0"/>
              <a:buChar char="•"/>
            </a:pPr>
            <a:r>
              <a:rPr lang="en-US" dirty="0"/>
              <a:t>In the same example, “John” is marked as a </a:t>
            </a:r>
            <a:r>
              <a:rPr lang="en-US" b="1" dirty="0"/>
              <a:t>(remote) Participant </a:t>
            </a:r>
            <a:r>
              <a:rPr lang="en-US" dirty="0"/>
              <a:t>in the graduation scene, despite not being overtly marked.</a:t>
            </a:r>
          </a:p>
          <a:p>
            <a:pPr marL="285750" indent="-285750">
              <a:buFont typeface="Arial" panose="020B0604020202020204" pitchFamily="34" charset="0"/>
              <a:buChar char="•"/>
            </a:pPr>
            <a:r>
              <a:rPr lang="en-US" dirty="0"/>
              <a:t>Consider the possessive construction in Figure 1c. While in UCCA “trip” evokes a scene in which “John and Mary” is a </a:t>
            </a:r>
            <a:r>
              <a:rPr lang="en-US" altLang="zh-CN" dirty="0"/>
              <a:t>p</a:t>
            </a:r>
            <a:r>
              <a:rPr lang="en-US" dirty="0"/>
              <a:t>articipant, a syntactic scheme would analyze this phrase similarly to “John and Mary’s shoes”.</a:t>
            </a:r>
            <a:endParaRPr lang="en-US" dirty="0">
              <a:solidFill>
                <a:srgbClr val="000000"/>
              </a:solidFill>
              <a:latin typeface="NimbusRomNo9L-Regu"/>
            </a:endParaRPr>
          </a:p>
          <a:p>
            <a:endParaRPr lang="en-US" dirty="0"/>
          </a:p>
        </p:txBody>
      </p:sp>
    </p:spTree>
    <p:extLst>
      <p:ext uri="{BB962C8B-B14F-4D97-AF65-F5344CB8AC3E}">
        <p14:creationId xmlns:p14="http://schemas.microsoft.com/office/powerpoint/2010/main" val="4229271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2212-7C63-476B-8B8B-238F6CDE5074}"/>
              </a:ext>
            </a:extLst>
          </p:cNvPr>
          <p:cNvSpPr>
            <a:spLocks noGrp="1"/>
          </p:cNvSpPr>
          <p:nvPr>
            <p:ph type="title"/>
          </p:nvPr>
        </p:nvSpPr>
        <p:spPr>
          <a:xfrm>
            <a:off x="735563" y="316932"/>
            <a:ext cx="10515600" cy="1325563"/>
          </a:xfrm>
        </p:spPr>
        <p:txBody>
          <a:bodyPr/>
          <a:lstStyle/>
          <a:p>
            <a:r>
              <a:rPr lang="en-US" b="1" dirty="0"/>
              <a:t>TAPU</a:t>
            </a:r>
            <a:r>
              <a:rPr lang="en-US" dirty="0"/>
              <a:t>(Transition-based UCCA Parser),)</a:t>
            </a:r>
          </a:p>
        </p:txBody>
      </p:sp>
      <p:sp>
        <p:nvSpPr>
          <p:cNvPr id="3" name="Content Placeholder 2">
            <a:extLst>
              <a:ext uri="{FF2B5EF4-FFF2-40B4-BE49-F238E27FC236}">
                <a16:creationId xmlns:a16="http://schemas.microsoft.com/office/drawing/2014/main" id="{0DEEA320-9E88-4EAE-9BD2-6BD0CC5EE537}"/>
              </a:ext>
            </a:extLst>
          </p:cNvPr>
          <p:cNvSpPr>
            <a:spLocks noGrp="1"/>
          </p:cNvSpPr>
          <p:nvPr>
            <p:ph idx="1"/>
          </p:nvPr>
        </p:nvSpPr>
        <p:spPr>
          <a:xfrm>
            <a:off x="553700" y="1670794"/>
            <a:ext cx="3800668" cy="4351338"/>
          </a:xfrm>
        </p:spPr>
        <p:txBody>
          <a:bodyPr>
            <a:normAutofit/>
          </a:bodyPr>
          <a:lstStyle/>
          <a:p>
            <a:r>
              <a:rPr lang="en-US" sz="1800" dirty="0">
                <a:hlinkClick r:id="rId2"/>
              </a:rPr>
              <a:t>DEMO</a:t>
            </a:r>
            <a:endParaRPr lang="en-US" sz="1800" dirty="0"/>
          </a:p>
          <a:p>
            <a:r>
              <a:rPr lang="en-US" sz="1800" dirty="0" err="1">
                <a:hlinkClick r:id="rId3"/>
              </a:rPr>
              <a:t>Github</a:t>
            </a:r>
            <a:endParaRPr lang="en-US" sz="1800" dirty="0"/>
          </a:p>
          <a:p>
            <a:r>
              <a:rPr lang="zh-CN" altLang="en-US" sz="1800" dirty="0"/>
              <a:t>基于</a:t>
            </a:r>
            <a:r>
              <a:rPr lang="en-US" altLang="zh-CN" sz="1800" dirty="0"/>
              <a:t>python,</a:t>
            </a:r>
            <a:r>
              <a:rPr lang="zh-CN" altLang="en-US" sz="1800" dirty="0"/>
              <a:t> 给出图的</a:t>
            </a:r>
            <a:r>
              <a:rPr lang="en-US" altLang="zh-CN" sz="1800" dirty="0"/>
              <a:t>xml</a:t>
            </a:r>
            <a:r>
              <a:rPr lang="zh-CN" altLang="en-US" sz="1800" dirty="0"/>
              <a:t>表示</a:t>
            </a:r>
            <a:endParaRPr lang="en-US" sz="1800" dirty="0"/>
          </a:p>
          <a:p>
            <a:r>
              <a:rPr lang="en-US" sz="1800" dirty="0"/>
              <a:t>transition-based UCCA parser</a:t>
            </a:r>
          </a:p>
          <a:p>
            <a:pPr lvl="1"/>
            <a:r>
              <a:rPr lang="en-US" sz="1600" dirty="0"/>
              <a:t>A transition-based directed acyclic graph parser for UCCA[J]. 2017.</a:t>
            </a:r>
          </a:p>
          <a:p>
            <a:pPr lvl="1"/>
            <a:r>
              <a:rPr lang="en-US" sz="1600" dirty="0"/>
              <a:t>Multitask parsing across semantic representations[J]. 2018.</a:t>
            </a:r>
          </a:p>
          <a:p>
            <a:endParaRPr lang="en-US" sz="2000" dirty="0"/>
          </a:p>
        </p:txBody>
      </p:sp>
      <p:pic>
        <p:nvPicPr>
          <p:cNvPr id="4" name="Picture 3">
            <a:extLst>
              <a:ext uri="{FF2B5EF4-FFF2-40B4-BE49-F238E27FC236}">
                <a16:creationId xmlns:a16="http://schemas.microsoft.com/office/drawing/2014/main" id="{F65D4D21-4B5D-4512-862D-8E0C403E933C}"/>
              </a:ext>
            </a:extLst>
          </p:cNvPr>
          <p:cNvPicPr>
            <a:picLocks noChangeAspect="1"/>
          </p:cNvPicPr>
          <p:nvPr/>
        </p:nvPicPr>
        <p:blipFill>
          <a:blip r:embed="rId4"/>
          <a:stretch>
            <a:fillRect/>
          </a:stretch>
        </p:blipFill>
        <p:spPr>
          <a:xfrm>
            <a:off x="4172504" y="1203649"/>
            <a:ext cx="7843575" cy="4790184"/>
          </a:xfrm>
          <a:prstGeom prst="rect">
            <a:avLst/>
          </a:prstGeom>
        </p:spPr>
      </p:pic>
    </p:spTree>
    <p:extLst>
      <p:ext uri="{BB962C8B-B14F-4D97-AF65-F5344CB8AC3E}">
        <p14:creationId xmlns:p14="http://schemas.microsoft.com/office/powerpoint/2010/main" val="4049623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4894</TotalTime>
  <Words>1108</Words>
  <Application>Microsoft Office PowerPoint</Application>
  <PresentationFormat>Widescreen</PresentationFormat>
  <Paragraphs>116</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NimbusRomNo9L-Medi</vt:lpstr>
      <vt:lpstr>NimbusRomNo9L-Regu</vt:lpstr>
      <vt:lpstr>NimbusRomNo9L-ReguItal</vt:lpstr>
      <vt:lpstr>Arial</vt:lpstr>
      <vt:lpstr>Calibri</vt:lpstr>
      <vt:lpstr>Calibri Light</vt:lpstr>
      <vt:lpstr>Office Theme</vt:lpstr>
      <vt:lpstr>Semantic Parsing Tools</vt:lpstr>
      <vt:lpstr>Contents</vt:lpstr>
      <vt:lpstr>Preview</vt:lpstr>
      <vt:lpstr>PowerPoint Presentation</vt:lpstr>
      <vt:lpstr>Preview</vt:lpstr>
      <vt:lpstr>Parsing Tools</vt:lpstr>
      <vt:lpstr>SDP: Broad-Coverage Semantic Dependency Parsing</vt:lpstr>
      <vt:lpstr>UCCA</vt:lpstr>
      <vt:lpstr>TAPU(Transition-based UCCA Parser),)</vt:lpstr>
      <vt:lpstr>TAPU (Transition-based UCCA Parser)</vt:lpstr>
      <vt:lpstr>TAPU</vt:lpstr>
      <vt:lpstr>TAPU</vt:lpstr>
      <vt:lpstr>TAPU</vt:lpstr>
      <vt:lpstr>UCCA for MTE</vt:lpstr>
      <vt:lpstr>HUME</vt:lpstr>
      <vt:lpstr>HUME</vt:lpstr>
      <vt:lpstr>HUME</vt:lpstr>
      <vt:lpstr>HUME</vt:lpstr>
      <vt:lpstr>AMR</vt:lpstr>
      <vt:lpstr>JAMR</vt:lpstr>
      <vt:lpstr>AMR-eager</vt:lpstr>
      <vt:lpstr>Amr-eager</vt:lpstr>
      <vt:lpstr>Amr-eager</vt:lpstr>
      <vt:lpstr>Amr-eager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Parsing Tools</dc:title>
  <dc:creator>Yinuo Guo (FA Talent)</dc:creator>
  <cp:lastModifiedBy>Yinuo Guo (FA Talent)</cp:lastModifiedBy>
  <cp:revision>33</cp:revision>
  <dcterms:created xsi:type="dcterms:W3CDTF">2019-11-06T13:13:09Z</dcterms:created>
  <dcterms:modified xsi:type="dcterms:W3CDTF">2019-11-11T13:29:14Z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v-yinguo@microsoft.com</vt:lpwstr>
  </property>
  <property fmtid="{D5CDD505-2E9C-101B-9397-08002B2CF9AE}" pid="5" name="MSIP_Label_f42aa342-8706-4288-bd11-ebb85995028c_SetDate">
    <vt:lpwstr>2019-11-09T05:36:58.0135486Z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077ab2f2-cb00-4dbb-9d30-eb90a638886f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