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DE"/>
    <a:srgbClr val="E7E6DB"/>
    <a:srgbClr val="E8E0DA"/>
    <a:srgbClr val="E5E4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60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D469B-6CC5-39B6-7837-62AC789EE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E518E4-4B28-DBBD-CC43-D421DF7B9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3F7569-6DF7-2D51-F003-F2FB34085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56C0-D8A1-402F-8752-A73BD4C2EAF7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E54BFD-0325-2CE6-9F81-D2E7982E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DAB0EE-CD7E-40D5-A640-34C7DBE2D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0C6F-769E-4089-BE95-1CB706155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60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D8A6F-DE9F-1BB2-44EB-E16B975BA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A8C2C8-D25E-8AE6-5936-C8A379F3D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DD052D-7F59-F50D-93F2-A46F63DF8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56C0-D8A1-402F-8752-A73BD4C2EAF7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EF9E9A-63A4-618A-358D-FC16B671E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E3AFC8-92DF-ED9E-C5AD-AF0BD3EF0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0C6F-769E-4089-BE95-1CB706155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250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0F9016-2188-8130-2B0E-84B2FB8F8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9B0E88-2290-38C0-7BBB-B7C0764F3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287F64-B9AA-14F3-4167-6E41E0498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56C0-D8A1-402F-8752-A73BD4C2EAF7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116182-51F0-EDB1-84ED-141CF9CC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24265-461C-CCCB-2077-4CC1C979B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0C6F-769E-4089-BE95-1CB706155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34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65660-5F8A-BB8C-0CDD-6BB9E874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DE239-F4B4-27EA-3AF4-95943A231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45FB10-2E15-0325-9EFF-A650B5B8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56C0-D8A1-402F-8752-A73BD4C2EAF7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80F10F-E857-9C06-9135-7FB95B421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115FB6-49BF-72FC-7E61-28BAA6DE0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0C6F-769E-4089-BE95-1CB706155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83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8EDD0-49E3-D355-4683-F2F54CAFC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18D86B-4E3B-45B7-758B-DDDEB4C46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0E3DA-BAF5-5DBB-296A-C1A0C7AB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56C0-D8A1-402F-8752-A73BD4C2EAF7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0800A8-B002-4564-9FFE-02EDE8BE1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72389B-B5C1-E686-0BE6-D0DF08D0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0C6F-769E-4089-BE95-1CB706155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53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0E583-5130-C70A-5D41-8E1B8F10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088376-93B1-3260-0F20-0B18ACB1EF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0A75B6-CB09-BF01-3CD3-82E71B38E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0152BB-DA6F-FE04-8363-603779A75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56C0-D8A1-402F-8752-A73BD4C2EAF7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269099-7057-0494-96D1-18E6B6D60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6C612B-22F4-653F-A222-E9D833695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0C6F-769E-4089-BE95-1CB706155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01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CDA1B-91D0-8049-512B-D8B4A99E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5757A8-FBA6-7B11-ABD5-F1AFED59A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F2AC61-620F-D8D4-EA40-F81E7861DB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FBD2B3-0242-710D-DD6B-9A84E4A1B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5790D7-3542-6251-4678-39B82C0C4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81B46B-5202-3F2C-E164-65049A1D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56C0-D8A1-402F-8752-A73BD4C2EAF7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933B355-4367-DC39-55C5-F604074D6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FFF1408-7498-392C-A6AA-A7773BC0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0C6F-769E-4089-BE95-1CB706155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52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79DAF-8E6F-3105-D462-59890613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9599DB-C903-0184-FC0C-686BEC93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56C0-D8A1-402F-8752-A73BD4C2EAF7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FFFCA2-82AE-1EB0-6980-17A0AC0D6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C2F631-D69E-4E10-32CE-D32530B7E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0C6F-769E-4089-BE95-1CB706155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586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9AA92F-FB5E-F314-42EB-758090166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56C0-D8A1-402F-8752-A73BD4C2EAF7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E09E69-AAB6-FC7C-CAA8-50CAE20D5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3CE723-7BB1-7242-3842-8606CFFB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0C6F-769E-4089-BE95-1CB706155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5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D9818-492B-BDE7-07C9-64DE4E365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381A41-FC22-5B7E-BF6D-6AF2F7CC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5DC5E5-772B-201C-253C-69726C3A3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949EA1-6430-9DF1-B315-D79E646D5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56C0-D8A1-402F-8752-A73BD4C2EAF7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C4C4B7-055B-90E2-0AFB-EA150E5A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72A0C3-8BF1-E349-B4A7-5E8A0EF0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0C6F-769E-4089-BE95-1CB706155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150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0826F-F8AD-0CF2-1E31-FF03A4319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6CBCA1-17E2-DA43-92DF-D76EC58970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3B5388B-13EB-8DF9-7C82-7FB7EF894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0D3790-F101-9845-F5FC-7ABC2BC2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356C0-D8A1-402F-8752-A73BD4C2EAF7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9D8EE1-E596-FC63-1B65-212698E2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1A6816-C8FF-143A-50D6-1F9EB2F72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30C6F-769E-4089-BE95-1CB706155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11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475928-AD3A-A1A4-8E47-957B4D48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09E6D5-397F-DED9-8B54-348E942F5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49AEB0-C557-B9F0-5D8E-62497E711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E356C0-D8A1-402F-8752-A73BD4C2EAF7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C6BC8A-1224-7FCD-2B45-45EB072E6C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0A14E1-62DC-BFF1-866D-D735D6FF6E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630C6F-769E-4089-BE95-1CB706155F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611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타원 11">
            <a:extLst>
              <a:ext uri="{FF2B5EF4-FFF2-40B4-BE49-F238E27FC236}">
                <a16:creationId xmlns:a16="http://schemas.microsoft.com/office/drawing/2014/main" id="{33DFCEC4-D5E5-2601-A057-09723D8A8F32}"/>
              </a:ext>
            </a:extLst>
          </p:cNvPr>
          <p:cNvSpPr/>
          <p:nvPr/>
        </p:nvSpPr>
        <p:spPr>
          <a:xfrm>
            <a:off x="8832573" y="4967038"/>
            <a:ext cx="2511286" cy="221510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8A7A819-DD6D-134B-7EB6-0A1BBEE12FE8}"/>
              </a:ext>
            </a:extLst>
          </p:cNvPr>
          <p:cNvSpPr/>
          <p:nvPr/>
        </p:nvSpPr>
        <p:spPr>
          <a:xfrm>
            <a:off x="-742121" y="-1170655"/>
            <a:ext cx="5486400" cy="489005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FF1A824-7D95-7B75-89C4-368BC5879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033" y="1524899"/>
            <a:ext cx="9144000" cy="1760676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Stroke Risk Prediction Based on Patient Health Records</a:t>
            </a:r>
            <a:endParaRPr lang="ko-KR" altLang="en-US" dirty="0"/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id="{0F917833-F78D-8778-534F-1DAE1222E1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41704" y="4040649"/>
            <a:ext cx="3538329" cy="221510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4600" dirty="0"/>
              <a:t>D</a:t>
            </a:r>
            <a:r>
              <a:rPr lang="ko-KR" altLang="en-US" sz="4600" dirty="0"/>
              <a:t>조</a:t>
            </a:r>
            <a:endParaRPr lang="en-US" altLang="ko-KR" sz="4600" dirty="0"/>
          </a:p>
          <a:p>
            <a:r>
              <a:rPr lang="en-US" altLang="ko-KR" dirty="0"/>
              <a:t>202235038 </a:t>
            </a:r>
            <a:r>
              <a:rPr lang="ko-KR" altLang="en-US" dirty="0" err="1"/>
              <a:t>문희진</a:t>
            </a:r>
            <a:endParaRPr lang="en-US" altLang="ko-KR" dirty="0"/>
          </a:p>
          <a:p>
            <a:r>
              <a:rPr lang="en-US" altLang="ko-KR" dirty="0"/>
              <a:t>202235070 </a:t>
            </a:r>
            <a:r>
              <a:rPr lang="ko-KR" altLang="en-US" dirty="0"/>
              <a:t>안수빈</a:t>
            </a:r>
            <a:endParaRPr lang="en-US" altLang="ko-KR" dirty="0"/>
          </a:p>
          <a:p>
            <a:r>
              <a:rPr lang="en-US" altLang="ko-KR" dirty="0"/>
              <a:t>202235130 </a:t>
            </a:r>
            <a:r>
              <a:rPr lang="ko-KR" altLang="en-US" dirty="0" err="1"/>
              <a:t>조혜린</a:t>
            </a:r>
            <a:endParaRPr lang="en-US" altLang="ko-KR" dirty="0"/>
          </a:p>
          <a:p>
            <a:r>
              <a:rPr lang="en-US" altLang="ko-KR" dirty="0"/>
              <a:t>202033624 </a:t>
            </a:r>
            <a:r>
              <a:rPr lang="ko-KR" altLang="en-US" dirty="0"/>
              <a:t>한민섭</a:t>
            </a:r>
          </a:p>
        </p:txBody>
      </p:sp>
    </p:spTree>
    <p:extLst>
      <p:ext uri="{BB962C8B-B14F-4D97-AF65-F5344CB8AC3E}">
        <p14:creationId xmlns:p14="http://schemas.microsoft.com/office/powerpoint/2010/main" val="65249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E81F7683-4797-36B3-49BC-C57BECA6A1B5}"/>
              </a:ext>
            </a:extLst>
          </p:cNvPr>
          <p:cNvGrpSpPr/>
          <p:nvPr/>
        </p:nvGrpSpPr>
        <p:grpSpPr>
          <a:xfrm>
            <a:off x="317264" y="323539"/>
            <a:ext cx="2934838" cy="1041434"/>
            <a:chOff x="1371600" y="2705100"/>
            <a:chExt cx="2940518" cy="2790925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09F7157D-DA83-00B0-50C6-FEB8521E1E4D}"/>
                </a:ext>
              </a:extLst>
            </p:cNvPr>
            <p:cNvSpPr/>
            <p:nvPr/>
          </p:nvSpPr>
          <p:spPr>
            <a:xfrm>
              <a:off x="1371600" y="2705100"/>
              <a:ext cx="2940518" cy="2790925"/>
            </a:xfrm>
            <a:prstGeom prst="roundRect">
              <a:avLst/>
            </a:prstGeom>
            <a:solidFill>
              <a:srgbClr val="F4F3F3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1819656">
                <a:spcAft>
                  <a:spcPts val="600"/>
                </a:spcAft>
              </a:pPr>
              <a:r>
                <a:rPr lang="en-US" altLang="ko-KR"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1.</a:t>
              </a:r>
            </a:p>
            <a:p>
              <a:pPr>
                <a:spcAft>
                  <a:spcPts val="600"/>
                </a:spcAft>
              </a:pPr>
              <a:endParaRPr lang="ko-KR" altLang="en-US" sz="1500">
                <a:solidFill>
                  <a:schemeClr val="tx1"/>
                </a:solidFill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BDC1C427-2A88-FFAF-53E4-AB865808F0AF}"/>
                </a:ext>
              </a:extLst>
            </p:cNvPr>
            <p:cNvSpPr/>
            <p:nvPr/>
          </p:nvSpPr>
          <p:spPr>
            <a:xfrm>
              <a:off x="1371600" y="2705100"/>
              <a:ext cx="2940518" cy="2790925"/>
            </a:xfrm>
            <a:prstGeom prst="roundRect">
              <a:avLst/>
            </a:prstGeom>
            <a:solidFill>
              <a:srgbClr val="F4F3F3"/>
            </a:solidFill>
            <a:ln>
              <a:noFill/>
            </a:ln>
            <a:effectLst>
              <a:outerShdw blurRad="381000" dist="152400" dir="13500000" sx="96000" sy="96000" algn="br" rotWithShape="0">
                <a:schemeClr val="bg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500">
                <a:solidFill>
                  <a:schemeClr val="tx1"/>
                </a:solidFill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BB44F00-E3F7-0D33-E84F-280FDF866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825" y="355322"/>
            <a:ext cx="1681716" cy="1009651"/>
          </a:xfrm>
        </p:spPr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0335D0-1822-5AB8-ABDA-3D72462EF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052"/>
            <a:ext cx="10515600" cy="4334911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2800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951EF-3706-7561-2A65-438CAC4CE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6E363C-FE25-C82E-8D48-FFAD627B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37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5FABD-387E-527F-8771-3027131E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32A09-D66F-E2E6-0979-281AAA283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190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3EA445-5B5B-0B38-B018-60742662B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B9BB8E-CBF3-B9B0-8FBE-5DC9BF40A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948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0F236-8BA6-7A4F-0424-B70A60A4A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EC2082-BB64-4DF4-5582-1636FB4C3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432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21</Words>
  <Application>Microsoft Office PowerPoint</Application>
  <PresentationFormat>와이드스크린</PresentationFormat>
  <Paragraphs>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Stroke Risk Prediction Based on Patient Health Records</vt:lpstr>
      <vt:lpstr>Index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안수빈</dc:creator>
  <cp:lastModifiedBy>안수빈</cp:lastModifiedBy>
  <cp:revision>2</cp:revision>
  <dcterms:created xsi:type="dcterms:W3CDTF">2025-05-27T01:26:00Z</dcterms:created>
  <dcterms:modified xsi:type="dcterms:W3CDTF">2025-05-27T04:40:28Z</dcterms:modified>
</cp:coreProperties>
</file>