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7" r:id="rId7"/>
    <p:sldId id="261" r:id="rId8"/>
    <p:sldId id="266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96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910C4-037F-CD36-6BBD-91EA3040A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942CE8-9039-1382-16FB-F22B0F40AE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C29514-6F58-9323-720F-BF0A70BA6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B80E-4974-48F1-920F-4CA7DCFA4311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24CA3A-5B7C-6E70-3432-6E8840EC9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FD5367-AD55-8FB0-11D5-FBCE6AE1C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FC90-239C-4479-A8F5-5B6A0D67D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278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E9F04-3555-6A5D-A8F7-DCA081D11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D634EFE-CC18-38BB-12B3-FC098504FD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2BCF6-8339-9080-FE4F-DE68A62C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B80E-4974-48F1-920F-4CA7DCFA4311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96A6C4-36CD-32C9-24EE-667B5800F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9AAD01-8C6A-397B-B209-58C5BB201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FC90-239C-4479-A8F5-5B6A0D67D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840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D041F3D-1503-DE71-AA85-51D2D80B79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15B84F-79F2-BC4E-F136-04ABDE24A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5A1BFD-9B63-C93E-24E4-CCC46D0B4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B80E-4974-48F1-920F-4CA7DCFA4311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5184CA-95AF-6A25-9688-98F3297E0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A247BE-BF7E-B361-5D06-C40FFBEED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FC90-239C-4479-A8F5-5B6A0D67D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643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10C643-E596-E18E-C3ED-BAE4AC54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B508C8-6AC0-65BF-0053-A2E15149B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07710-0E20-F193-11D7-A3467D34E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B80E-4974-48F1-920F-4CA7DCFA4311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345D1D-DF24-1117-0E95-52D174717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FD59BD-0905-F99D-1D1F-DB5ABCD01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FC90-239C-4479-A8F5-5B6A0D67D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70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24A5E-E0B8-41AB-0362-8569B0478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EDBCA1-3263-63FD-B528-1C02971B3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088605-9AA6-A7FD-E80A-14DFA931F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B80E-4974-48F1-920F-4CA7DCFA4311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5E8892-70C9-D417-73E6-65C655615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AA9056-DE24-7CCF-AC5F-47311D28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FC90-239C-4479-A8F5-5B6A0D67D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18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06704E-8C0E-D36C-0DBB-B3AF78962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3D0002-B4C2-D550-6605-1D09C123F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ECD9FE-AA17-05FB-3015-72081DB25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BEE87E-1255-AEF1-5333-3955D959F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B80E-4974-48F1-920F-4CA7DCFA4311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20DB6E-5A62-6543-C36A-B653A4B1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8B7A9D-AD77-30CE-00F5-891FA8F1A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FC90-239C-4479-A8F5-5B6A0D67D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68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09013-AB41-B324-5B09-4BEC61B3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53A559-B2B6-E59E-B20D-6D09D93C95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6C2760-F83C-8E2E-28E9-28D38EB6C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B45EC4-30D7-A01A-62A2-DEB151AF7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D472A5-BAC0-8F20-A16A-B0C085B1A6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BC12DE9-7F63-1F44-47C2-320AD773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B80E-4974-48F1-920F-4CA7DCFA4311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5BF4FF4-9ED3-0B89-AAD0-40FD17175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FAD272-D5D7-5B6C-AA9A-B89DC6011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FC90-239C-4479-A8F5-5B6A0D67D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400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26CDA-E19B-CCB6-3E59-BB6E64262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8AA26E-AE93-E503-375C-52E5AB7EF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B80E-4974-48F1-920F-4CA7DCFA4311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CFD7FC-55A1-F613-27C7-30B99BFCA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6EE5B7-BFE7-18AB-0216-1683137EC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FC90-239C-4479-A8F5-5B6A0D67D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566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17E296-DF41-5240-4B04-02DA0CACE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B80E-4974-48F1-920F-4CA7DCFA4311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BADEFD-F9C3-902B-41D3-6E797D274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AF0E91-61E2-DA80-71FB-BDAA64FB8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FC90-239C-4479-A8F5-5B6A0D67D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023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13B4F-A93E-E3F6-CF0C-8FEE1D7F5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164E83-D447-C2A6-B309-31F79F20B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B58420-052A-5588-33A5-220F0D692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2914B9-D622-4E8C-9355-C30F9355D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B80E-4974-48F1-920F-4CA7DCFA4311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4EFC29-7024-3E33-0140-3D2929AB1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99F58E-70A8-A0EF-A1F7-59B53D003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FC90-239C-4479-A8F5-5B6A0D67D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10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A075F4-151A-7A52-5B6D-A8B1932EB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9351858-E449-7C0B-F5A6-F7606471D5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3605FEE-F582-7D90-44B4-C763FC5F1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33D7F9-B816-DBF9-9701-523FB0C79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CB80E-4974-48F1-920F-4CA7DCFA4311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4264C7-897F-5DBA-7C7E-C1030C2F0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ABA8D-4165-7948-5E07-199AB1C7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FC90-239C-4479-A8F5-5B6A0D67D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3877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8D4BE7F-9B0D-F549-85D3-E17A0B3A4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AB3FAA-93F8-7431-C51C-A8B9A8270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C2D966-8F1B-C1CF-C8BB-CF73FB14E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BCB80E-4974-48F1-920F-4CA7DCFA4311}" type="datetimeFigureOut">
              <a:rPr lang="ko-KR" altLang="en-US" smtClean="0"/>
              <a:t>2025-05-11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76F578-E7E6-192E-9F78-9AC9B7DA0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CFD266-2D09-75D6-8F4C-423C5DA4D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B7FC90-239C-4479-A8F5-5B6A0D67DB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82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fedesoriano/stroke-prediction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lying-adventure/DataScience_StrokeRiskPrediction" TargetMode="External"/><Relationship Id="rId2" Type="http://schemas.openxmlformats.org/officeDocument/2006/relationships/hyperlink" Target="https://www.kaggle.com/datasets/fedesoriano/stroke-prediction-datase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F77E0-EFC1-CC98-4087-5B8A627E6D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Stroke Risk Prediction Based on Patient Health Records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2C6ECC-3F5D-D703-6BDD-6B57985BB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2215102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4600" dirty="0"/>
              <a:t>D</a:t>
            </a:r>
            <a:r>
              <a:rPr lang="ko-KR" altLang="en-US" sz="4600" dirty="0"/>
              <a:t>조</a:t>
            </a:r>
            <a:endParaRPr lang="en-US" altLang="ko-KR" sz="4600" dirty="0"/>
          </a:p>
          <a:p>
            <a:r>
              <a:rPr lang="en-US" altLang="ko-KR" dirty="0"/>
              <a:t>202235038 </a:t>
            </a:r>
            <a:r>
              <a:rPr lang="ko-KR" altLang="en-US" dirty="0" err="1"/>
              <a:t>문희진</a:t>
            </a:r>
            <a:endParaRPr lang="en-US" altLang="ko-KR" dirty="0"/>
          </a:p>
          <a:p>
            <a:r>
              <a:rPr lang="en-US" altLang="ko-KR" dirty="0"/>
              <a:t>202235070 </a:t>
            </a:r>
            <a:r>
              <a:rPr lang="ko-KR" altLang="en-US" dirty="0"/>
              <a:t>안수빈</a:t>
            </a:r>
            <a:endParaRPr lang="en-US" altLang="ko-KR" dirty="0"/>
          </a:p>
          <a:p>
            <a:r>
              <a:rPr lang="en-US" altLang="ko-KR" dirty="0"/>
              <a:t>202235130 </a:t>
            </a:r>
            <a:r>
              <a:rPr lang="ko-KR" altLang="en-US" dirty="0" err="1"/>
              <a:t>조혜린</a:t>
            </a:r>
            <a:endParaRPr lang="en-US" altLang="ko-KR" dirty="0"/>
          </a:p>
          <a:p>
            <a:r>
              <a:rPr lang="en-US" altLang="ko-KR" dirty="0"/>
              <a:t>202033624 </a:t>
            </a:r>
            <a:r>
              <a:rPr lang="ko-KR" altLang="en-US" dirty="0"/>
              <a:t>한민섭</a:t>
            </a:r>
          </a:p>
        </p:txBody>
      </p:sp>
    </p:spTree>
    <p:extLst>
      <p:ext uri="{BB962C8B-B14F-4D97-AF65-F5344CB8AC3E}">
        <p14:creationId xmlns:p14="http://schemas.microsoft.com/office/powerpoint/2010/main" val="58901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AC50E-58CA-02E7-270E-01B86FF8D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Index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0609D2-58E3-A04F-4BE3-D32F155EC0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ko-KR" dirty="0"/>
              <a:t>Project Overview &amp; Objective </a:t>
            </a:r>
          </a:p>
          <a:p>
            <a:pPr marL="514350" indent="-514350">
              <a:buAutoNum type="arabicPeriod"/>
            </a:pPr>
            <a:r>
              <a:rPr lang="en-US" altLang="ko-KR" dirty="0"/>
              <a:t>Dataset</a:t>
            </a:r>
            <a:r>
              <a:rPr lang="ko-KR" altLang="en-US" dirty="0"/>
              <a:t> </a:t>
            </a:r>
            <a:r>
              <a:rPr lang="en-US" altLang="ko-KR" dirty="0"/>
              <a:t>Description</a:t>
            </a:r>
          </a:p>
          <a:p>
            <a:pPr marL="0" indent="0">
              <a:buNone/>
            </a:pPr>
            <a:r>
              <a:rPr lang="en-US" altLang="ko-KR" dirty="0"/>
              <a:t>3. Methodology</a:t>
            </a:r>
          </a:p>
          <a:p>
            <a:pPr marL="0" indent="0">
              <a:buNone/>
            </a:pPr>
            <a:r>
              <a:rPr lang="en-US" altLang="ko-KR" dirty="0"/>
              <a:t>4. Bonus Technique </a:t>
            </a:r>
          </a:p>
          <a:p>
            <a:pPr marL="0" indent="0">
              <a:buNone/>
            </a:pPr>
            <a:r>
              <a:rPr lang="en-US" altLang="ko-KR" dirty="0"/>
              <a:t>5. Evaluation &amp; Expected Outcomes </a:t>
            </a:r>
          </a:p>
          <a:p>
            <a:pPr marL="0" indent="0">
              <a:buNone/>
            </a:pPr>
            <a:r>
              <a:rPr lang="en-US" altLang="ko-KR" dirty="0"/>
              <a:t>6. References &amp; </a:t>
            </a:r>
            <a:r>
              <a:rPr lang="en-US" altLang="ko-KR" dirty="0" err="1"/>
              <a:t>Github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797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3FCAB-3DD9-F8B2-9877-8280C80F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Overview &amp; Objective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62B259-7B20-5BE7-13B3-DD1E6D3C7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Stroke is a leading cause of death and disability worldwide.</a:t>
            </a:r>
          </a:p>
          <a:p>
            <a:r>
              <a:rPr lang="en-US" altLang="ko-KR" dirty="0"/>
              <a:t> Early detection of high-risk individuals can prevent severe outcomes. </a:t>
            </a:r>
          </a:p>
          <a:p>
            <a:r>
              <a:rPr lang="en-US" altLang="ko-KR" dirty="0"/>
              <a:t>The objective is to develop a classification model to predict stroke occurrence based on patient information.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843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B79348-4EDE-82A9-36DD-4293A9D36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Data description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08DE78-2CE3-F916-EB49-CA1493F1B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874" y="1825625"/>
            <a:ext cx="11841126" cy="4351338"/>
          </a:xfrm>
        </p:spPr>
        <p:txBody>
          <a:bodyPr/>
          <a:lstStyle/>
          <a:p>
            <a:r>
              <a:rPr lang="en-US" altLang="ko-KR" dirty="0"/>
              <a:t>Source: Kaggle (</a:t>
            </a:r>
            <a:r>
              <a:rPr lang="en-US" altLang="ko-KR" sz="2000" dirty="0">
                <a:hlinkClick r:id="rId2"/>
              </a:rPr>
              <a:t>https://www.kaggle.com/datasets/fedesoriano/stroke-prediction-dataset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Records: 5,110 patient entries</a:t>
            </a:r>
          </a:p>
          <a:p>
            <a:r>
              <a:rPr lang="en-US" altLang="ko-KR" dirty="0"/>
              <a:t>Features</a:t>
            </a:r>
          </a:p>
          <a:p>
            <a:pPr lvl="1"/>
            <a:r>
              <a:rPr lang="en-US" altLang="ko-KR" dirty="0"/>
              <a:t> Categorical: gender, hypertension, </a:t>
            </a:r>
            <a:r>
              <a:rPr lang="en-US" altLang="ko-KR" dirty="0" err="1"/>
              <a:t>heart_disease</a:t>
            </a:r>
            <a:r>
              <a:rPr lang="en-US" altLang="ko-KR" dirty="0"/>
              <a:t>, </a:t>
            </a:r>
            <a:r>
              <a:rPr lang="en-US" altLang="ko-KR" dirty="0" err="1"/>
              <a:t>ever_married</a:t>
            </a:r>
            <a:r>
              <a:rPr lang="en-US" altLang="ko-KR" dirty="0"/>
              <a:t>, </a:t>
            </a:r>
            <a:r>
              <a:rPr lang="en-US" altLang="ko-KR" dirty="0" err="1"/>
              <a:t>work_type</a:t>
            </a:r>
            <a:r>
              <a:rPr lang="en-US" altLang="ko-KR" dirty="0"/>
              <a:t>, </a:t>
            </a:r>
            <a:r>
              <a:rPr lang="en-US" altLang="ko-KR" dirty="0" err="1"/>
              <a:t>Residence_type</a:t>
            </a:r>
            <a:r>
              <a:rPr lang="en-US" altLang="ko-KR" dirty="0"/>
              <a:t>, </a:t>
            </a:r>
            <a:r>
              <a:rPr lang="en-US" altLang="ko-KR" dirty="0" err="1"/>
              <a:t>smoking_status</a:t>
            </a:r>
            <a:endParaRPr lang="en-US" altLang="ko-KR" dirty="0"/>
          </a:p>
          <a:p>
            <a:pPr lvl="1"/>
            <a:r>
              <a:rPr lang="en-US" altLang="ko-KR" dirty="0"/>
              <a:t>Numerical: age, </a:t>
            </a:r>
            <a:r>
              <a:rPr lang="en-US" altLang="ko-KR" dirty="0" err="1"/>
              <a:t>avg_glucose_level</a:t>
            </a:r>
            <a:r>
              <a:rPr lang="en-US" altLang="ko-KR" dirty="0"/>
              <a:t>, </a:t>
            </a:r>
            <a:r>
              <a:rPr lang="en-US" altLang="ko-KR" dirty="0" err="1"/>
              <a:t>bmi</a:t>
            </a:r>
            <a:endParaRPr lang="en-US" altLang="ko-KR" dirty="0"/>
          </a:p>
          <a:p>
            <a:pPr lvl="1"/>
            <a:r>
              <a:rPr lang="en-US" altLang="ko-KR" dirty="0"/>
              <a:t>Target: stroke (0:no, 1:yes)</a:t>
            </a:r>
          </a:p>
          <a:p>
            <a:r>
              <a:rPr lang="en-US" altLang="ko-KR" dirty="0"/>
              <a:t>Dirty data</a:t>
            </a:r>
          </a:p>
          <a:p>
            <a:pPr lvl="1"/>
            <a:r>
              <a:rPr lang="en-US" altLang="ko-KR" dirty="0"/>
              <a:t>Missing values: </a:t>
            </a:r>
            <a:r>
              <a:rPr lang="en-US" altLang="ko-KR" dirty="0" err="1"/>
              <a:t>bmi</a:t>
            </a:r>
            <a:endParaRPr lang="en-US" altLang="ko-KR" dirty="0"/>
          </a:p>
          <a:p>
            <a:pPr lvl="1"/>
            <a:r>
              <a:rPr lang="en-US" altLang="ko-KR" dirty="0"/>
              <a:t>Outlier: age</a:t>
            </a:r>
          </a:p>
        </p:txBody>
      </p:sp>
    </p:spTree>
    <p:extLst>
      <p:ext uri="{BB962C8B-B14F-4D97-AF65-F5344CB8AC3E}">
        <p14:creationId xmlns:p14="http://schemas.microsoft.com/office/powerpoint/2010/main" val="1728807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517E4-A894-0325-893A-256B1026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85" y="141389"/>
            <a:ext cx="10515600" cy="1325563"/>
          </a:xfrm>
        </p:spPr>
        <p:txBody>
          <a:bodyPr/>
          <a:lstStyle/>
          <a:p>
            <a:r>
              <a:rPr lang="en-US" altLang="ko-KR" dirty="0"/>
              <a:t>Methodology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22BC61-FA0E-B39A-C5F8-96AC68A82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468" y="933856"/>
            <a:ext cx="11013332" cy="5651770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Data Inspection</a:t>
            </a:r>
          </a:p>
          <a:p>
            <a:pPr lvl="1"/>
            <a:r>
              <a:rPr lang="en-US" altLang="ko-KR" dirty="0"/>
              <a:t>Handling Missing Values</a:t>
            </a:r>
          </a:p>
          <a:p>
            <a:pPr lvl="2"/>
            <a:r>
              <a:rPr lang="en-US" altLang="ko-KR" dirty="0"/>
              <a:t>Replace missing values in the BMI column using the median value.</a:t>
            </a:r>
          </a:p>
          <a:p>
            <a:pPr lvl="1"/>
            <a:r>
              <a:rPr lang="en-US" altLang="ko-KR" dirty="0"/>
              <a:t>Handling Outliers</a:t>
            </a:r>
          </a:p>
          <a:p>
            <a:pPr lvl="2"/>
            <a:r>
              <a:rPr lang="en-US" altLang="ko-KR" dirty="0"/>
              <a:t>Remove rows with abnormal values in the Age column.</a:t>
            </a:r>
          </a:p>
          <a:p>
            <a:r>
              <a:rPr lang="en-US" altLang="ko-KR" dirty="0"/>
              <a:t>Data Preparation</a:t>
            </a:r>
          </a:p>
          <a:p>
            <a:pPr lvl="1"/>
            <a:r>
              <a:rPr lang="en-US" altLang="ko-KR" dirty="0"/>
              <a:t>Categorical Variable Encoding: One-Hot Encoding</a:t>
            </a:r>
          </a:p>
          <a:p>
            <a:pPr lvl="2"/>
            <a:r>
              <a:rPr lang="en-US" altLang="ko-KR" dirty="0"/>
              <a:t>Example features:</a:t>
            </a:r>
          </a:p>
          <a:p>
            <a:pPr lvl="3"/>
            <a:r>
              <a:rPr lang="en-US" altLang="ko-KR" dirty="0" err="1"/>
              <a:t>smoking_status</a:t>
            </a:r>
            <a:r>
              <a:rPr lang="en-US" altLang="ko-KR" dirty="0"/>
              <a:t>: "formerly smoked", "never smoked", "smokes", "Unknown" (4 categories)</a:t>
            </a:r>
          </a:p>
          <a:p>
            <a:pPr lvl="3"/>
            <a:r>
              <a:rPr lang="en-US" altLang="ko-KR" dirty="0" err="1"/>
              <a:t>work_type</a:t>
            </a:r>
            <a:r>
              <a:rPr lang="en-US" altLang="ko-KR" dirty="0"/>
              <a:t>: "children", "</a:t>
            </a:r>
            <a:r>
              <a:rPr lang="en-US" altLang="ko-KR" dirty="0" err="1"/>
              <a:t>Govt_job</a:t>
            </a:r>
            <a:r>
              <a:rPr lang="en-US" altLang="ko-KR" dirty="0"/>
              <a:t>", "</a:t>
            </a:r>
            <a:r>
              <a:rPr lang="en-US" altLang="ko-KR" dirty="0" err="1"/>
              <a:t>Never_worked</a:t>
            </a:r>
            <a:r>
              <a:rPr lang="en-US" altLang="ko-KR" dirty="0"/>
              <a:t>", "Private", "Self-employed" (5 categories)</a:t>
            </a:r>
          </a:p>
          <a:p>
            <a:pPr lvl="1"/>
            <a:r>
              <a:rPr lang="en-US" altLang="ko-KR" dirty="0"/>
              <a:t>Label Encoding</a:t>
            </a:r>
          </a:p>
          <a:p>
            <a:pPr lvl="2"/>
            <a:r>
              <a:rPr lang="en-US" altLang="ko-KR" dirty="0"/>
              <a:t>Example features:</a:t>
            </a:r>
          </a:p>
          <a:p>
            <a:pPr lvl="3"/>
            <a:r>
              <a:rPr lang="en-US" altLang="ko-KR" dirty="0"/>
              <a:t>hypertension, </a:t>
            </a:r>
            <a:r>
              <a:rPr lang="en-US" altLang="ko-KR" dirty="0" err="1"/>
              <a:t>heart_disease</a:t>
            </a:r>
            <a:r>
              <a:rPr lang="en-US" altLang="ko-KR" dirty="0"/>
              <a:t> (Convert Yes/No to 1/0)</a:t>
            </a:r>
          </a:p>
          <a:p>
            <a:r>
              <a:rPr lang="en-US" altLang="ko-KR" dirty="0"/>
              <a:t>Data Analysis</a:t>
            </a:r>
          </a:p>
          <a:p>
            <a:pPr lvl="1"/>
            <a:r>
              <a:rPr lang="en-US" altLang="ko-KR" dirty="0"/>
              <a:t>Clustering</a:t>
            </a:r>
          </a:p>
          <a:p>
            <a:pPr lvl="2"/>
            <a:r>
              <a:rPr lang="en-US" altLang="ko-KR" dirty="0"/>
              <a:t>Understand cluster characteristics using K-Means Clustering to identify patterns among patient groups.</a:t>
            </a:r>
          </a:p>
          <a:p>
            <a:pPr lvl="1"/>
            <a:r>
              <a:rPr lang="en-US" altLang="ko-KR" dirty="0"/>
              <a:t>Classification</a:t>
            </a:r>
          </a:p>
          <a:p>
            <a:pPr lvl="2"/>
            <a:r>
              <a:rPr lang="en-US" altLang="ko-KR" dirty="0"/>
              <a:t>Predict individual stroke risk using Logistic Regression based on patient demographic and health features.</a:t>
            </a:r>
          </a:p>
        </p:txBody>
      </p:sp>
    </p:spTree>
    <p:extLst>
      <p:ext uri="{BB962C8B-B14F-4D97-AF65-F5344CB8AC3E}">
        <p14:creationId xmlns:p14="http://schemas.microsoft.com/office/powerpoint/2010/main" val="2775930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AEC49F-ED20-25A1-5756-6F6D28DE5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Bonus Technique (SMOTE Oversampling)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16BF8D-5615-E4C1-0368-6AEFE9EAB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97354"/>
          </a:xfrm>
        </p:spPr>
        <p:txBody>
          <a:bodyPr/>
          <a:lstStyle/>
          <a:p>
            <a:r>
              <a:rPr lang="en-US" altLang="ko-KR" dirty="0"/>
              <a:t>Handling Extreme Class Imbalance with SMOTE</a:t>
            </a:r>
          </a:p>
          <a:p>
            <a:r>
              <a:rPr lang="en-US" altLang="ko-KR" dirty="0"/>
              <a:t>Since stroke cases make up only 5% of the dataset, standard training may result in biased models that ignore minority cases.</a:t>
            </a:r>
          </a:p>
          <a:p>
            <a:r>
              <a:rPr lang="en-US" altLang="ko-KR" dirty="0"/>
              <a:t>We apply SMOTE (Synthetic Minority Over-sampling Technique)to generate synthetic samples for the minority class (stroke cases)to balance the training data and improve minority class prediction.</a:t>
            </a:r>
          </a:p>
          <a:p>
            <a:r>
              <a:rPr lang="en-US" altLang="ko-KR" dirty="0"/>
              <a:t>This technique was not covered in class and is added based on independent learning.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777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6E71C-BB51-9C87-C489-F624ED0E4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Evaluation &amp; Expected Outcomes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F740AF-E6E6-AD1F-7417-EF2C12CA6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ko-KR" dirty="0"/>
              <a:t>Evaluation</a:t>
            </a:r>
          </a:p>
          <a:p>
            <a:pPr lvl="1"/>
            <a:r>
              <a:rPr lang="en-US" altLang="ko-KR" dirty="0"/>
              <a:t>Required method: 5-fold cross validation to evaluate all classification models</a:t>
            </a:r>
          </a:p>
          <a:p>
            <a:pPr lvl="1"/>
            <a:r>
              <a:rPr lang="en-US" altLang="ko-KR" dirty="0"/>
              <a:t>Evaluation metrics: Accuracy, F1-score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Expected Outcomes</a:t>
            </a:r>
          </a:p>
          <a:p>
            <a:pPr lvl="1"/>
            <a:r>
              <a:rPr lang="en-US" altLang="ko-KR" dirty="0"/>
              <a:t>Provide a practical tool for early stroke risk detection in medical settings</a:t>
            </a:r>
          </a:p>
          <a:p>
            <a:pPr lvl="1"/>
            <a:r>
              <a:rPr lang="en-US" altLang="ko-KR" dirty="0"/>
              <a:t>Identify key risk factors such as age, hypertension, and glucose level</a:t>
            </a:r>
          </a:p>
          <a:p>
            <a:pPr lvl="1"/>
            <a:r>
              <a:rPr lang="en-US" altLang="ko-KR" dirty="0"/>
              <a:t>It is predicted that the accuracy will be higher when using </a:t>
            </a:r>
            <a:r>
              <a:rPr lang="en-US" altLang="ko-KR" dirty="0" err="1"/>
              <a:t>Kmeans</a:t>
            </a:r>
            <a:r>
              <a:rPr lang="en-US" altLang="ko-KR" dirty="0"/>
              <a:t> clustering together than when using logistic regression alone. In other words, using group information together can make the prediction more accurate.</a:t>
            </a:r>
          </a:p>
        </p:txBody>
      </p:sp>
    </p:spTree>
    <p:extLst>
      <p:ext uri="{BB962C8B-B14F-4D97-AF65-F5344CB8AC3E}">
        <p14:creationId xmlns:p14="http://schemas.microsoft.com/office/powerpoint/2010/main" val="2887032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F29305-C40D-0707-F96C-1453A6430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References &amp; </a:t>
            </a:r>
            <a:r>
              <a:rPr lang="en-US" altLang="ko-KR" dirty="0" err="1"/>
              <a:t>Github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E9C300-58D3-788A-216D-FB705F648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Kaggle Dataset: </a:t>
            </a:r>
            <a:r>
              <a:rPr lang="en-US" altLang="ko-KR" dirty="0">
                <a:hlinkClick r:id="rId2"/>
              </a:rPr>
              <a:t>https://www.kaggle.com/datasets/fedesoriano/stroke-prediction-dataset</a:t>
            </a:r>
            <a:endParaRPr lang="en-US" altLang="ko-KR" dirty="0"/>
          </a:p>
          <a:p>
            <a:r>
              <a:rPr lang="en-US" altLang="ko-KR" dirty="0"/>
              <a:t>Course Lectures and Labs</a:t>
            </a:r>
            <a:endParaRPr lang="en-US" altLang="ko-KR" dirty="0">
              <a:hlinkClick r:id="rId3"/>
            </a:endParaRPr>
          </a:p>
          <a:p>
            <a:r>
              <a:rPr lang="en-US" altLang="ko-KR" dirty="0">
                <a:hlinkClick r:id="rId3"/>
              </a:rPr>
              <a:t>flying-adventure/</a:t>
            </a:r>
            <a:r>
              <a:rPr lang="en-US" altLang="ko-KR" dirty="0" err="1">
                <a:hlinkClick r:id="rId3"/>
              </a:rPr>
              <a:t>DataScience_StrokeRiskPrediction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280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508</Words>
  <Application>Microsoft Office PowerPoint</Application>
  <PresentationFormat>와이드스크린</PresentationFormat>
  <Paragraphs>64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Stroke Risk Prediction Based on Patient Health Records</vt:lpstr>
      <vt:lpstr>Index</vt:lpstr>
      <vt:lpstr>Project Overview &amp; Objective </vt:lpstr>
      <vt:lpstr>Data description</vt:lpstr>
      <vt:lpstr>Methodology </vt:lpstr>
      <vt:lpstr>Bonus Technique (SMOTE Oversampling)</vt:lpstr>
      <vt:lpstr>Evaluation &amp; Expected Outcomes </vt:lpstr>
      <vt:lpstr>References &amp; Github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안수빈</dc:creator>
  <cp:lastModifiedBy>안수빈</cp:lastModifiedBy>
  <cp:revision>9</cp:revision>
  <dcterms:created xsi:type="dcterms:W3CDTF">2025-05-10T07:05:37Z</dcterms:created>
  <dcterms:modified xsi:type="dcterms:W3CDTF">2025-05-11T10:22:12Z</dcterms:modified>
</cp:coreProperties>
</file>