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3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60BE-C45C-46CF-98D3-EB0DE6CB488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626A-7534-430D-9233-873C86AB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制定发布计划和方案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963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程序发布流程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91000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开发人员提交代码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9000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管理员发布测试站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62501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开发人员测试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88664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开发人员本机自测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48200" y="2264214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测试站还原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0" y="989175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管理员备份测试站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38501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QA</a:t>
            </a:r>
            <a:r>
              <a:rPr lang="zh-CN" altLang="en-US" sz="1050" dirty="0" smtClean="0">
                <a:solidFill>
                  <a:schemeClr val="tx1"/>
                </a:solidFill>
              </a:rPr>
              <a:t>测试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52601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管理员备份生产环境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08604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管理员发布生产环境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4101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开发人员测试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4101" y="2916755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QA</a:t>
            </a:r>
            <a:r>
              <a:rPr lang="zh-CN" altLang="en-US" sz="1050" dirty="0" smtClean="0">
                <a:solidFill>
                  <a:schemeClr val="tx1"/>
                </a:solidFill>
              </a:rPr>
              <a:t>测试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14101" y="196505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发布成功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24618" y="2291444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生产环境还原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>
          <a:xfrm>
            <a:off x="2057400" y="1143000"/>
            <a:ext cx="531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6" idx="1"/>
          </p:cNvCxnSpPr>
          <p:nvPr/>
        </p:nvCxnSpPr>
        <p:spPr>
          <a:xfrm>
            <a:off x="3655464" y="1143000"/>
            <a:ext cx="535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2" idx="1"/>
          </p:cNvCxnSpPr>
          <p:nvPr/>
        </p:nvCxnSpPr>
        <p:spPr>
          <a:xfrm flipV="1">
            <a:off x="5257800" y="1141575"/>
            <a:ext cx="457200" cy="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8" idx="1"/>
          </p:cNvCxnSpPr>
          <p:nvPr/>
        </p:nvCxnSpPr>
        <p:spPr>
          <a:xfrm>
            <a:off x="6781800" y="1141575"/>
            <a:ext cx="457200" cy="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>
            <a:off x="7772400" y="1295400"/>
            <a:ext cx="23501" cy="2471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1"/>
            <a:endCxn id="13" idx="3"/>
          </p:cNvCxnSpPr>
          <p:nvPr/>
        </p:nvCxnSpPr>
        <p:spPr>
          <a:xfrm flipH="1">
            <a:off x="6805301" y="391881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4" idx="3"/>
          </p:cNvCxnSpPr>
          <p:nvPr/>
        </p:nvCxnSpPr>
        <p:spPr>
          <a:xfrm flipH="1">
            <a:off x="5319401" y="3918811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1"/>
            <a:endCxn id="15" idx="3"/>
          </p:cNvCxnSpPr>
          <p:nvPr/>
        </p:nvCxnSpPr>
        <p:spPr>
          <a:xfrm flipH="1">
            <a:off x="3675404" y="3918811"/>
            <a:ext cx="577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1"/>
            <a:endCxn id="16" idx="3"/>
          </p:cNvCxnSpPr>
          <p:nvPr/>
        </p:nvCxnSpPr>
        <p:spPr>
          <a:xfrm flipH="1">
            <a:off x="2080901" y="3918811"/>
            <a:ext cx="5277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41421" y="37033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测试通过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736383" y="36789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测试通过</a:t>
            </a:r>
            <a:endParaRPr 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507618" y="3246229"/>
            <a:ext cx="30777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" dirty="0" smtClean="0"/>
              <a:t>测试通过</a:t>
            </a:r>
            <a:endParaRPr 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507619" y="2361043"/>
            <a:ext cx="30777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" dirty="0" smtClean="0"/>
              <a:t>测试通过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2226991" y="264877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测试不通过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5772166" y="318940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测试不通过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6685086" y="318940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测试不通过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160500" y="178946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修改完善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4129365" y="17939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修改完善</a:t>
            </a:r>
            <a:endParaRPr lang="en-US" sz="800" dirty="0"/>
          </a:p>
        </p:txBody>
      </p:sp>
      <p:cxnSp>
        <p:nvCxnSpPr>
          <p:cNvPr id="51" name="Straight Arrow Connector 50"/>
          <p:cNvCxnSpPr>
            <a:stCxn id="13" idx="0"/>
            <a:endCxn id="11" idx="2"/>
          </p:cNvCxnSpPr>
          <p:nvPr/>
        </p:nvCxnSpPr>
        <p:spPr>
          <a:xfrm flipH="1" flipV="1">
            <a:off x="5181600" y="2569014"/>
            <a:ext cx="1090301" cy="1197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0"/>
            <a:endCxn id="11" idx="2"/>
          </p:cNvCxnSpPr>
          <p:nvPr/>
        </p:nvCxnSpPr>
        <p:spPr>
          <a:xfrm flipH="1" flipV="1">
            <a:off x="5181600" y="2569014"/>
            <a:ext cx="2614301" cy="1197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0"/>
            <a:endCxn id="10" idx="2"/>
          </p:cNvCxnSpPr>
          <p:nvPr/>
        </p:nvCxnSpPr>
        <p:spPr>
          <a:xfrm flipH="1" flipV="1">
            <a:off x="3122064" y="1295400"/>
            <a:ext cx="335954" cy="9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0"/>
          </p:cNvCxnSpPr>
          <p:nvPr/>
        </p:nvCxnSpPr>
        <p:spPr>
          <a:xfrm flipH="1" flipV="1">
            <a:off x="3142006" y="1341734"/>
            <a:ext cx="2039594" cy="92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6" idx="0"/>
            <a:endCxn id="17" idx="2"/>
          </p:cNvCxnSpPr>
          <p:nvPr/>
        </p:nvCxnSpPr>
        <p:spPr>
          <a:xfrm flipV="1">
            <a:off x="1547501" y="3221555"/>
            <a:ext cx="0" cy="54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0"/>
            <a:endCxn id="18" idx="2"/>
          </p:cNvCxnSpPr>
          <p:nvPr/>
        </p:nvCxnSpPr>
        <p:spPr>
          <a:xfrm flipV="1">
            <a:off x="1547501" y="2269850"/>
            <a:ext cx="0" cy="64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7" idx="3"/>
            <a:endCxn id="19" idx="1"/>
          </p:cNvCxnSpPr>
          <p:nvPr/>
        </p:nvCxnSpPr>
        <p:spPr>
          <a:xfrm flipV="1">
            <a:off x="2080901" y="2443844"/>
            <a:ext cx="843717" cy="625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0"/>
            <a:endCxn id="19" idx="1"/>
          </p:cNvCxnSpPr>
          <p:nvPr/>
        </p:nvCxnSpPr>
        <p:spPr>
          <a:xfrm flipV="1">
            <a:off x="1547501" y="2443844"/>
            <a:ext cx="1377117" cy="1322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1166" y="1963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数据更新流程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990600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数据更新计划</a:t>
            </a:r>
            <a:r>
              <a:rPr lang="zh-CN" altLang="en-US" sz="1050" dirty="0" smtClean="0">
                <a:solidFill>
                  <a:schemeClr val="tx1"/>
                </a:solidFill>
              </a:rPr>
              <a:t>和方案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191000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数据人员</a:t>
            </a:r>
            <a:r>
              <a:rPr lang="zh-CN" altLang="en-US" sz="1050" dirty="0" smtClean="0">
                <a:solidFill>
                  <a:schemeClr val="tx1"/>
                </a:solidFill>
              </a:rPr>
              <a:t>提交</a:t>
            </a:r>
            <a:r>
              <a:rPr lang="zh-CN" altLang="en-US" sz="1050" dirty="0" smtClean="0">
                <a:solidFill>
                  <a:schemeClr val="tx1"/>
                </a:solidFill>
              </a:rPr>
              <a:t>代码或</a:t>
            </a:r>
            <a:r>
              <a:rPr lang="en-US" altLang="zh-CN" sz="1050" dirty="0" smtClean="0">
                <a:solidFill>
                  <a:schemeClr val="tx1"/>
                </a:solidFill>
              </a:rPr>
              <a:t>SQL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239000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管理员发布测试站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262501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技术人员</a:t>
            </a:r>
            <a:r>
              <a:rPr lang="zh-CN" altLang="en-US" sz="1050" dirty="0" smtClean="0">
                <a:solidFill>
                  <a:schemeClr val="tx1"/>
                </a:solidFill>
              </a:rPr>
              <a:t>测试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88664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数据人员</a:t>
            </a:r>
            <a:r>
              <a:rPr lang="zh-CN" altLang="en-US" sz="1050" dirty="0" smtClean="0">
                <a:solidFill>
                  <a:schemeClr val="tx1"/>
                </a:solidFill>
              </a:rPr>
              <a:t>本机自测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94547" y="226985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测试站还原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715000" y="989175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管理员备份测试站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738501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QA</a:t>
            </a:r>
            <a:r>
              <a:rPr lang="zh-CN" altLang="en-US" sz="1050" dirty="0" smtClean="0">
                <a:solidFill>
                  <a:schemeClr val="tx1"/>
                </a:solidFill>
              </a:rPr>
              <a:t>测试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252601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管理员备份生产环境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08604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管理员发布生产环境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14101" y="3766411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技术人员</a:t>
            </a:r>
            <a:r>
              <a:rPr lang="zh-CN" altLang="en-US" sz="1050" dirty="0" smtClean="0">
                <a:solidFill>
                  <a:schemeClr val="tx1"/>
                </a:solidFill>
              </a:rPr>
              <a:t>测试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14101" y="2916755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QA</a:t>
            </a:r>
            <a:r>
              <a:rPr lang="zh-CN" altLang="en-US" sz="1050" dirty="0" smtClean="0">
                <a:solidFill>
                  <a:schemeClr val="tx1"/>
                </a:solidFill>
              </a:rPr>
              <a:t>测试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014101" y="196505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数据更新成功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832485" y="2253092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生产环境还原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55" idx="3"/>
            <a:endCxn id="60" idx="1"/>
          </p:cNvCxnSpPr>
          <p:nvPr/>
        </p:nvCxnSpPr>
        <p:spPr>
          <a:xfrm>
            <a:off x="2057400" y="1143000"/>
            <a:ext cx="531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56" idx="1"/>
          </p:cNvCxnSpPr>
          <p:nvPr/>
        </p:nvCxnSpPr>
        <p:spPr>
          <a:xfrm>
            <a:off x="3655464" y="1143000"/>
            <a:ext cx="535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  <a:endCxn id="62" idx="1"/>
          </p:cNvCxnSpPr>
          <p:nvPr/>
        </p:nvCxnSpPr>
        <p:spPr>
          <a:xfrm flipV="1">
            <a:off x="5257800" y="1141575"/>
            <a:ext cx="457200" cy="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2" idx="3"/>
            <a:endCxn id="57" idx="1"/>
          </p:cNvCxnSpPr>
          <p:nvPr/>
        </p:nvCxnSpPr>
        <p:spPr>
          <a:xfrm>
            <a:off x="6781800" y="1141575"/>
            <a:ext cx="457200" cy="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2"/>
            <a:endCxn id="58" idx="0"/>
          </p:cNvCxnSpPr>
          <p:nvPr/>
        </p:nvCxnSpPr>
        <p:spPr>
          <a:xfrm>
            <a:off x="7772400" y="1295400"/>
            <a:ext cx="23501" cy="2471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8" idx="1"/>
            <a:endCxn id="63" idx="3"/>
          </p:cNvCxnSpPr>
          <p:nvPr/>
        </p:nvCxnSpPr>
        <p:spPr>
          <a:xfrm flipH="1">
            <a:off x="6805301" y="391881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3" idx="1"/>
            <a:endCxn id="67" idx="3"/>
          </p:cNvCxnSpPr>
          <p:nvPr/>
        </p:nvCxnSpPr>
        <p:spPr>
          <a:xfrm flipH="1">
            <a:off x="5319401" y="3918811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1"/>
            <a:endCxn id="68" idx="3"/>
          </p:cNvCxnSpPr>
          <p:nvPr/>
        </p:nvCxnSpPr>
        <p:spPr>
          <a:xfrm flipH="1">
            <a:off x="3675404" y="3918811"/>
            <a:ext cx="577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8" idx="1"/>
            <a:endCxn id="69" idx="3"/>
          </p:cNvCxnSpPr>
          <p:nvPr/>
        </p:nvCxnSpPr>
        <p:spPr>
          <a:xfrm flipH="1">
            <a:off x="2080901" y="3918811"/>
            <a:ext cx="5277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41421" y="37033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测试通过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6736383" y="36789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测试通过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507618" y="3246229"/>
            <a:ext cx="30777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" dirty="0" smtClean="0"/>
              <a:t>测试通过</a:t>
            </a:r>
            <a:endParaRPr 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507619" y="2361043"/>
            <a:ext cx="30777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" dirty="0" smtClean="0"/>
              <a:t>测试通过</a:t>
            </a:r>
            <a:endParaRPr 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189993" y="267482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测试不通过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5718755" y="318940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测试不通过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6633791" y="318940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测试不通过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946456" y="1749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修改完善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4129365" y="177424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修改完善</a:t>
            </a:r>
            <a:endParaRPr lang="en-US" sz="800" dirty="0"/>
          </a:p>
        </p:txBody>
      </p:sp>
      <p:cxnSp>
        <p:nvCxnSpPr>
          <p:cNvPr id="95" name="Straight Arrow Connector 94"/>
          <p:cNvCxnSpPr>
            <a:stCxn id="63" idx="0"/>
            <a:endCxn id="61" idx="2"/>
          </p:cNvCxnSpPr>
          <p:nvPr/>
        </p:nvCxnSpPr>
        <p:spPr>
          <a:xfrm flipH="1" flipV="1">
            <a:off x="5327947" y="2574650"/>
            <a:ext cx="943954" cy="119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8" idx="0"/>
            <a:endCxn id="61" idx="2"/>
          </p:cNvCxnSpPr>
          <p:nvPr/>
        </p:nvCxnSpPr>
        <p:spPr>
          <a:xfrm flipH="1" flipV="1">
            <a:off x="5327947" y="2574650"/>
            <a:ext cx="2467954" cy="119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6" idx="0"/>
            <a:endCxn id="60" idx="2"/>
          </p:cNvCxnSpPr>
          <p:nvPr/>
        </p:nvCxnSpPr>
        <p:spPr>
          <a:xfrm flipH="1" flipV="1">
            <a:off x="3122064" y="1295400"/>
            <a:ext cx="243821" cy="95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0"/>
            <a:endCxn id="60" idx="2"/>
          </p:cNvCxnSpPr>
          <p:nvPr/>
        </p:nvCxnSpPr>
        <p:spPr>
          <a:xfrm flipH="1" flipV="1">
            <a:off x="3122064" y="1295400"/>
            <a:ext cx="2205883" cy="97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9" idx="0"/>
            <a:endCxn id="70" idx="2"/>
          </p:cNvCxnSpPr>
          <p:nvPr/>
        </p:nvCxnSpPr>
        <p:spPr>
          <a:xfrm flipV="1">
            <a:off x="1547501" y="3221555"/>
            <a:ext cx="0" cy="54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0" idx="0"/>
            <a:endCxn id="71" idx="2"/>
          </p:cNvCxnSpPr>
          <p:nvPr/>
        </p:nvCxnSpPr>
        <p:spPr>
          <a:xfrm flipV="1">
            <a:off x="1547501" y="2269850"/>
            <a:ext cx="0" cy="64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0" idx="3"/>
            <a:endCxn id="76" idx="1"/>
          </p:cNvCxnSpPr>
          <p:nvPr/>
        </p:nvCxnSpPr>
        <p:spPr>
          <a:xfrm flipV="1">
            <a:off x="2080901" y="2405492"/>
            <a:ext cx="751584" cy="663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9" idx="0"/>
            <a:endCxn id="76" idx="1"/>
          </p:cNvCxnSpPr>
          <p:nvPr/>
        </p:nvCxnSpPr>
        <p:spPr>
          <a:xfrm flipV="1">
            <a:off x="1547501" y="2405492"/>
            <a:ext cx="1284984" cy="13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各类帐户管理员统一管理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300" y="196334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r>
              <a:rPr lang="zh-CN" altLang="en-US" dirty="0"/>
              <a:t>、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帐户管理及使用流程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91000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技术人员必要时申请并备案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9000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普通技术人员使用帐户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39000" y="19050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使用完成后通知管理员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88664" y="9906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原则上仅管理员使用帐户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0" y="989175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管理员给予帐户使用权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0" y="19050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管理员变更密码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29100" y="1905000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管理员备案帐户使用记录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>
          <a:xfrm>
            <a:off x="2057400" y="1143000"/>
            <a:ext cx="531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6" idx="1"/>
          </p:cNvCxnSpPr>
          <p:nvPr/>
        </p:nvCxnSpPr>
        <p:spPr>
          <a:xfrm>
            <a:off x="3655464" y="1143000"/>
            <a:ext cx="535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2" idx="1"/>
          </p:cNvCxnSpPr>
          <p:nvPr/>
        </p:nvCxnSpPr>
        <p:spPr>
          <a:xfrm flipV="1">
            <a:off x="5257800" y="1141575"/>
            <a:ext cx="457200" cy="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8" idx="1"/>
          </p:cNvCxnSpPr>
          <p:nvPr/>
        </p:nvCxnSpPr>
        <p:spPr>
          <a:xfrm>
            <a:off x="6781800" y="1141575"/>
            <a:ext cx="457200" cy="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>
            <a:off x="7772400" y="129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1"/>
            <a:endCxn id="13" idx="3"/>
          </p:cNvCxnSpPr>
          <p:nvPr/>
        </p:nvCxnSpPr>
        <p:spPr>
          <a:xfrm flipH="1">
            <a:off x="6781800" y="2057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4" idx="3"/>
          </p:cNvCxnSpPr>
          <p:nvPr/>
        </p:nvCxnSpPr>
        <p:spPr>
          <a:xfrm flipH="1">
            <a:off x="5295900" y="20574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6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191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Usitrip</dc:creator>
  <cp:lastModifiedBy>Usitrip</cp:lastModifiedBy>
  <cp:revision>12</cp:revision>
  <dcterms:created xsi:type="dcterms:W3CDTF">2017-01-10T01:00:51Z</dcterms:created>
  <dcterms:modified xsi:type="dcterms:W3CDTF">2017-01-10T01:59:48Z</dcterms:modified>
</cp:coreProperties>
</file>