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9" r:id="rId4"/>
    <p:sldId id="265" r:id="rId5"/>
    <p:sldId id="266" r:id="rId6"/>
    <p:sldId id="264" r:id="rId7"/>
    <p:sldId id="268" r:id="rId8"/>
    <p:sldId id="261" r:id="rId9"/>
    <p:sldId id="263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chbase.com/sites/default/files/uploads/all/whitepapers/NoSQL-Whitepaper.pdf" TargetMode="External"/><Relationship Id="rId4" Type="http://schemas.openxmlformats.org/officeDocument/2006/relationships/hyperlink" Target="https://cloudant.com/wp-content/uploads/Why_NoSQL_IBM_Cloudant.pdf" TargetMode="External"/><Relationship Id="rId5" Type="http://schemas.openxmlformats.org/officeDocument/2006/relationships/hyperlink" Target="http://www.oracle.com/technetwork/products/nosqldb/overview/nosqlandsqltoo-2041272.pdf" TargetMode="External"/><Relationship Id="rId6" Type="http://schemas.openxmlformats.org/officeDocument/2006/relationships/hyperlink" Target="http://www.cs.tut.fi/~tjm/seminars/nosql2012/NoSQL-Intro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ulianbrowne.com/article/viewer/brewers-cap-theor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7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77997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RDBMS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NoSQL</a:t>
            </a:r>
            <a:br>
              <a:rPr lang="en-US" altLang="zh-CN" dirty="0" smtClean="0"/>
            </a:br>
            <a:r>
              <a:rPr lang="en-US" altLang="zh-CN" sz="2800" i="1" dirty="0"/>
              <a:t>choose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t</a:t>
            </a:r>
            <a:r>
              <a:rPr lang="en-US" altLang="zh-CN" sz="2800" i="1" dirty="0" smtClean="0"/>
              <a:t>he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right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tool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for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the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right</a:t>
            </a:r>
            <a:r>
              <a:rPr lang="zh-CN" altLang="en-US" sz="2800" i="1" dirty="0" smtClean="0"/>
              <a:t> </a:t>
            </a:r>
            <a:r>
              <a:rPr lang="en-US" altLang="zh-CN" sz="2800" i="1" dirty="0" smtClean="0"/>
              <a:t>job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755911" y="1524469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RDBMS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38969" y="1589233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NoSQL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40505"/>
              </p:ext>
            </p:extLst>
          </p:nvPr>
        </p:nvGraphicFramePr>
        <p:xfrm>
          <a:off x="1247889" y="2535388"/>
          <a:ext cx="50776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112"/>
                <a:gridCol w="2542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Rich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Hard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Horizontal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Scaling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Real-time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</a:t>
                      </a:r>
                      <a:r>
                        <a:rPr lang="en-US" altLang="zh-CN" dirty="0" smtClean="0"/>
                        <a:t>ata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Flexible,</a:t>
                      </a:r>
                      <a:r>
                        <a:rPr lang="en-US" altLang="zh-CN" dirty="0" smtClean="0"/>
                        <a:t> Schema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Full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Low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Complex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OO</a:t>
                      </a:r>
                      <a:r>
                        <a:rPr lang="zh-CN" altLang="en-US" dirty="0" smtClean="0"/>
                        <a:t>* </a:t>
                      </a:r>
                      <a:r>
                        <a:rPr lang="en-US" altLang="zh-CN" dirty="0" smtClean="0"/>
                        <a:t>Friendly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Point of Failure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51678"/>
              </p:ext>
            </p:extLst>
          </p:nvPr>
        </p:nvGraphicFramePr>
        <p:xfrm>
          <a:off x="6688598" y="2535388"/>
          <a:ext cx="49542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535"/>
                <a:gridCol w="2480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Easy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Horizontal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Scaling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Limited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Flexible,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Schema-less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Integrity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Lack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Transaction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OO</a:t>
                      </a:r>
                      <a:r>
                        <a:rPr lang="zh-CN" altLang="en-US" dirty="0" smtClean="0"/>
                        <a:t>* </a:t>
                      </a:r>
                      <a:r>
                        <a:rPr lang="en-US" altLang="zh-CN" dirty="0" smtClean="0"/>
                        <a:t>Friendly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Simple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Query(No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Joins</a:t>
                      </a:r>
                      <a:r>
                        <a:rPr lang="en-US" altLang="zh-CN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Poor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Documentation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84311" y="5402015"/>
            <a:ext cx="22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OO: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Object-Oriented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6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Brewer's CAP Theorem,By Julian Browne on January 11, 2009.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Why NoSQL, Counchbase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Why_NoSQL_IBM_Cloudant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Oracle NoSQL and SQL Introspective</a:t>
            </a:r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NoSQL-Intro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81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74" y="2462603"/>
            <a:ext cx="10018713" cy="3124201"/>
          </a:xfrm>
        </p:spPr>
        <p:txBody>
          <a:bodyPr/>
          <a:lstStyle/>
          <a:p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not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only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SQL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non-relational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databases</a:t>
            </a:r>
          </a:p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adhering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RDBMS,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r>
              <a:rPr lang="en-US" altLang="zh-CN" dirty="0" smtClean="0"/>
              <a:t>Horizontally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Scalable,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 Availability, High Throughput</a:t>
            </a:r>
          </a:p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</a:t>
            </a:r>
          </a:p>
          <a:p>
            <a:r>
              <a:rPr lang="en-US" altLang="zh-CN" dirty="0" smtClean="0"/>
              <a:t>Compliments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9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829" y="2398055"/>
            <a:ext cx="10018713" cy="31242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accesses</a:t>
            </a:r>
            <a:endParaRPr lang="en-US" dirty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deliver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availability,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downtime</a:t>
            </a:r>
            <a:endParaRPr lang="en-US" dirty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flexible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unstructured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/>
              <a:t>frequent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320035"/>
            <a:ext cx="3549121" cy="1371600"/>
          </a:xfrm>
        </p:spPr>
        <p:txBody>
          <a:bodyPr/>
          <a:lstStyle/>
          <a:p>
            <a:r>
              <a:rPr lang="en-US" dirty="0" smtClean="0"/>
              <a:t>Horizontal Scaling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104262"/>
            <a:ext cx="6240462" cy="4268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1691635"/>
            <a:ext cx="3549121" cy="310896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altLang="zh-CN" dirty="0" err="1" smtClean="0"/>
              <a:t>Sharding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horizontal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altLang="zh-CN" dirty="0" err="1" smtClean="0"/>
              <a:t>Sharding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isolated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altLang="zh-CN" dirty="0" err="1" smtClean="0"/>
              <a:t>Sharding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easy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altLang="zh-CN" dirty="0" err="1" smtClean="0"/>
              <a:t>Sharding</a:t>
            </a:r>
            <a:r>
              <a:rPr lang="zh-CN" altLang="en-US" dirty="0" smtClean="0"/>
              <a:t>  </a:t>
            </a:r>
            <a:r>
              <a:rPr lang="en-US" altLang="zh-CN" dirty="0" smtClean="0"/>
              <a:t>alleviates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56705"/>
            <a:ext cx="10018713" cy="1752599"/>
          </a:xfrm>
        </p:spPr>
        <p:txBody>
          <a:bodyPr/>
          <a:lstStyle/>
          <a:p>
            <a:r>
              <a:rPr lang="en-US" dirty="0" smtClean="0"/>
              <a:t>RDBMS vs NoSQL in Scaling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056944"/>
            <a:ext cx="4894262" cy="296732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058280"/>
            <a:ext cx="4895850" cy="2986173"/>
          </a:xfrm>
        </p:spPr>
      </p:pic>
      <p:sp>
        <p:nvSpPr>
          <p:cNvPr id="7" name="TextBox 6"/>
          <p:cNvSpPr txBox="1"/>
          <p:nvPr/>
        </p:nvSpPr>
        <p:spPr>
          <a:xfrm>
            <a:off x="6529892" y="5174419"/>
            <a:ext cx="471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NoSQL databases provide a more linear, scalable approach to scaling than do relational databases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2569" y="5176211"/>
            <a:ext cx="5067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With relational databases, to support more users or store more data, you need a bigger server with more CPUs, more memory, and more disk storage 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7600"/>
            <a:ext cx="10018713" cy="31242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Key-value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interconnected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data.</a:t>
            </a:r>
          </a:p>
          <a:p>
            <a:r>
              <a:rPr lang="en-US" altLang="zh-CN" dirty="0" smtClean="0"/>
              <a:t>Column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together</a:t>
            </a:r>
          </a:p>
          <a:p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26399"/>
            <a:ext cx="3549121" cy="1371600"/>
          </a:xfrm>
        </p:spPr>
        <p:txBody>
          <a:bodyPr/>
          <a:lstStyle/>
          <a:p>
            <a:r>
              <a:rPr lang="en-US" dirty="0" smtClean="0"/>
              <a:t>Where NoSQL is Used?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66" y="1403392"/>
            <a:ext cx="6469062" cy="26979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151528"/>
            <a:ext cx="4141937" cy="3442447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Google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sz="1800" dirty="0" err="1" smtClean="0"/>
              <a:t>BigTable</a:t>
            </a:r>
            <a:r>
              <a:rPr lang="en-US" sz="1800" dirty="0"/>
              <a:t>, </a:t>
            </a:r>
            <a:r>
              <a:rPr lang="en-US" sz="1800" dirty="0" err="1" smtClean="0"/>
              <a:t>LevelDB</a:t>
            </a:r>
            <a:endParaRPr lang="en-US" sz="18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/>
              <a:t>LinkedIn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Espresso</a:t>
            </a:r>
            <a:endParaRPr lang="en-US" sz="18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Facebook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Cassandra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Twitter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Hadoop/</a:t>
            </a:r>
            <a:r>
              <a:rPr lang="en-US" sz="1800" dirty="0" err="1" smtClean="0"/>
              <a:t>Hbase</a:t>
            </a:r>
            <a:r>
              <a:rPr lang="en-US" sz="1800" dirty="0"/>
              <a:t>, Cassandra</a:t>
            </a:r>
            <a:endParaRPr lang="en-US" sz="18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Netflix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sz="1800" dirty="0" err="1" smtClean="0"/>
              <a:t>SimpleDB</a:t>
            </a:r>
            <a:r>
              <a:rPr lang="en-US" sz="1800" dirty="0"/>
              <a:t>, </a:t>
            </a:r>
            <a:r>
              <a:rPr lang="en-US" sz="1800" dirty="0" smtClean="0"/>
              <a:t>Hadoop/</a:t>
            </a:r>
            <a:r>
              <a:rPr lang="en-US" sz="1800" dirty="0" err="1" smtClean="0"/>
              <a:t>HBase</a:t>
            </a:r>
            <a:endParaRPr lang="en-US" sz="18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altLang="zh-CN" sz="1800" dirty="0" smtClean="0"/>
              <a:t>Amazon: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Dynamo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altLang="zh-CN" sz="1800" dirty="0" smtClean="0"/>
              <a:t>GitHub: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3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646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Theorem</a:t>
            </a:r>
            <a:br>
              <a:rPr lang="en-US" altLang="zh-CN" dirty="0" smtClean="0"/>
            </a:br>
            <a:r>
              <a:rPr lang="en-US" altLang="zh-CN" sz="2400" i="1" dirty="0" smtClean="0"/>
              <a:t>there is no free lunch with distributed data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433" y="2268963"/>
            <a:ext cx="4991794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/>
              <a:t>Only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two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features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guaranteed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according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theorem</a:t>
            </a:r>
          </a:p>
          <a:p>
            <a:r>
              <a:rPr lang="en-US" altLang="zh-CN" b="1" dirty="0" smtClean="0"/>
              <a:t>Consistency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shown</a:t>
            </a:r>
          </a:p>
          <a:p>
            <a:r>
              <a:rPr lang="en-US" altLang="zh-CN" b="1" dirty="0" smtClean="0"/>
              <a:t>Availability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written</a:t>
            </a:r>
          </a:p>
          <a:p>
            <a:r>
              <a:rPr lang="en-US" altLang="zh-CN" b="1" dirty="0" smtClean="0"/>
              <a:t>Partition</a:t>
            </a:r>
            <a:r>
              <a:rPr lang="zh-CN" altLang="en-US" dirty="0" smtClean="0"/>
              <a:t> </a:t>
            </a:r>
            <a:r>
              <a:rPr lang="en-US" altLang="zh-CN" b="1" dirty="0"/>
              <a:t>T</a:t>
            </a:r>
            <a:r>
              <a:rPr lang="en-US" altLang="zh-CN" b="1" dirty="0" smtClean="0"/>
              <a:t>olerance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50" y="2268963"/>
            <a:ext cx="4887653" cy="36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7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535" y="2172146"/>
            <a:ext cx="7175596" cy="3124201"/>
          </a:xfrm>
        </p:spPr>
        <p:txBody>
          <a:bodyPr/>
          <a:lstStyle/>
          <a:p>
            <a:r>
              <a:rPr lang="en-US" altLang="zh-CN" dirty="0" smtClean="0"/>
              <a:t>RDBMS: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</a:t>
            </a:r>
          </a:p>
          <a:p>
            <a:r>
              <a:rPr lang="en-US" altLang="zh-CN" dirty="0" smtClean="0"/>
              <a:t>NoSQL: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</a:t>
            </a:r>
          </a:p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either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onsistency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vailability</a:t>
            </a:r>
          </a:p>
          <a:p>
            <a:pPr lvl="1"/>
            <a:r>
              <a:rPr lang="en-US" altLang="zh-CN" dirty="0" smtClean="0"/>
              <a:t>Drop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</a:p>
          <a:p>
            <a:pPr lvl="1"/>
            <a:r>
              <a:rPr lang="en-US" altLang="zh-CN" dirty="0" smtClean="0"/>
              <a:t>Drop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sometimes</a:t>
            </a:r>
          </a:p>
        </p:txBody>
      </p:sp>
    </p:spTree>
    <p:extLst>
      <p:ext uri="{BB962C8B-B14F-4D97-AF65-F5344CB8AC3E}">
        <p14:creationId xmlns:p14="http://schemas.microsoft.com/office/powerpoint/2010/main" val="1538383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3385</TotalTime>
  <Words>466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华文楷体</vt:lpstr>
      <vt:lpstr>Arial</vt:lpstr>
      <vt:lpstr>Parallax</vt:lpstr>
      <vt:lpstr>Introduction to NoSQL</vt:lpstr>
      <vt:lpstr>What’s NoSQL</vt:lpstr>
      <vt:lpstr>Why NoSQL</vt:lpstr>
      <vt:lpstr>Horizontal Scaling</vt:lpstr>
      <vt:lpstr>RDBMS vs NoSQL in Scaling</vt:lpstr>
      <vt:lpstr>Types of NoSQL</vt:lpstr>
      <vt:lpstr>Where NoSQL is Used?</vt:lpstr>
      <vt:lpstr>CAP Theorem there is no free lunch with distributed data</vt:lpstr>
      <vt:lpstr>CAP Theorem in RDBMS &amp; NoSQL</vt:lpstr>
      <vt:lpstr>RDBMS vs NoSQL choose the right tool for the right job</vt:lpstr>
      <vt:lpstr>Reference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yufei liu</dc:creator>
  <cp:lastModifiedBy>yufei liu</cp:lastModifiedBy>
  <cp:revision>59</cp:revision>
  <dcterms:created xsi:type="dcterms:W3CDTF">2016-11-04T23:34:41Z</dcterms:created>
  <dcterms:modified xsi:type="dcterms:W3CDTF">2016-11-07T08:00:07Z</dcterms:modified>
</cp:coreProperties>
</file>