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404665"/>
            <a:ext cx="7772400" cy="79208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60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Item article design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309984" cy="442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19971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当鼠标放上去，有动画效果：上图为</a:t>
            </a:r>
            <a:r>
              <a:rPr lang="en-US" altLang="zh-CN" dirty="0" smtClean="0"/>
              <a:t>hover</a:t>
            </a:r>
            <a:r>
              <a:rPr lang="zh-CN" altLang="en-US" dirty="0" smtClean="0"/>
              <a:t>后，下面是</a:t>
            </a:r>
            <a:r>
              <a:rPr lang="en-US" altLang="zh-CN" dirty="0" smtClean="0"/>
              <a:t>hover</a:t>
            </a:r>
            <a:r>
              <a:rPr lang="zh-CN" altLang="en-US" dirty="0" smtClean="0"/>
              <a:t>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25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US" altLang="zh-CN" dirty="0" smtClean="0"/>
              <a:t>Icon label Design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43148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372126"/>
            <a:ext cx="4284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Icon</a:t>
            </a:r>
            <a:r>
              <a:rPr lang="zh-CN" altLang="en-US" dirty="0" smtClean="0"/>
              <a:t>图标的排版，</a:t>
            </a:r>
            <a:r>
              <a:rPr lang="en-US" altLang="zh-CN" dirty="0" smtClean="0"/>
              <a:t>hover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tooltip</a:t>
            </a:r>
            <a:r>
              <a:rPr lang="zh-CN" altLang="en-US" dirty="0" smtClean="0"/>
              <a:t>和阴影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45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动态图片显示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96" y="2708920"/>
            <a:ext cx="30003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668" y="2708920"/>
            <a:ext cx="30194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4104658" y="3340461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图片放大，图片从偏斜到放正，字体下划线从蓝变黄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24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5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54</Words>
  <Application>Microsoft Office PowerPoint</Application>
  <PresentationFormat>全屏显示(4:3)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Item article design</vt:lpstr>
      <vt:lpstr>Icon label Design</vt:lpstr>
      <vt:lpstr>动态图片显示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 Zhang</dc:creator>
  <cp:lastModifiedBy>Rui Zhang</cp:lastModifiedBy>
  <cp:revision>7</cp:revision>
  <dcterms:created xsi:type="dcterms:W3CDTF">2016-06-15T04:04:33Z</dcterms:created>
  <dcterms:modified xsi:type="dcterms:W3CDTF">2016-06-15T06:39:09Z</dcterms:modified>
</cp:coreProperties>
</file>