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  <p:sldMasterId id="2147483774" r:id="rId3"/>
  </p:sldMasterIdLst>
  <p:notesMasterIdLst>
    <p:notesMasterId r:id="rId29"/>
  </p:notesMasterIdLst>
  <p:sldIdLst>
    <p:sldId id="256" r:id="rId4"/>
    <p:sldId id="421" r:id="rId5"/>
    <p:sldId id="422" r:id="rId6"/>
    <p:sldId id="423" r:id="rId7"/>
    <p:sldId id="424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3646" autoAdjust="0"/>
  </p:normalViewPr>
  <p:slideViewPr>
    <p:cSldViewPr snapToGrid="0">
      <p:cViewPr varScale="1">
        <p:scale>
          <a:sx n="57" d="100"/>
          <a:sy n="57" d="100"/>
        </p:scale>
        <p:origin x="10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E94A93-8FF4-4DFF-8C74-42A61DCE8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D79D5-8946-4A33-A44E-0F18CEB1AC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704B-7EF0-49A0-AAD5-E61C3C7E3952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5B753F9-12D7-49F5-8D74-00839D18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4B0CFC3-033B-4E04-AC8A-2D9CB963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E1C9-779E-4404-9069-041E3AE6F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790BA-4485-427A-8C76-383BE612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543D-D25F-442E-88FF-DA20B67647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9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3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8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0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6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9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45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4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1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3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07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6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6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7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6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84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9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4AF711-FFA5-4AF9-B0BD-8C75773296E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7A2B-72C2-43CA-A84E-64A0706D7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错误处理（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Error Handling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B0A94-E360-4DC7-875F-289A39C8F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                                        </a:t>
            </a:r>
            <a:endParaRPr lang="en-US" altLang="zh-CN" sz="2800" dirty="0"/>
          </a:p>
          <a:p>
            <a:r>
              <a:rPr lang="en-US" altLang="zh-CN" sz="3200" b="1"/>
              <a:t>                             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70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FADFC-2194-744A-8380-E3C5AA3E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处理错误的策略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F6DB0-20B7-6947-916A-A8EE42CD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C++</a:t>
            </a:r>
            <a:r>
              <a:rPr kumimoji="1" lang="zh-CN" altLang="en-US" dirty="0"/>
              <a:t>异常将程序中检测错误与处理错误区分开，这个概念非常适合</a:t>
            </a:r>
            <a:r>
              <a:rPr kumimoji="1" lang="en-US" altLang="zh-CN" dirty="0"/>
              <a:t>SYCL</a:t>
            </a:r>
            <a:r>
              <a:rPr kumimoji="1" lang="zh-CN" altLang="en-US" dirty="0"/>
              <a:t>。通过</a:t>
            </a:r>
            <a:r>
              <a:rPr kumimoji="1" lang="en-US" altLang="zh-CN" dirty="0"/>
              <a:t>throw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catch</a:t>
            </a:r>
            <a:r>
              <a:rPr kumimoji="1" lang="zh-CN" altLang="en-US" dirty="0"/>
              <a:t>机制，可以定义处理程序的层次。</a:t>
            </a:r>
            <a:endParaRPr kumimoji="1" lang="en-US" altLang="zh-CN" dirty="0"/>
          </a:p>
          <a:p>
            <a:r>
              <a:rPr kumimoji="1" lang="zh-CN" altLang="en-US" dirty="0"/>
              <a:t>构建能以可靠的方式处理错误的应用程序，需要预先制定策略，并为错误处理构建相应的体系。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799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CA24-9331-7A4A-8641-E2FEA399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忽略错误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90E26-619C-DC44-AA16-CAC798E3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3366052" cy="4525962"/>
          </a:xfrm>
        </p:spPr>
        <p:txBody>
          <a:bodyPr/>
          <a:lstStyle/>
          <a:p>
            <a:r>
              <a:rPr kumimoji="1" lang="zh-CN" altLang="en-US" dirty="0"/>
              <a:t>忽略同步错误</a:t>
            </a:r>
            <a:endParaRPr kumimoji="1" lang="en-US" altLang="zh-CN" dirty="0"/>
          </a:p>
          <a:p>
            <a:r>
              <a:rPr kumimoji="1" lang="zh-CN" altLang="en-US" dirty="0"/>
              <a:t>该异常可能是未处理的</a:t>
            </a:r>
            <a:r>
              <a:rPr kumimoji="1" lang="en-US" altLang="zh-CN" dirty="0"/>
              <a:t>SYCL</a:t>
            </a:r>
            <a:r>
              <a:rPr kumimoji="1" lang="zh-CN" altLang="en-US" dirty="0"/>
              <a:t>同步错误</a:t>
            </a:r>
            <a:endParaRPr kumimoji="1" lang="en-US" altLang="zh-CN" dirty="0"/>
          </a:p>
          <a:p>
            <a:r>
              <a:rPr kumimoji="1" lang="zh-CN" altLang="en-US" dirty="0"/>
              <a:t>此代码可以测试特定操作系统在这种情况下报告什么错误</a:t>
            </a: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B597B615-C461-204F-B6C4-0E274F17B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52" y="2305877"/>
            <a:ext cx="8148195" cy="3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0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CCA24-9331-7A4A-8641-E2FEA399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忽略错误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90E26-619C-DC44-AA16-CAC798E33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4240696" cy="4525962"/>
          </a:xfrm>
        </p:spPr>
        <p:txBody>
          <a:bodyPr/>
          <a:lstStyle/>
          <a:p>
            <a:r>
              <a:rPr kumimoji="1" lang="zh-CN" altLang="en-US" dirty="0"/>
              <a:t>忽略异步错误</a:t>
            </a:r>
            <a:endParaRPr kumimoji="1" lang="en-US" altLang="zh-CN" dirty="0"/>
          </a:p>
          <a:p>
            <a:r>
              <a:rPr kumimoji="1" lang="en-US" altLang="zh-CN" dirty="0"/>
              <a:t>Terminate</a:t>
            </a:r>
            <a:r>
              <a:rPr kumimoji="1" lang="zh-CN" altLang="en-US" dirty="0"/>
              <a:t>的输出展示的是未处理异步处理的错误</a:t>
            </a:r>
            <a:endParaRPr kumimoji="1" lang="en-US" altLang="zh-CN" dirty="0"/>
          </a:p>
          <a:p>
            <a:r>
              <a:rPr kumimoji="1" lang="zh-CN" altLang="en-US" dirty="0"/>
              <a:t>此代码可以测试特定操作系统在这种情况下报告什么错误</a:t>
            </a:r>
          </a:p>
        </p:txBody>
      </p:sp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13A0807E-CA39-3846-B3EB-3418C0B90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423" y="2103782"/>
            <a:ext cx="6596080" cy="37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3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7E8D-B348-9646-92F3-833C7A89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同步错误的处理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05117-23DC-1A4C-9549-3C2D98CA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同步错误很重要，因为异步错误的实现中会以同步的方式检测和报告更多的错误，使异步错误更容易检测和处理。</a:t>
            </a:r>
            <a:endParaRPr kumimoji="1" lang="en-US" altLang="zh-CN" dirty="0"/>
          </a:p>
          <a:p>
            <a:r>
              <a:rPr kumimoji="1" lang="en-US" altLang="zh-CN" dirty="0"/>
              <a:t>SYCL</a:t>
            </a:r>
            <a:r>
              <a:rPr kumimoji="1" lang="zh-CN" altLang="en-US" dirty="0"/>
              <a:t>定义的同步错误为</a:t>
            </a:r>
            <a:r>
              <a:rPr kumimoji="1" lang="en-US" altLang="zh-CN" dirty="0" err="1"/>
              <a:t>sycl:exception</a:t>
            </a:r>
            <a:r>
              <a:rPr kumimoji="1" lang="zh-CN" altLang="en-US" dirty="0"/>
              <a:t>类型，是</a:t>
            </a:r>
            <a:r>
              <a:rPr kumimoji="1" lang="en-US" altLang="zh-CN" dirty="0" err="1"/>
              <a:t>std:exception</a:t>
            </a:r>
            <a:r>
              <a:rPr kumimoji="1" lang="zh-CN" altLang="en-US" dirty="0"/>
              <a:t>的派生类，允许通过</a:t>
            </a:r>
            <a:r>
              <a:rPr kumimoji="1" lang="en-US" altLang="zh-CN" dirty="0"/>
              <a:t>try-catch</a:t>
            </a:r>
            <a:r>
              <a:rPr kumimoji="1" lang="zh-CN" altLang="en-US" dirty="0"/>
              <a:t>方式来捕获异常。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217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8BA79-BBFC-B543-B361-E14ED3BB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同步错误的处理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8DC4D42F-1B3F-B945-8D51-DBF20E5DE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95" y="3429000"/>
            <a:ext cx="10051809" cy="2264637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ABB46A4-02F6-B94D-B197-44A78E222366}"/>
              </a:ext>
            </a:extLst>
          </p:cNvPr>
          <p:cNvSpPr txBox="1">
            <a:spLocks/>
          </p:cNvSpPr>
          <p:nvPr/>
        </p:nvSpPr>
        <p:spPr bwMode="auto">
          <a:xfrm>
            <a:off x="609599" y="1722438"/>
            <a:ext cx="9210261" cy="117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zh-CN" kern="0" dirty="0"/>
              <a:t>try-catch</a:t>
            </a:r>
            <a:r>
              <a:rPr kumimoji="1" lang="zh-CN" altLang="en-US" kern="0" dirty="0"/>
              <a:t>机制特定地处理同步错误</a:t>
            </a:r>
            <a:endParaRPr kumimoji="1" lang="en-US" altLang="zh-CN" kern="0" dirty="0"/>
          </a:p>
          <a:p>
            <a:r>
              <a:rPr kumimoji="1" lang="zh-CN" altLang="en-US" kern="0" dirty="0"/>
              <a:t>只捕获</a:t>
            </a:r>
            <a:r>
              <a:rPr kumimoji="1" lang="en-US" altLang="zh-CN" kern="0" dirty="0" err="1"/>
              <a:t>sycl</a:t>
            </a:r>
            <a:r>
              <a:rPr kumimoji="1" lang="en-US" altLang="zh-CN" kern="0" dirty="0"/>
              <a:t>::exception</a:t>
            </a:r>
            <a:endParaRPr kumimoji="1"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69485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C2B36-2765-B942-82AA-E1268E5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同步错误的处理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A9A3FF-47C3-B14B-AB63-FB016B0AC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497840"/>
          </a:xfrm>
        </p:spPr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的异常捕获中加入</a:t>
            </a:r>
            <a:r>
              <a:rPr kumimoji="1" lang="en-US" altLang="zh-CN" dirty="0" err="1"/>
              <a:t>sycl</a:t>
            </a:r>
            <a:r>
              <a:rPr kumimoji="1" lang="en-US" altLang="zh-CN" dirty="0"/>
              <a:t>::exception</a:t>
            </a:r>
          </a:p>
          <a:p>
            <a:r>
              <a:rPr kumimoji="1" lang="zh-CN" altLang="en-US" dirty="0"/>
              <a:t>适用于多种不同异常的捕获</a:t>
            </a:r>
          </a:p>
        </p:txBody>
      </p:sp>
    </p:spTree>
    <p:extLst>
      <p:ext uri="{BB962C8B-B14F-4D97-AF65-F5344CB8AC3E}">
        <p14:creationId xmlns:p14="http://schemas.microsoft.com/office/powerpoint/2010/main" val="374606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59826-929F-4F4E-AE5A-D30CE204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同步错误的处理</a:t>
            </a:r>
          </a:p>
        </p:txBody>
      </p:sp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F4AC42E-4D05-7742-A68F-3D881ABC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1570038"/>
            <a:ext cx="7687616" cy="5227991"/>
          </a:xfr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51B95687-5506-974B-B9EA-D71B516621A7}"/>
              </a:ext>
            </a:extLst>
          </p:cNvPr>
          <p:cNvCxnSpPr>
            <a:cxnSpLocks/>
          </p:cNvCxnSpPr>
          <p:nvPr/>
        </p:nvCxnSpPr>
        <p:spPr>
          <a:xfrm>
            <a:off x="2186609" y="3286539"/>
            <a:ext cx="2650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F955D28-CE17-AB4D-8910-C10612BDA782}"/>
              </a:ext>
            </a:extLst>
          </p:cNvPr>
          <p:cNvCxnSpPr>
            <a:cxnSpLocks/>
          </p:cNvCxnSpPr>
          <p:nvPr/>
        </p:nvCxnSpPr>
        <p:spPr>
          <a:xfrm>
            <a:off x="2173357" y="4088296"/>
            <a:ext cx="2650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1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CBC12-1A89-4444-BC80-8FEE21C6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异步错误的处理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12F53-B86B-7B4E-AAB0-049D1E706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异步错误由</a:t>
            </a:r>
            <a:r>
              <a:rPr kumimoji="1" lang="en-US" altLang="zh-CN" dirty="0"/>
              <a:t>SYCL</a:t>
            </a:r>
            <a:r>
              <a:rPr kumimoji="1" lang="zh-CN" altLang="en-US" dirty="0"/>
              <a:t>运行时</a:t>
            </a:r>
            <a:r>
              <a:rPr kumimoji="1" lang="en-US" altLang="zh-CN" dirty="0"/>
              <a:t>(</a:t>
            </a:r>
            <a:r>
              <a:rPr kumimoji="1" lang="zh-CN" altLang="en-US" dirty="0"/>
              <a:t>或底层后端</a:t>
            </a:r>
            <a:r>
              <a:rPr kumimoji="1" lang="en-US" altLang="zh-CN" dirty="0"/>
              <a:t>)</a:t>
            </a:r>
            <a:r>
              <a:rPr kumimoji="1" lang="zh-CN" altLang="en-US" dirty="0"/>
              <a:t>检测，错误独立于主程序中的命令执行而发生。</a:t>
            </a:r>
            <a:endParaRPr kumimoji="1" lang="en-US" altLang="zh-CN" dirty="0"/>
          </a:p>
          <a:p>
            <a:r>
              <a:rPr kumimoji="1" lang="zh-CN" altLang="en-US" dirty="0"/>
              <a:t>错误存储在</a:t>
            </a:r>
            <a:r>
              <a:rPr kumimoji="1" lang="en-US" altLang="zh-CN" dirty="0"/>
              <a:t>SYCL</a:t>
            </a:r>
            <a:r>
              <a:rPr kumimoji="1" lang="zh-CN" altLang="en-US" dirty="0"/>
              <a:t>运行时内部的列表中，只在程序员可以控制的特定点释放。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）异步处理程序；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）何时调用异步处理程序；</a:t>
            </a:r>
          </a:p>
        </p:txBody>
      </p:sp>
    </p:spTree>
    <p:extLst>
      <p:ext uri="{BB962C8B-B14F-4D97-AF65-F5344CB8AC3E}">
        <p14:creationId xmlns:p14="http://schemas.microsoft.com/office/powerpoint/2010/main" val="148162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54757-67E2-614D-A893-621F947B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6146A-640A-5749-85EF-023289818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373562"/>
          </a:xfrm>
        </p:spPr>
        <p:txBody>
          <a:bodyPr/>
          <a:lstStyle/>
          <a:p>
            <a:r>
              <a:rPr kumimoji="1" lang="zh-CN" altLang="en-US" dirty="0"/>
              <a:t>异步处理程序是一个函数定义，它由</a:t>
            </a:r>
            <a:r>
              <a:rPr kumimoji="1" lang="en-US" altLang="zh-CN" dirty="0"/>
              <a:t>SYCL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注册。</a:t>
            </a:r>
            <a:endParaRPr kumimoji="1" lang="en-US" altLang="zh-CN" dirty="0"/>
          </a:p>
          <a:p>
            <a:r>
              <a:rPr kumimoji="1" lang="zh-CN" altLang="en-US" dirty="0"/>
              <a:t>在下一个</a:t>
            </a:r>
            <a:r>
              <a:rPr kumimoji="1" lang="en-US" altLang="zh-CN" dirty="0"/>
              <a:t>section</a:t>
            </a:r>
            <a:r>
              <a:rPr kumimoji="1" lang="zh-CN" altLang="en-US" dirty="0"/>
              <a:t>的时间里，如果有异常需要处理，</a:t>
            </a:r>
            <a:r>
              <a:rPr kumimoji="1" lang="en-US" altLang="zh-CN" dirty="0"/>
              <a:t>SYCL</a:t>
            </a:r>
            <a:r>
              <a:rPr kumimoji="1" lang="zh-CN" altLang="en-US" dirty="0"/>
              <a:t>运行时将调用异步处理程序，并将其传递给异常列表。</a:t>
            </a:r>
            <a:endParaRPr kumimoji="1" lang="en-US" altLang="zh-CN" dirty="0"/>
          </a:p>
          <a:p>
            <a:r>
              <a:rPr kumimoji="1" lang="zh-CN" altLang="en-US" dirty="0"/>
              <a:t>异步处理程序以</a:t>
            </a:r>
            <a:r>
              <a:rPr kumimoji="1" lang="en-US" altLang="zh-CN" dirty="0"/>
              <a:t>std::function</a:t>
            </a:r>
            <a:r>
              <a:rPr kumimoji="1" lang="zh-CN" altLang="en-US" dirty="0"/>
              <a:t>的形式传递给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或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的构造函数。</a:t>
            </a:r>
            <a:endParaRPr kumimoji="1" lang="en-US" altLang="zh-CN" dirty="0"/>
          </a:p>
          <a:p>
            <a:r>
              <a:rPr kumimoji="1" lang="zh-CN" altLang="en-US" dirty="0"/>
              <a:t>异步处理程序可以根据常规函数、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函数或函数操作符进行定义。</a:t>
            </a:r>
          </a:p>
        </p:txBody>
      </p:sp>
    </p:spTree>
    <p:extLst>
      <p:ext uri="{BB962C8B-B14F-4D97-AF65-F5344CB8AC3E}">
        <p14:creationId xmlns:p14="http://schemas.microsoft.com/office/powerpoint/2010/main" val="398134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2883-D389-A44D-8292-78B01830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65161-EAB0-7E46-B9E4-026D2A02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685800"/>
          </a:xfrm>
        </p:spPr>
        <p:txBody>
          <a:bodyPr/>
          <a:lstStyle/>
          <a:p>
            <a:r>
              <a:rPr kumimoji="1" lang="en-US" altLang="zh-CN" dirty="0"/>
              <a:t>lambda</a:t>
            </a:r>
            <a:r>
              <a:rPr kumimoji="1" lang="zh-CN" altLang="en-US" dirty="0"/>
              <a:t>处理程序示例，必须接受</a:t>
            </a:r>
            <a:r>
              <a:rPr kumimoji="1" lang="en-US" altLang="zh-CN" dirty="0" err="1"/>
              <a:t>sycl</a:t>
            </a:r>
            <a:r>
              <a:rPr kumimoji="1" lang="en-US" altLang="zh-CN" dirty="0"/>
              <a:t>::</a:t>
            </a:r>
            <a:r>
              <a:rPr kumimoji="1" lang="en-US" altLang="zh-CN" dirty="0" err="1"/>
              <a:t>exception_list</a:t>
            </a:r>
            <a:r>
              <a:rPr kumimoji="1" lang="zh-CN" altLang="en-US" dirty="0"/>
              <a:t>类型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9AC1C3A-8424-584A-B9BB-4813BC0F5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20" y="2811290"/>
            <a:ext cx="8268927" cy="32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FD43F-1FE2-7342-BD50-C206B540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1434B-431F-D741-90F5-DD3EEDC7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/>
              <a:t>SYCL</a:t>
            </a:r>
            <a:r>
              <a:rPr kumimoji="1" lang="zh-CN" altLang="en-US" dirty="0"/>
              <a:t>的同步错误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/>
              <a:t>SYCL</a:t>
            </a:r>
            <a:r>
              <a:rPr kumimoji="1" lang="zh-CN" altLang="en-US" dirty="0"/>
              <a:t>的异步错误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处理错误策略：忽略；同步错误处理；异步错误处理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60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CE7F0-1100-E242-8BC3-06A53E2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49FAF-84A6-F748-A959-B3375F67D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405075"/>
          </a:xfrm>
        </p:spPr>
        <p:txBody>
          <a:bodyPr/>
          <a:lstStyle/>
          <a:p>
            <a:r>
              <a:rPr kumimoji="1" lang="zh-CN" altLang="en-US" dirty="0"/>
              <a:t>将处理程序注册到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r>
              <a:rPr kumimoji="1" lang="zh-CN" altLang="en-US" dirty="0"/>
              <a:t>大多数应用不需要构建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，而是要构建</a:t>
            </a:r>
            <a:r>
              <a:rPr kumimoji="1" lang="en-US" altLang="zh-CN" dirty="0"/>
              <a:t>queue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2FB94-6343-584B-B0D1-710644AA3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28" y="3538331"/>
            <a:ext cx="7708900" cy="520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B03FD7-8A23-814D-9523-7325F4250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28" y="4320554"/>
            <a:ext cx="605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7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68BFD-A785-8E41-B976-A9BD9D42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6AC0A-53F1-CA46-AC86-FD9FC49C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9"/>
            <a:ext cx="10972800" cy="1458084"/>
          </a:xfrm>
        </p:spPr>
        <p:txBody>
          <a:bodyPr/>
          <a:lstStyle/>
          <a:p>
            <a:r>
              <a:rPr kumimoji="1" lang="zh-CN" altLang="en-US" dirty="0"/>
              <a:t>如果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或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context</a:t>
            </a:r>
            <a:r>
              <a:rPr kumimoji="1" lang="zh-CN" altLang="en-US" dirty="0"/>
              <a:t>没有定义处理程序，则会使用默认的异步处理程序。如下所示</a:t>
            </a:r>
            <a:endParaRPr kumimoji="1" lang="en-US" altLang="zh-CN" dirty="0"/>
          </a:p>
        </p:txBody>
      </p:sp>
      <p:pic>
        <p:nvPicPr>
          <p:cNvPr id="5" name="图片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6A4BDD8C-2D5E-5941-87D7-88D241A0C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29" y="2965175"/>
            <a:ext cx="8573484" cy="3892825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5820B8A-9730-0046-B35E-925F5F17C9AF}"/>
              </a:ext>
            </a:extLst>
          </p:cNvPr>
          <p:cNvCxnSpPr/>
          <p:nvPr/>
        </p:nvCxnSpPr>
        <p:spPr>
          <a:xfrm>
            <a:off x="1987826" y="6506817"/>
            <a:ext cx="23853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25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9322D-4705-8B4B-9CF4-5B34C5B3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异步处理程序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39675-E085-0C4B-B394-82068F2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默认处理程序</a:t>
            </a:r>
            <a:r>
              <a:rPr lang="zh-CN" altLang="en-US" dirty="0"/>
              <a:t>应该向用户显示异常列表中的错误信息，然后以非正常的方式终止应用程序，同时也需要让操作系统记录下这次非正常终止。</a:t>
            </a:r>
            <a:endParaRPr lang="en-US" altLang="zh-CN" dirty="0"/>
          </a:p>
          <a:p>
            <a:r>
              <a:rPr lang="zh-CN" altLang="en-US" dirty="0"/>
              <a:t>我们可以决定异常处理的执行内容，但是一般都是打印错误信息。除非有适当的错误处理策略，允许恢复已知的程序状态，并确信继续执行的安全。 </a:t>
            </a:r>
          </a:p>
          <a:p>
            <a:r>
              <a:rPr kumimoji="1" lang="zh-CN" altLang="en-US" dirty="0"/>
              <a:t>出现异步异常时，终止是首选。</a:t>
            </a:r>
          </a:p>
        </p:txBody>
      </p:sp>
    </p:spTree>
    <p:extLst>
      <p:ext uri="{BB962C8B-B14F-4D97-AF65-F5344CB8AC3E}">
        <p14:creationId xmlns:p14="http://schemas.microsoft.com/office/powerpoint/2010/main" val="2846936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628D6-8447-1447-841B-0163FC6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处理程序的调用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86BCA-8148-5F42-AB27-F0B39C3E6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1277600" cy="4525962"/>
          </a:xfrm>
        </p:spPr>
        <p:txBody>
          <a:bodyPr/>
          <a:lstStyle/>
          <a:p>
            <a:r>
              <a:rPr lang="zh-CN" altLang="en-US" dirty="0"/>
              <a:t>错误发生时不会立即报告，所以管理错误和编程 </a:t>
            </a:r>
            <a:r>
              <a:rPr lang="en-US" altLang="zh-CN" dirty="0"/>
              <a:t>(</a:t>
            </a:r>
            <a:r>
              <a:rPr lang="zh-CN" altLang="en-US" dirty="0"/>
              <a:t>特别 是多线程</a:t>
            </a:r>
            <a:r>
              <a:rPr lang="en-US" altLang="zh-CN" dirty="0"/>
              <a:t>) </a:t>
            </a:r>
            <a:r>
              <a:rPr lang="zh-CN" altLang="en-US" dirty="0"/>
              <a:t>将变得更加困难。在特定时间调用： </a:t>
            </a:r>
          </a:p>
          <a:p>
            <a:r>
              <a:rPr lang="zh-CN" altLang="en-US" dirty="0"/>
              <a:t>主程序在特定队列上调用</a:t>
            </a:r>
            <a:r>
              <a:rPr lang="en-US" altLang="zh-CN" b="1" dirty="0"/>
              <a:t>queue::</a:t>
            </a:r>
            <a:r>
              <a:rPr lang="en-US" altLang="zh-CN" b="1" dirty="0" err="1"/>
              <a:t>throw_asynchronous</a:t>
            </a:r>
            <a:r>
              <a:rPr lang="en-US" altLang="zh-CN" b="1" dirty="0"/>
              <a:t>()</a:t>
            </a:r>
            <a:r>
              <a:rPr lang="zh-CN" altLang="en-US" dirty="0"/>
              <a:t>时</a:t>
            </a:r>
            <a:endParaRPr lang="en-US" altLang="zh-CN" dirty="0"/>
          </a:p>
          <a:p>
            <a:r>
              <a:rPr lang="zh-CN" altLang="en-US" dirty="0"/>
              <a:t>主程序在特定队列上调用</a:t>
            </a:r>
            <a:r>
              <a:rPr lang="en-US" altLang="zh-CN" b="1" dirty="0"/>
              <a:t>queue::</a:t>
            </a:r>
            <a:r>
              <a:rPr lang="en-US" altLang="zh-CN" b="1" dirty="0" err="1"/>
              <a:t>wait_and_throw</a:t>
            </a:r>
            <a:r>
              <a:rPr lang="en-US" altLang="zh-CN" b="1" dirty="0"/>
              <a:t>() 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主程序在特定事件上调用</a:t>
            </a:r>
            <a:r>
              <a:rPr lang="en-US" altLang="zh-CN" b="1" dirty="0"/>
              <a:t>event::</a:t>
            </a:r>
            <a:r>
              <a:rPr lang="en-US" altLang="zh-CN" b="1" dirty="0" err="1"/>
              <a:t>wait_and_throw</a:t>
            </a:r>
            <a:r>
              <a:rPr lang="en-US" altLang="zh-CN" b="1" dirty="0"/>
              <a:t>() </a:t>
            </a:r>
            <a:r>
              <a:rPr lang="zh-CN" altLang="en-US" dirty="0"/>
              <a:t>时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queue</a:t>
            </a:r>
            <a:r>
              <a:rPr lang="zh-CN" altLang="en-US" dirty="0"/>
              <a:t>销毁时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en-US" altLang="zh-CN" dirty="0"/>
              <a:t>context</a:t>
            </a:r>
            <a:r>
              <a:rPr lang="zh-CN" altLang="en-US" dirty="0"/>
              <a:t>销毁时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074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37ED-3DB6-4343-A414-57B1F840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处理程序的调用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01BEE-24C6-0445-B483-8DC06433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002501"/>
          </a:xfrm>
        </p:spPr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3</a:t>
            </a:r>
            <a:r>
              <a:rPr kumimoji="1" lang="zh-CN" altLang="en-US" dirty="0"/>
              <a:t>种方法提供了一种控制点机制。</a:t>
            </a:r>
            <a:r>
              <a:rPr lang="zh-CN" altLang="en-US" dirty="0"/>
              <a:t>让主机程序控制何时处理异步异常，这样就可以管理线程安全和其他特定程序的细节 。</a:t>
            </a:r>
          </a:p>
          <a:p>
            <a:r>
              <a:rPr lang="zh-CN" altLang="en-US" dirty="0"/>
              <a:t>在控制点上，异步异常可以进入主程序控制流，并且可以像处理同步错误一样处理它们 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queue</a:t>
            </a:r>
            <a:r>
              <a:rPr lang="zh-CN" altLang="en-US" dirty="0"/>
              <a:t>和</a:t>
            </a:r>
            <a:r>
              <a:rPr lang="en-US" altLang="zh-CN" dirty="0"/>
              <a:t>context	</a:t>
            </a:r>
            <a:r>
              <a:rPr lang="zh-CN" altLang="en-US" dirty="0"/>
              <a:t>销毁时，通常会在程序关闭时报告异步错误</a:t>
            </a:r>
          </a:p>
        </p:txBody>
      </p:sp>
    </p:spTree>
    <p:extLst>
      <p:ext uri="{BB962C8B-B14F-4D97-AF65-F5344CB8AC3E}">
        <p14:creationId xmlns:p14="http://schemas.microsoft.com/office/powerpoint/2010/main" val="154680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5754B-A04D-F54A-88BB-BDB27CF0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设备上出现错误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CFFEE-56FF-AE45-895E-129C7825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SYCL</a:t>
            </a:r>
            <a:r>
              <a:rPr lang="zh-CN" altLang="en-US" dirty="0"/>
              <a:t>显式地禁止在设备代码中使用</a:t>
            </a:r>
            <a:r>
              <a:rPr lang="en-US" altLang="zh-CN" dirty="0"/>
              <a:t>C++</a:t>
            </a:r>
            <a:r>
              <a:rPr lang="zh-CN" altLang="en-US" dirty="0"/>
              <a:t>异常处理机制</a:t>
            </a:r>
            <a:r>
              <a:rPr lang="en-US" altLang="zh-CN" dirty="0"/>
              <a:t>(</a:t>
            </a:r>
            <a:r>
              <a:rPr lang="zh-CN" altLang="en-US" dirty="0"/>
              <a:t>比如 </a:t>
            </a:r>
            <a:r>
              <a:rPr lang="en-US" altLang="zh-CN" dirty="0"/>
              <a:t>throw)</a:t>
            </a:r>
            <a:r>
              <a:rPr lang="zh-CN" altLang="en-US" dirty="0"/>
              <a:t>，对于某些设备，通常不想牺牲性能。 </a:t>
            </a:r>
          </a:p>
          <a:p>
            <a:r>
              <a:rPr lang="zh-CN" altLang="en-US" dirty="0"/>
              <a:t>如果检测到设备代码中出现了错误，应该使用现有的处理异常的技术发出错误信号，例如</a:t>
            </a:r>
            <a:r>
              <a:rPr lang="en-US" altLang="zh-CN" dirty="0"/>
              <a:t>:</a:t>
            </a:r>
            <a:r>
              <a:rPr lang="zh-CN" altLang="en-US" dirty="0"/>
              <a:t>可以写入缓冲区 </a:t>
            </a:r>
          </a:p>
          <a:p>
            <a:r>
              <a:rPr kumimoji="1" lang="zh-CN" altLang="en-US" dirty="0"/>
              <a:t>缓冲区记录错误则说明出现了错误的数值计算</a:t>
            </a:r>
          </a:p>
        </p:txBody>
      </p:sp>
    </p:spTree>
    <p:extLst>
      <p:ext uri="{BB962C8B-B14F-4D97-AF65-F5344CB8AC3E}">
        <p14:creationId xmlns:p14="http://schemas.microsoft.com/office/powerpoint/2010/main" val="154749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915C6-D0D5-F34C-8AC6-8426969B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安全第一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F7D0B-96AE-2947-A9D2-F2956AFD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不处理检测到</a:t>
            </a:r>
            <a:r>
              <a:rPr kumimoji="1" lang="en-US" altLang="zh-CN" dirty="0"/>
              <a:t>(</a:t>
            </a:r>
            <a:r>
              <a:rPr kumimoji="1" lang="zh-CN" altLang="en-US" dirty="0"/>
              <a:t>抛出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的错误，应用程序将终止并显示发生的错误。</a:t>
            </a:r>
            <a:endParaRPr kumimoji="1" lang="en-US" altLang="zh-CN" dirty="0"/>
          </a:p>
          <a:p>
            <a:r>
              <a:rPr kumimoji="1" lang="en-US" altLang="zh-CN" dirty="0"/>
              <a:t>SYCL</a:t>
            </a:r>
            <a:r>
              <a:rPr kumimoji="1" lang="zh-CN" altLang="en-US" dirty="0"/>
              <a:t>属于数据并行，原理相同，如果代码不做任何管理错误的工作，并且检测到错误，则程序将会异常终止。</a:t>
            </a:r>
            <a:endParaRPr kumimoji="1" lang="en-US" altLang="zh-CN" dirty="0"/>
          </a:p>
          <a:p>
            <a:r>
              <a:rPr kumimoji="1" lang="zh-CN" altLang="en-US" dirty="0"/>
              <a:t>错误处理作为体系结构的核心，不仅要报告错误，还要从错误状态中进行恢复。</a:t>
            </a:r>
          </a:p>
        </p:txBody>
      </p:sp>
    </p:spTree>
    <p:extLst>
      <p:ext uri="{BB962C8B-B14F-4D97-AF65-F5344CB8AC3E}">
        <p14:creationId xmlns:p14="http://schemas.microsoft.com/office/powerpoint/2010/main" val="28173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E14FD-4EBF-794B-9846-198B7671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错误类型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63732F-F505-CE4E-A747-9E113C0D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异构编程中有些错误发生在设备上，或者在设备启动工作时。</a:t>
            </a:r>
            <a:endParaRPr kumimoji="1" lang="en-US" altLang="zh-CN" dirty="0"/>
          </a:p>
          <a:p>
            <a:r>
              <a:rPr kumimoji="1" lang="zh-CN" altLang="en-US" dirty="0"/>
              <a:t>这些错误通常与主程序不相关，因此不能与</a:t>
            </a:r>
            <a:r>
              <a:rPr kumimoji="1" lang="en-US" altLang="zh-CN" dirty="0"/>
              <a:t>C++</a:t>
            </a:r>
            <a:r>
              <a:rPr kumimoji="1" lang="zh-CN" altLang="en-US" dirty="0"/>
              <a:t>的异常处理机制集成。</a:t>
            </a:r>
            <a:endParaRPr kumimoji="1" lang="en-US" altLang="zh-CN" dirty="0"/>
          </a:p>
          <a:p>
            <a:r>
              <a:rPr kumimoji="1" lang="zh-CN" altLang="en-US" dirty="0"/>
              <a:t>需要其他机制对异步错误进行处理。</a:t>
            </a:r>
          </a:p>
        </p:txBody>
      </p:sp>
    </p:spTree>
    <p:extLst>
      <p:ext uri="{BB962C8B-B14F-4D97-AF65-F5344CB8AC3E}">
        <p14:creationId xmlns:p14="http://schemas.microsoft.com/office/powerpoint/2010/main" val="40215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043E5-93A8-8047-856B-2C16D791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程序示例</a:t>
            </a:r>
          </a:p>
        </p:txBody>
      </p:sp>
      <p:pic>
        <p:nvPicPr>
          <p:cNvPr id="5" name="图片 4" descr="文本&#10;&#10;低可信度描述已自动生成">
            <a:extLst>
              <a:ext uri="{FF2B5EF4-FFF2-40B4-BE49-F238E27FC236}">
                <a16:creationId xmlns:a16="http://schemas.microsoft.com/office/drawing/2014/main" id="{C54881CA-4048-5F43-8D27-E7FCCF95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53" y="657224"/>
            <a:ext cx="6813347" cy="5172075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8FE14FF-763F-C34D-B12D-54D524DD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671638"/>
            <a:ext cx="5702300" cy="1858962"/>
          </a:xfrm>
        </p:spPr>
        <p:txBody>
          <a:bodyPr/>
          <a:lstStyle/>
          <a:p>
            <a:r>
              <a:rPr kumimoji="1" lang="zh-CN" altLang="en-US" dirty="0"/>
              <a:t>左侧是主机程序执行</a:t>
            </a:r>
            <a:endParaRPr kumimoji="1" lang="en-US" altLang="zh-CN" dirty="0"/>
          </a:p>
          <a:p>
            <a:r>
              <a:rPr kumimoji="1" lang="zh-CN" altLang="en-US" dirty="0"/>
              <a:t>右侧是任务图</a:t>
            </a:r>
            <a:endParaRPr kumimoji="1" lang="en-US" altLang="zh-CN" dirty="0"/>
          </a:p>
          <a:p>
            <a:r>
              <a:rPr kumimoji="1" lang="en-US" altLang="zh-CN" dirty="0"/>
              <a:t>Kernel</a:t>
            </a:r>
            <a:r>
              <a:rPr kumimoji="1" lang="zh-CN" altLang="en-US" dirty="0"/>
              <a:t>函数是在设备中执行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637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18CB1-11AB-2A4F-95AD-1A32286B0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同步错误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2BAF0-CC14-A343-8F71-D410DA54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主程序执行某个操作时，检测到错误条件时，会发生同步错误。</a:t>
            </a:r>
            <a:endParaRPr kumimoji="1" lang="en-US" altLang="zh-CN" dirty="0"/>
          </a:p>
          <a:p>
            <a:r>
              <a:rPr kumimoji="1" lang="zh-CN" altLang="en-US" dirty="0"/>
              <a:t>同步错误可以在左侧执行完成前检测到，并且可以立即将错误抛出。</a:t>
            </a:r>
            <a:endParaRPr kumimoji="1" lang="en-US" altLang="zh-CN" dirty="0"/>
          </a:p>
          <a:p>
            <a:r>
              <a:rPr kumimoji="1" lang="zh-CN" altLang="en-US" dirty="0"/>
              <a:t>使用</a:t>
            </a:r>
            <a:r>
              <a:rPr kumimoji="1" lang="en-US" altLang="zh-CN" dirty="0"/>
              <a:t>try-catch</a:t>
            </a:r>
            <a:r>
              <a:rPr kumimoji="1" lang="zh-CN" altLang="en-US" dirty="0"/>
              <a:t>，在</a:t>
            </a:r>
            <a:r>
              <a:rPr kumimoji="1" lang="en-US" altLang="zh-CN" dirty="0"/>
              <a:t>try</a:t>
            </a:r>
            <a:r>
              <a:rPr kumimoji="1" lang="zh-CN" altLang="en-US" dirty="0"/>
              <a:t>块结束前（从而捕获）</a:t>
            </a:r>
            <a:r>
              <a:rPr kumimoji="1" lang="en-US" altLang="zh-CN" dirty="0"/>
              <a:t>try</a:t>
            </a:r>
            <a:r>
              <a:rPr kumimoji="1" lang="zh-CN" altLang="en-US" dirty="0"/>
              <a:t>中操作的错误。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8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EED53-3181-EB46-BA76-761885AF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异步错误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5BDDC-9555-0143-AEAE-09CBF539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右侧出现异步错误时，只有在执行中的操作才能检测出错误。</a:t>
            </a:r>
            <a:endParaRPr kumimoji="1" lang="en-US" altLang="zh-CN" dirty="0"/>
          </a:p>
          <a:p>
            <a:r>
              <a:rPr kumimoji="1" lang="zh-CN" altLang="en-US" dirty="0"/>
              <a:t>当检测到异步错误时，主程序通常会继续执行，所以无法使用</a:t>
            </a:r>
            <a:r>
              <a:rPr kumimoji="1" lang="en-US" altLang="zh-CN" dirty="0"/>
              <a:t>try-catch</a:t>
            </a:r>
            <a:r>
              <a:rPr kumimoji="1" lang="zh-CN" altLang="en-US" dirty="0"/>
              <a:t>来捕获这些错误。</a:t>
            </a:r>
          </a:p>
        </p:txBody>
      </p:sp>
    </p:spTree>
    <p:extLst>
      <p:ext uri="{BB962C8B-B14F-4D97-AF65-F5344CB8AC3E}">
        <p14:creationId xmlns:p14="http://schemas.microsoft.com/office/powerpoint/2010/main" val="222839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A0F4-31A2-F84F-907A-599177C2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创建一些错误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C42363-232A-E344-96D7-5A449DB64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99" y="1832768"/>
            <a:ext cx="7507640" cy="3767932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9FC009-DE18-824E-B2EB-4509F185537B}"/>
              </a:ext>
            </a:extLst>
          </p:cNvPr>
          <p:cNvSpPr txBox="1">
            <a:spLocks/>
          </p:cNvSpPr>
          <p:nvPr/>
        </p:nvSpPr>
        <p:spPr bwMode="auto">
          <a:xfrm>
            <a:off x="609600" y="1722438"/>
            <a:ext cx="39370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kern="0" dirty="0"/>
              <a:t>创建同步错误</a:t>
            </a:r>
            <a:endParaRPr kumimoji="1" lang="en-US" altLang="zh-CN" kern="0" dirty="0"/>
          </a:p>
          <a:p>
            <a:r>
              <a:rPr kumimoji="1" lang="zh-CN" altLang="en-US" kern="0" dirty="0"/>
              <a:t>缓冲区创建了子缓冲区，但其大小非法（大于原始缓冲区）</a:t>
            </a:r>
            <a:endParaRPr kumimoji="1" lang="en-US" altLang="zh-CN" kern="0" dirty="0"/>
          </a:p>
          <a:p>
            <a:r>
              <a:rPr kumimoji="1" lang="zh-CN" altLang="en-US" kern="0" dirty="0"/>
              <a:t>错误会在构造函数返回前被检测到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EE6425A-AA61-8A4A-BE18-6E9DEFD89C9A}"/>
              </a:ext>
            </a:extLst>
          </p:cNvPr>
          <p:cNvCxnSpPr/>
          <p:nvPr/>
        </p:nvCxnSpPr>
        <p:spPr>
          <a:xfrm>
            <a:off x="5014452" y="3731342"/>
            <a:ext cx="33921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BD84A-DAF1-5940-AA2C-C5F9835B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491" y="960438"/>
            <a:ext cx="4406900" cy="4525962"/>
          </a:xfrm>
        </p:spPr>
        <p:txBody>
          <a:bodyPr/>
          <a:lstStyle/>
          <a:p>
            <a:r>
              <a:rPr kumimoji="1" lang="zh-CN" altLang="en-US" dirty="0"/>
              <a:t>创建异步错误</a:t>
            </a:r>
            <a:endParaRPr kumimoji="1" lang="en-US" altLang="zh-CN" dirty="0"/>
          </a:p>
          <a:p>
            <a:r>
              <a:rPr kumimoji="1" lang="zh-CN" altLang="en-US" dirty="0"/>
              <a:t>位置</a:t>
            </a:r>
            <a:r>
              <a:rPr kumimoji="1" lang="en-US" altLang="zh-CN" dirty="0"/>
              <a:t>1</a:t>
            </a:r>
            <a:r>
              <a:rPr kumimoji="1" lang="zh-CN" altLang="en-US" dirty="0"/>
              <a:t>是异步错误的处理函数</a:t>
            </a:r>
            <a:endParaRPr kumimoji="1" lang="en-US" altLang="zh-CN" dirty="0"/>
          </a:p>
          <a:p>
            <a:r>
              <a:rPr kumimoji="1" lang="zh-CN" altLang="en-US" dirty="0"/>
              <a:t>位置</a:t>
            </a:r>
            <a:r>
              <a:rPr kumimoji="1" lang="en-US" altLang="zh-CN" dirty="0"/>
              <a:t>2</a:t>
            </a:r>
            <a:r>
              <a:rPr kumimoji="1" lang="zh-CN" altLang="en-US" dirty="0"/>
              <a:t>触发了异步错误</a:t>
            </a:r>
            <a:endParaRPr kumimoji="1" lang="en-US" altLang="zh-CN" dirty="0"/>
          </a:p>
          <a:p>
            <a:r>
              <a:rPr kumimoji="1" lang="zh-CN" altLang="en-US" dirty="0"/>
              <a:t>同时主程序端也会产生同步错误，位置</a:t>
            </a:r>
            <a:r>
              <a:rPr kumimoji="1" lang="en-US" altLang="zh-CN" dirty="0"/>
              <a:t>3</a:t>
            </a:r>
            <a:r>
              <a:rPr kumimoji="1" lang="zh-CN" altLang="en-US" dirty="0"/>
              <a:t>处进行丢弃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BF5997EB-EEA8-A54F-B4EB-E8C51DF61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0438"/>
            <a:ext cx="5751443" cy="5896786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B38B5DD9-B8AF-FC46-AB27-F17DF8EE00B6}"/>
              </a:ext>
            </a:extLst>
          </p:cNvPr>
          <p:cNvSpPr/>
          <p:nvPr/>
        </p:nvSpPr>
        <p:spPr>
          <a:xfrm>
            <a:off x="66260" y="1417983"/>
            <a:ext cx="4147930" cy="15505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3BDE486-65E5-A74A-92AC-E91EAA998867}"/>
              </a:ext>
            </a:extLst>
          </p:cNvPr>
          <p:cNvCxnSpPr/>
          <p:nvPr/>
        </p:nvCxnSpPr>
        <p:spPr>
          <a:xfrm>
            <a:off x="1007165" y="5102087"/>
            <a:ext cx="3763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A1FB20C-AFFC-4E4A-A3C6-FB4E30E72120}"/>
              </a:ext>
            </a:extLst>
          </p:cNvPr>
          <p:cNvCxnSpPr/>
          <p:nvPr/>
        </p:nvCxnSpPr>
        <p:spPr>
          <a:xfrm>
            <a:off x="1517374" y="5506279"/>
            <a:ext cx="37636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F7BBEC9-A631-4E4D-AB93-C15AD0EF1124}"/>
              </a:ext>
            </a:extLst>
          </p:cNvPr>
          <p:cNvSpPr txBox="1"/>
          <p:nvPr/>
        </p:nvSpPr>
        <p:spPr>
          <a:xfrm>
            <a:off x="4123997" y="12333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532E0A-A17A-804E-A896-DAAAF32E3E30}"/>
              </a:ext>
            </a:extLst>
          </p:cNvPr>
          <p:cNvSpPr txBox="1"/>
          <p:nvPr/>
        </p:nvSpPr>
        <p:spPr>
          <a:xfrm>
            <a:off x="4717774" y="4750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C3A2E0-EA91-B74D-867C-73844641D525}"/>
              </a:ext>
            </a:extLst>
          </p:cNvPr>
          <p:cNvSpPr txBox="1"/>
          <p:nvPr/>
        </p:nvSpPr>
        <p:spPr>
          <a:xfrm>
            <a:off x="5046858" y="5486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02672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高性能并行程序设计-1课程简介</Template>
  <TotalTime>3347</TotalTime>
  <Words>1062</Words>
  <Application>Microsoft Office PowerPoint</Application>
  <PresentationFormat>宽屏</PresentationFormat>
  <Paragraphs>95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KaiTi</vt:lpstr>
      <vt:lpstr>等线</vt:lpstr>
      <vt:lpstr>黑体</vt:lpstr>
      <vt:lpstr>宋体</vt:lpstr>
      <vt:lpstr>Arial</vt:lpstr>
      <vt:lpstr>Calibri</vt:lpstr>
      <vt:lpstr>Wingdings</vt:lpstr>
      <vt:lpstr>主题1</vt:lpstr>
      <vt:lpstr>自定义设计方案</vt:lpstr>
      <vt:lpstr>1_自定义设计方案</vt:lpstr>
      <vt:lpstr>第5章-错误处理（Error Handling）</vt:lpstr>
      <vt:lpstr>主要内容</vt:lpstr>
      <vt:lpstr>安全第一</vt:lpstr>
      <vt:lpstr>错误类型</vt:lpstr>
      <vt:lpstr>程序示例</vt:lpstr>
      <vt:lpstr>同步错误</vt:lpstr>
      <vt:lpstr>异步错误</vt:lpstr>
      <vt:lpstr>创建一些错误</vt:lpstr>
      <vt:lpstr>PowerPoint 演示文稿</vt:lpstr>
      <vt:lpstr>处理错误的策略</vt:lpstr>
      <vt:lpstr>忽略错误</vt:lpstr>
      <vt:lpstr>忽略错误</vt:lpstr>
      <vt:lpstr>同步错误的处理</vt:lpstr>
      <vt:lpstr>同步错误的处理</vt:lpstr>
      <vt:lpstr>同步错误的处理</vt:lpstr>
      <vt:lpstr>同步错误的处理</vt:lpstr>
      <vt:lpstr>异步错误的处理</vt:lpstr>
      <vt:lpstr>异步处理程序</vt:lpstr>
      <vt:lpstr>异步处理程序</vt:lpstr>
      <vt:lpstr>异步处理程序</vt:lpstr>
      <vt:lpstr>异步处理程序</vt:lpstr>
      <vt:lpstr>异步处理程序</vt:lpstr>
      <vt:lpstr>处理程序的调用</vt:lpstr>
      <vt:lpstr>处理程序的调用</vt:lpstr>
      <vt:lpstr>设备上出现错误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智能与并行程序设计</dc:title>
  <dc:creator>方跃坚</dc:creator>
  <cp:lastModifiedBy>方跃坚</cp:lastModifiedBy>
  <cp:revision>289</cp:revision>
  <dcterms:created xsi:type="dcterms:W3CDTF">2021-02-02T01:44:04Z</dcterms:created>
  <dcterms:modified xsi:type="dcterms:W3CDTF">2022-10-24T01:12:14Z</dcterms:modified>
</cp:coreProperties>
</file>