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54"/>
  </p:notesMasterIdLst>
  <p:sldIdLst>
    <p:sldId id="257" r:id="rId5"/>
    <p:sldId id="259" r:id="rId6"/>
    <p:sldId id="260" r:id="rId7"/>
    <p:sldId id="261" r:id="rId8"/>
    <p:sldId id="367" r:id="rId9"/>
    <p:sldId id="33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409" r:id="rId32"/>
    <p:sldId id="408" r:id="rId33"/>
    <p:sldId id="410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  <p:sldId id="400" r:id="rId46"/>
    <p:sldId id="401" r:id="rId47"/>
    <p:sldId id="402" r:id="rId48"/>
    <p:sldId id="403" r:id="rId49"/>
    <p:sldId id="404" r:id="rId50"/>
    <p:sldId id="405" r:id="rId51"/>
    <p:sldId id="407" r:id="rId52"/>
    <p:sldId id="4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Kui" initials="WK" lastIdx="1" clrIdx="0">
    <p:extLst>
      <p:ext uri="{19B8F6BF-5375-455C-9EA6-DF929625EA0E}">
        <p15:presenceInfo xmlns:p15="http://schemas.microsoft.com/office/powerpoint/2012/main" userId="cc959b4fc5600b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0A542-1EA0-466F-B13D-1BE282634476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7E3C6-3572-4B42-981E-9EE4FB8AA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9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Xshell</a:t>
            </a:r>
            <a:r>
              <a:rPr lang="en-US" altLang="zh-CN" dirty="0" smtClean="0"/>
              <a:t>/putty</a:t>
            </a:r>
            <a:r>
              <a:rPr lang="zh-CN" altLang="en-US" dirty="0" smtClean="0"/>
              <a:t>是为了登录服务器，这里可以登录虚拟机器</a:t>
            </a:r>
            <a:endParaRPr lang="en-US" altLang="zh-CN" dirty="0" smtClean="0"/>
          </a:p>
          <a:p>
            <a:r>
              <a:rPr lang="en-US" altLang="zh-CN" dirty="0" err="1" smtClean="0"/>
              <a:t>pdsh</a:t>
            </a:r>
            <a:r>
              <a:rPr lang="zh-CN" altLang="en-US" dirty="0" smtClean="0"/>
              <a:t>是一个多线程远程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客户机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8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3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查看是否启动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ssh</a:t>
            </a:r>
            <a:r>
              <a:rPr lang="en-US" dirty="0" smtClean="0"/>
              <a:t> status</a:t>
            </a:r>
          </a:p>
          <a:p>
            <a:r>
              <a:rPr lang="en-US" altLang="zh-CN" dirty="0" smtClean="0"/>
              <a:t>s</a:t>
            </a:r>
            <a:r>
              <a:rPr lang="en-US" dirty="0" smtClean="0"/>
              <a:t>ervice </a:t>
            </a:r>
            <a:r>
              <a:rPr lang="en-US" dirty="0" err="1" smtClean="0"/>
              <a:t>ssh</a:t>
            </a:r>
            <a:r>
              <a:rPr lang="en-US" dirty="0" smtClean="0"/>
              <a:t> start</a:t>
            </a:r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安装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openssh</a:t>
            </a:r>
            <a:r>
              <a:rPr lang="en-US" dirty="0" smtClean="0"/>
              <a:t>-server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pdsh</a:t>
            </a:r>
            <a:endParaRPr lang="en-US" baseline="0" dirty="0" smtClean="0"/>
          </a:p>
          <a:p>
            <a:r>
              <a:rPr lang="zh-CN" altLang="en-US" baseline="0" dirty="0" smtClean="0"/>
              <a:t>修改</a:t>
            </a:r>
            <a:r>
              <a:rPr lang="en-US" altLang="zh-CN" baseline="0" dirty="0" err="1" smtClean="0"/>
              <a:t>authorized_keys</a:t>
            </a:r>
            <a:r>
              <a:rPr lang="zh-CN" altLang="en-US" baseline="0" dirty="0" smtClean="0"/>
              <a:t>权限</a:t>
            </a:r>
            <a:endParaRPr lang="en-US" altLang="zh-CN" baseline="0" dirty="0" smtClean="0"/>
          </a:p>
          <a:p>
            <a:r>
              <a:rPr lang="en-US" baseline="0" dirty="0" err="1" smtClean="0"/>
              <a:t>chmod</a:t>
            </a:r>
            <a:r>
              <a:rPr lang="en-US" baseline="0" dirty="0" smtClean="0"/>
              <a:t> 600 ~/.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authorized_keys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2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查看是否启动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ssh</a:t>
            </a:r>
            <a:r>
              <a:rPr lang="en-US" dirty="0" smtClean="0"/>
              <a:t> status</a:t>
            </a:r>
          </a:p>
          <a:p>
            <a:r>
              <a:rPr lang="en-US" altLang="zh-CN" dirty="0" smtClean="0"/>
              <a:t>s</a:t>
            </a:r>
            <a:r>
              <a:rPr lang="en-US" dirty="0" smtClean="0"/>
              <a:t>ervice </a:t>
            </a:r>
            <a:r>
              <a:rPr lang="en-US" dirty="0" err="1" smtClean="0"/>
              <a:t>ssh</a:t>
            </a:r>
            <a:r>
              <a:rPr lang="en-US" dirty="0" smtClean="0"/>
              <a:t> start</a:t>
            </a:r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安装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openssh</a:t>
            </a:r>
            <a:r>
              <a:rPr lang="en-US" dirty="0" smtClean="0"/>
              <a:t>-server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pdsh</a:t>
            </a:r>
            <a:endParaRPr lang="en-US" baseline="0" dirty="0" smtClean="0"/>
          </a:p>
          <a:p>
            <a:r>
              <a:rPr lang="zh-CN" altLang="en-US" baseline="0" dirty="0" smtClean="0"/>
              <a:t>修改</a:t>
            </a:r>
            <a:r>
              <a:rPr lang="en-US" altLang="zh-CN" baseline="0" dirty="0" err="1" smtClean="0"/>
              <a:t>authorized_keys</a:t>
            </a:r>
            <a:r>
              <a:rPr lang="zh-CN" altLang="en-US" baseline="0" dirty="0" smtClean="0"/>
              <a:t>权限</a:t>
            </a:r>
            <a:endParaRPr lang="en-US" altLang="zh-CN" baseline="0" dirty="0" smtClean="0"/>
          </a:p>
          <a:p>
            <a:r>
              <a:rPr lang="en-US" baseline="0" dirty="0" err="1" smtClean="0"/>
              <a:t>chmod</a:t>
            </a:r>
            <a:r>
              <a:rPr lang="en-US" baseline="0" dirty="0" smtClean="0"/>
              <a:t> 600 ~/.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authorized_keys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31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查看是否启动</a:t>
            </a:r>
            <a:r>
              <a:rPr lang="en-US" altLang="zh-CN" dirty="0" err="1" smtClean="0"/>
              <a:t>ssh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dirty="0" smtClean="0"/>
              <a:t>service </a:t>
            </a:r>
            <a:r>
              <a:rPr lang="en-US" dirty="0" err="1" smtClean="0"/>
              <a:t>ssh</a:t>
            </a:r>
            <a:r>
              <a:rPr lang="en-US" dirty="0" smtClean="0"/>
              <a:t> status</a:t>
            </a:r>
          </a:p>
          <a:p>
            <a:r>
              <a:rPr lang="en-US" altLang="zh-CN" dirty="0" smtClean="0"/>
              <a:t>s</a:t>
            </a:r>
            <a:r>
              <a:rPr lang="en-US" dirty="0" smtClean="0"/>
              <a:t>ervice </a:t>
            </a:r>
            <a:r>
              <a:rPr lang="en-US" dirty="0" err="1" smtClean="0"/>
              <a:t>ssh</a:t>
            </a:r>
            <a:r>
              <a:rPr lang="en-US" dirty="0" smtClean="0"/>
              <a:t> start</a:t>
            </a:r>
          </a:p>
          <a:p>
            <a:r>
              <a:rPr lang="zh-CN" altLang="en-US" dirty="0" smtClean="0"/>
              <a:t>如果没有</a:t>
            </a:r>
            <a:r>
              <a:rPr lang="en-US" altLang="zh-CN" dirty="0" smtClean="0"/>
              <a:t>,</a:t>
            </a:r>
            <a:r>
              <a:rPr lang="zh-CN" altLang="en-US" dirty="0" smtClean="0"/>
              <a:t>安装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sudo</a:t>
            </a:r>
            <a:r>
              <a:rPr lang="en-US" dirty="0" smtClean="0"/>
              <a:t> apt-get install </a:t>
            </a:r>
            <a:r>
              <a:rPr lang="en-US" dirty="0" err="1" smtClean="0"/>
              <a:t>openssh</a:t>
            </a:r>
            <a:r>
              <a:rPr lang="en-US" dirty="0" smtClean="0"/>
              <a:t>-server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pdsh</a:t>
            </a:r>
            <a:endParaRPr lang="en-US" baseline="0" dirty="0" smtClean="0"/>
          </a:p>
          <a:p>
            <a:r>
              <a:rPr lang="zh-CN" altLang="en-US" baseline="0" dirty="0" smtClean="0"/>
              <a:t>修改</a:t>
            </a:r>
            <a:r>
              <a:rPr lang="en-US" altLang="zh-CN" baseline="0" dirty="0" err="1" smtClean="0"/>
              <a:t>authorized_keys</a:t>
            </a:r>
            <a:r>
              <a:rPr lang="zh-CN" altLang="en-US" baseline="0" dirty="0" smtClean="0"/>
              <a:t>权限</a:t>
            </a:r>
            <a:endParaRPr lang="en-US" altLang="zh-CN" baseline="0" dirty="0" smtClean="0"/>
          </a:p>
          <a:p>
            <a:r>
              <a:rPr lang="en-US" baseline="0" dirty="0" err="1" smtClean="0"/>
              <a:t>chmod</a:t>
            </a:r>
            <a:r>
              <a:rPr lang="en-US" baseline="0" dirty="0" smtClean="0"/>
              <a:t> 600 ~/.</a:t>
            </a:r>
            <a:r>
              <a:rPr lang="en-US" baseline="0" dirty="0" err="1" smtClean="0"/>
              <a:t>ssh</a:t>
            </a:r>
            <a:r>
              <a:rPr lang="en-US" baseline="0" dirty="0" smtClean="0"/>
              <a:t>/</a:t>
            </a:r>
            <a:r>
              <a:rPr lang="en-US" baseline="0" dirty="0" err="1" smtClean="0"/>
              <a:t>authorized_keys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63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96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hdfs</a:t>
            </a:r>
            <a:r>
              <a:rPr lang="en-US" altLang="zh-CN" baseline="0" dirty="0" smtClean="0">
                <a:solidFill>
                  <a:schemeClr val="tx1"/>
                </a:solidFill>
              </a:rPr>
              <a:t> –-daemon start 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baseline="0" dirty="0" smtClean="0">
                <a:solidFill>
                  <a:schemeClr val="tx1"/>
                </a:solidFill>
              </a:rPr>
              <a:t>/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secondarynamenode</a:t>
            </a:r>
            <a:r>
              <a:rPr lang="en-US" altLang="zh-CN" baseline="0" dirty="0" smtClean="0">
                <a:solidFill>
                  <a:schemeClr val="tx1"/>
                </a:solidFill>
              </a:rPr>
              <a:t>/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datanode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aseline="0" dirty="0" err="1" smtClean="0">
                <a:solidFill>
                  <a:schemeClr val="tx1"/>
                </a:solidFill>
              </a:rPr>
              <a:t>hdfs</a:t>
            </a:r>
            <a:r>
              <a:rPr lang="en-US" altLang="zh-CN" baseline="0" dirty="0" smtClean="0">
                <a:solidFill>
                  <a:schemeClr val="tx1"/>
                </a:solidFill>
              </a:rPr>
              <a:t> –-daemon stop 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baseline="0" dirty="0" smtClean="0">
                <a:solidFill>
                  <a:schemeClr val="tx1"/>
                </a:solidFill>
              </a:rPr>
              <a:t>/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secondarynamenode</a:t>
            </a:r>
            <a:r>
              <a:rPr lang="en-US" altLang="zh-CN" baseline="0" dirty="0" smtClean="0">
                <a:solidFill>
                  <a:schemeClr val="tx1"/>
                </a:solidFill>
              </a:rPr>
              <a:t>/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datanode</a:t>
            </a:r>
            <a:endParaRPr lang="en-US" altLang="zh-CN" baseline="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aseline="0" dirty="0" err="1" smtClean="0">
                <a:solidFill>
                  <a:schemeClr val="tx1"/>
                </a:solidFill>
              </a:rPr>
              <a:t>hdfs</a:t>
            </a:r>
            <a:r>
              <a:rPr lang="en-US" altLang="zh-CN" baseline="0" dirty="0" smtClean="0">
                <a:solidFill>
                  <a:schemeClr val="tx1"/>
                </a:solidFill>
              </a:rPr>
              <a:t> –-workers –daemon start/stop </a:t>
            </a:r>
            <a:r>
              <a:rPr lang="en-US" altLang="zh-CN" baseline="0" dirty="0" err="1" smtClean="0">
                <a:solidFill>
                  <a:schemeClr val="tx1"/>
                </a:solidFill>
              </a:rPr>
              <a:t>namenode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22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07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usermod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aG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username</a:t>
            </a:r>
          </a:p>
          <a:p>
            <a:r>
              <a:rPr lang="zh-CN" altLang="en-US" dirty="0" smtClean="0"/>
              <a:t>可以使用这个命令将用户权限变成</a:t>
            </a:r>
            <a:r>
              <a:rPr lang="en-US" altLang="zh-CN" dirty="0" err="1" smtClean="0"/>
              <a:t>sudo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41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dfs.name.dir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&lt;value&gt;file://usr/local/hadoop-3.3.6/tmp/hdfs/namenode&lt;/value&gt;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dfs.data.dir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&lt;value&gt;file://usr/local/hadoop-3.3.6/tmp/hdfs/datanode&lt;/value&gt;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&lt;/property&gt;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这不是推荐模式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5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改变权限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–R </a:t>
            </a:r>
            <a:r>
              <a:rPr lang="en-US" altLang="zh-CN" dirty="0" err="1" smtClean="0"/>
              <a:t>Hadoop:Hadoop</a:t>
            </a:r>
            <a:r>
              <a:rPr lang="en-US" altLang="zh-CN" dirty="0" smtClean="0"/>
              <a:t> 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/local/Hadoop-3.3.6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2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5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9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2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17E3C6-3572-4B42-981E-9EE4FB8AA5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/deskto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releas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分布式存储与计算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3045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2023-2024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第二学期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王奎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南开大学统计与数据科学学院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r>
              <a:rPr lang="en-US" dirty="0" smtClean="0"/>
              <a:t>2.3 </a:t>
            </a:r>
            <a:r>
              <a:rPr lang="zh-CN" altLang="en-US" dirty="0" smtClean="0"/>
              <a:t>验证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smtClean="0"/>
              <a:t>$java --version</a:t>
            </a:r>
          </a:p>
        </p:txBody>
      </p:sp>
    </p:spTree>
    <p:extLst>
      <p:ext uri="{BB962C8B-B14F-4D97-AF65-F5344CB8AC3E}">
        <p14:creationId xmlns:p14="http://schemas.microsoft.com/office/powerpoint/2010/main" val="290529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安装</a:t>
            </a:r>
            <a:r>
              <a:rPr lang="en-US" altLang="zh-CN" dirty="0" err="1"/>
              <a:t>hadoop</a:t>
            </a:r>
            <a:r>
              <a:rPr lang="zh-CN" altLang="en-US" dirty="0"/>
              <a:t>，并配置环境变量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en-US" dirty="0" smtClean="0"/>
              <a:t>.1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r>
              <a:rPr lang="en-US" dirty="0" smtClean="0"/>
              <a:t>$cd </a:t>
            </a:r>
            <a:r>
              <a:rPr lang="en-US" dirty="0" smtClean="0">
                <a:solidFill>
                  <a:srgbClr val="FF0000"/>
                </a:solidFill>
              </a:rPr>
              <a:t>~/software</a:t>
            </a:r>
          </a:p>
          <a:p>
            <a:r>
              <a:rPr lang="en-US" dirty="0" smtClean="0"/>
              <a:t>$tar –</a:t>
            </a:r>
            <a:r>
              <a:rPr lang="en-US" dirty="0" err="1" smtClean="0"/>
              <a:t>xvzf</a:t>
            </a:r>
            <a:r>
              <a:rPr lang="en-US" dirty="0"/>
              <a:t> hadoop-3.3.6.tar.gz </a:t>
            </a:r>
            <a:r>
              <a:rPr lang="en-US" dirty="0" smtClean="0"/>
              <a:t>–C </a:t>
            </a:r>
            <a:r>
              <a:rPr lang="en-US" dirty="0" smtClean="0">
                <a:solidFill>
                  <a:srgbClr val="FF0000"/>
                </a:solidFill>
              </a:rPr>
              <a:t>~/module/</a:t>
            </a:r>
          </a:p>
          <a:p>
            <a:r>
              <a:rPr lang="en-US" dirty="0" smtClean="0"/>
              <a:t>3.2 </a:t>
            </a:r>
            <a:r>
              <a:rPr lang="zh-CN" altLang="en-US" dirty="0" smtClean="0"/>
              <a:t>配置环境变量</a:t>
            </a:r>
            <a:r>
              <a:rPr lang="en-US" altLang="zh-CN" dirty="0" smtClean="0"/>
              <a:t>HADOOP_HOME</a:t>
            </a:r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~/.</a:t>
            </a:r>
            <a:r>
              <a:rPr lang="en-US" altLang="zh-CN" dirty="0" err="1" smtClean="0"/>
              <a:t>bashrc</a:t>
            </a:r>
            <a:r>
              <a:rPr lang="zh-CN" altLang="en-US" dirty="0" smtClean="0"/>
              <a:t>中加入</a:t>
            </a:r>
            <a:endParaRPr lang="en-US" altLang="zh-CN" dirty="0" smtClean="0"/>
          </a:p>
          <a:p>
            <a:r>
              <a:rPr lang="en-US" dirty="0"/>
              <a:t>e</a:t>
            </a:r>
            <a:r>
              <a:rPr lang="en-US" dirty="0" smtClean="0"/>
              <a:t>xport HADOOP_HOME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FF0000"/>
                </a:solidFill>
              </a:rPr>
              <a:t>~/module/</a:t>
            </a:r>
            <a:r>
              <a:rPr lang="en-US" altLang="zh-CN" dirty="0" smtClean="0">
                <a:solidFill>
                  <a:srgbClr val="FF0000"/>
                </a:solidFill>
              </a:rPr>
              <a:t>h</a:t>
            </a:r>
            <a:r>
              <a:rPr lang="en-US" dirty="0" smtClean="0">
                <a:solidFill>
                  <a:srgbClr val="FF0000"/>
                </a:solidFill>
              </a:rPr>
              <a:t>adoop-3.3.6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export PATH=$PATH:$HADOOP_HOME/bin:$HADOOP_HOME/</a:t>
            </a:r>
            <a:r>
              <a:rPr lang="en-US" dirty="0" err="1" smtClean="0">
                <a:solidFill>
                  <a:schemeClr val="tx1"/>
                </a:solidFill>
              </a:rPr>
              <a:t>sbin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r>
              <a:rPr lang="en-US" dirty="0" smtClean="0"/>
              <a:t>3.3 </a:t>
            </a:r>
            <a:r>
              <a:rPr lang="zh-CN" altLang="en-US" dirty="0" smtClean="0"/>
              <a:t>验证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本地安装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version</a:t>
            </a:r>
          </a:p>
          <a:p>
            <a:r>
              <a:rPr lang="en-US" altLang="zh-CN" dirty="0" smtClean="0"/>
              <a:t>3.4 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安装目录</a:t>
            </a:r>
            <a:endParaRPr lang="en-US" altLang="zh-CN" dirty="0" smtClean="0"/>
          </a:p>
          <a:p>
            <a:r>
              <a:rPr lang="en-US" altLang="zh-CN" dirty="0" smtClean="0"/>
              <a:t>$cd $HADOOP_HOME</a:t>
            </a:r>
          </a:p>
          <a:p>
            <a:r>
              <a:rPr lang="en-US" altLang="zh-CN" dirty="0" smtClean="0"/>
              <a:t>bin	</a:t>
            </a:r>
            <a:r>
              <a:rPr lang="zh-CN" altLang="en-US" dirty="0" smtClean="0"/>
              <a:t>二进制文件（可运行）</a:t>
            </a:r>
            <a:endParaRPr lang="en-US" altLang="zh-CN" dirty="0" smtClean="0"/>
          </a:p>
          <a:p>
            <a:r>
              <a:rPr lang="en-US" altLang="zh-CN" dirty="0" err="1" smtClean="0"/>
              <a:t>etc</a:t>
            </a:r>
            <a:r>
              <a:rPr lang="en-US" altLang="zh-CN" dirty="0" smtClean="0"/>
              <a:t>	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r>
              <a:rPr lang="en-US" altLang="zh-CN" dirty="0" smtClean="0"/>
              <a:t>include	</a:t>
            </a:r>
            <a:r>
              <a:rPr lang="zh-CN" altLang="en-US" dirty="0" smtClean="0"/>
              <a:t>工具脚本存储目录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994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lib/</a:t>
            </a:r>
            <a:r>
              <a:rPr lang="en-US" altLang="zh-CN" dirty="0" err="1" smtClean="0"/>
              <a:t>libexec</a:t>
            </a:r>
            <a:r>
              <a:rPr lang="en-US" altLang="zh-CN" dirty="0" smtClean="0"/>
              <a:t>	</a:t>
            </a:r>
            <a:r>
              <a:rPr lang="zh-CN" altLang="en-US" dirty="0" smtClean="0"/>
              <a:t>资源库存储目录</a:t>
            </a:r>
            <a:endParaRPr lang="en-US" altLang="zh-CN" dirty="0" smtClean="0"/>
          </a:p>
          <a:p>
            <a:r>
              <a:rPr lang="en-US" altLang="zh-CN" dirty="0" err="1" smtClean="0"/>
              <a:t>sbin</a:t>
            </a:r>
            <a:r>
              <a:rPr lang="en-US" altLang="zh-CN" dirty="0" smtClean="0"/>
              <a:t>	</a:t>
            </a:r>
            <a:r>
              <a:rPr lang="zh-CN" altLang="en-US" dirty="0" smtClean="0"/>
              <a:t>集群管理命令存储目录</a:t>
            </a:r>
            <a:endParaRPr lang="en-US" altLang="zh-CN" dirty="0" smtClean="0"/>
          </a:p>
          <a:p>
            <a:r>
              <a:rPr lang="en-US" altLang="zh-CN" dirty="0" smtClean="0"/>
              <a:t>share	</a:t>
            </a:r>
            <a:r>
              <a:rPr lang="zh-CN" altLang="en-US" dirty="0" smtClean="0"/>
              <a:t>共享资源、开发工具和案例存储目录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46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运行例子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4.1 </a:t>
            </a:r>
            <a:r>
              <a:rPr lang="zh-CN" altLang="en-US" dirty="0" smtClean="0"/>
              <a:t>建立数据文件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$cd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input</a:t>
            </a:r>
          </a:p>
          <a:p>
            <a:pPr marL="0" indent="0">
              <a:buNone/>
            </a:pPr>
            <a:r>
              <a:rPr lang="en-US" altLang="zh-CN" dirty="0" smtClean="0"/>
              <a:t>$cd input</a:t>
            </a:r>
          </a:p>
          <a:p>
            <a:pPr marL="0" indent="0">
              <a:buNone/>
            </a:pPr>
            <a:r>
              <a:rPr lang="en-US" altLang="zh-CN" dirty="0" smtClean="0"/>
              <a:t>$vim test1.txt</a:t>
            </a:r>
          </a:p>
          <a:p>
            <a:pPr marL="0" indent="0">
              <a:buNone/>
            </a:pPr>
            <a:r>
              <a:rPr lang="en-US" altLang="zh-CN" dirty="0" smtClean="0"/>
              <a:t>$vim test2.txt</a:t>
            </a:r>
          </a:p>
        </p:txBody>
      </p:sp>
    </p:spTree>
    <p:extLst>
      <p:ext uri="{BB962C8B-B14F-4D97-AF65-F5344CB8AC3E}">
        <p14:creationId xmlns:p14="http://schemas.microsoft.com/office/powerpoint/2010/main" val="146186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4.2 </a:t>
            </a:r>
            <a:r>
              <a:rPr lang="zh-CN" altLang="en-US" dirty="0" smtClean="0"/>
              <a:t>运行例子</a:t>
            </a:r>
            <a:r>
              <a:rPr lang="en-US" altLang="zh-CN" dirty="0" err="1" smtClean="0"/>
              <a:t>wordcount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$cd $HADOOP_HOME/share/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mapreduce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 jar hadoop-mapreduce-examples-3.3.6.jar </a:t>
            </a:r>
            <a:r>
              <a:rPr lang="en-US" altLang="zh-CN" dirty="0" err="1" smtClean="0"/>
              <a:t>wordcount</a:t>
            </a:r>
            <a:r>
              <a:rPr lang="en-US" altLang="zh-CN" dirty="0" smtClean="0"/>
              <a:t> ~/input/ ~/output/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87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新建用户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err="1" smtClean="0">
                <a:solidFill>
                  <a:srgbClr val="FF0000"/>
                </a:solidFill>
              </a:rPr>
              <a:t>jdk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安装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 smtClean="0"/>
              <a:t>网络环境准备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格式化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启动集群服务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查看服务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23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4. </a:t>
            </a:r>
            <a:r>
              <a:rPr lang="zh-CN" altLang="en-US" dirty="0" smtClean="0"/>
              <a:t>网络环境准备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4.1 </a:t>
            </a:r>
            <a:r>
              <a:rPr lang="zh-CN" altLang="en-US" dirty="0" smtClean="0">
                <a:solidFill>
                  <a:srgbClr val="00B0F0"/>
                </a:solidFill>
              </a:rPr>
              <a:t>网络设置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4.2 </a:t>
            </a:r>
            <a:r>
              <a:rPr lang="zh-CN" altLang="en-US" dirty="0" smtClean="0">
                <a:solidFill>
                  <a:srgbClr val="00B0F0"/>
                </a:solidFill>
              </a:rPr>
              <a:t>关闭防火墙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</a:t>
            </a:r>
            <a:r>
              <a:rPr lang="en-US" altLang="zh-CN" dirty="0" err="1" smtClean="0">
                <a:solidFill>
                  <a:srgbClr val="00B0F0"/>
                </a:solidFill>
              </a:rPr>
              <a:t>sudo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ufw</a:t>
            </a:r>
            <a:r>
              <a:rPr lang="en-US" altLang="zh-CN" dirty="0" smtClean="0">
                <a:solidFill>
                  <a:srgbClr val="00B0F0"/>
                </a:solidFill>
              </a:rPr>
              <a:t> status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</a:t>
            </a:r>
            <a:r>
              <a:rPr lang="en-US" altLang="zh-CN" dirty="0" err="1" smtClean="0">
                <a:solidFill>
                  <a:srgbClr val="00B0F0"/>
                </a:solidFill>
              </a:rPr>
              <a:t>sudo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en-US" altLang="zh-CN" dirty="0" err="1" smtClean="0">
                <a:solidFill>
                  <a:srgbClr val="00B0F0"/>
                </a:solidFill>
              </a:rPr>
              <a:t>ufw</a:t>
            </a:r>
            <a:r>
              <a:rPr lang="en-US" altLang="zh-CN" dirty="0" smtClean="0">
                <a:solidFill>
                  <a:srgbClr val="00B0F0"/>
                </a:solidFill>
              </a:rPr>
              <a:t> enable/disable</a:t>
            </a:r>
          </a:p>
        </p:txBody>
      </p:sp>
    </p:spTree>
    <p:extLst>
      <p:ext uri="{BB962C8B-B14F-4D97-AF65-F5344CB8AC3E}">
        <p14:creationId xmlns:p14="http://schemas.microsoft.com/office/powerpoint/2010/main" val="292784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4.3 </a:t>
            </a:r>
            <a:r>
              <a:rPr lang="en-US" altLang="zh-CN" dirty="0" err="1" smtClean="0">
                <a:solidFill>
                  <a:srgbClr val="00B0F0"/>
                </a:solidFill>
              </a:rPr>
              <a:t>ssh</a:t>
            </a:r>
            <a:r>
              <a:rPr lang="en-US" altLang="zh-CN" dirty="0" smtClean="0">
                <a:solidFill>
                  <a:srgbClr val="00B0F0"/>
                </a:solidFill>
              </a:rPr>
              <a:t> </a:t>
            </a:r>
            <a:r>
              <a:rPr lang="zh-CN" altLang="en-US" dirty="0" smtClean="0">
                <a:solidFill>
                  <a:srgbClr val="00B0F0"/>
                </a:solidFill>
              </a:rPr>
              <a:t>免密登录</a:t>
            </a:r>
            <a:endParaRPr lang="en-US" altLang="zh-CN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</a:t>
            </a:r>
            <a:r>
              <a:rPr lang="en-US" altLang="zh-CN" dirty="0" err="1" smtClean="0">
                <a:solidFill>
                  <a:srgbClr val="00B0F0"/>
                </a:solidFill>
              </a:rPr>
              <a:t>ssh</a:t>
            </a:r>
            <a:r>
              <a:rPr lang="en-US" altLang="zh-CN" dirty="0" smtClean="0">
                <a:solidFill>
                  <a:srgbClr val="00B0F0"/>
                </a:solidFill>
              </a:rPr>
              <a:t> localhost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$exit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$ls ~/.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ssh-keygen</a:t>
            </a:r>
            <a:r>
              <a:rPr lang="en-US" altLang="zh-CN" dirty="0" smtClean="0">
                <a:solidFill>
                  <a:schemeClr val="tx1"/>
                </a:solidFill>
              </a:rPr>
              <a:t> –t </a:t>
            </a:r>
            <a:r>
              <a:rPr lang="en-US" altLang="zh-CN" dirty="0" err="1" smtClean="0">
                <a:solidFill>
                  <a:schemeClr val="tx1"/>
                </a:solidFill>
              </a:rPr>
              <a:t>rsa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$cd ~/.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-copy-id localhost 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cat ~/.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/id_rsa.pub  &gt;&gt; ~/.</a:t>
            </a:r>
            <a:r>
              <a:rPr lang="en-US" altLang="zh-CN" dirty="0" err="1" smtClean="0">
                <a:solidFill>
                  <a:schemeClr val="tx1"/>
                </a:solidFill>
              </a:rPr>
              <a:t>ssh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authorized_keys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7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5. </a:t>
            </a:r>
            <a:r>
              <a:rPr lang="zh-CN" altLang="en-US" dirty="0" smtClean="0">
                <a:solidFill>
                  <a:schemeClr val="tx1"/>
                </a:solidFill>
              </a:rPr>
              <a:t>修改配置文件</a:t>
            </a:r>
            <a:r>
              <a:rPr lang="en-US" altLang="zh-CN" dirty="0" smtClean="0">
                <a:solidFill>
                  <a:schemeClr val="tx1"/>
                </a:solidFill>
              </a:rPr>
              <a:t>(core-site.xml,hdfs-site.xml,hadoop-env.sh)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$cd $HADOOP_HOME/</a:t>
            </a:r>
            <a:r>
              <a:rPr lang="en-US" altLang="zh-CN" dirty="0" err="1" smtClean="0">
                <a:solidFill>
                  <a:schemeClr val="tx1"/>
                </a:solidFill>
              </a:rPr>
              <a:t>etc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hadoop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$ls</a:t>
            </a:r>
          </a:p>
        </p:txBody>
      </p:sp>
    </p:spTree>
    <p:extLst>
      <p:ext uri="{BB962C8B-B14F-4D97-AF65-F5344CB8AC3E}">
        <p14:creationId xmlns:p14="http://schemas.microsoft.com/office/powerpoint/2010/main" val="112422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487-8E16-FD3F-2424-2BC7E2C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Hadoop</a:t>
            </a:r>
            <a:r>
              <a:rPr lang="zh-CN" altLang="en-US" dirty="0" smtClean="0"/>
              <a:t>安装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8F8D-61F1-8751-2BFC-B6588353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5.1 </a:t>
            </a:r>
            <a:r>
              <a:rPr lang="zh-CN" altLang="en-US" dirty="0" smtClean="0">
                <a:solidFill>
                  <a:schemeClr val="tx1"/>
                </a:solidFill>
              </a:rPr>
              <a:t>修改配置文件</a:t>
            </a:r>
            <a:r>
              <a:rPr lang="en-US" altLang="zh-CN" dirty="0" smtClean="0">
                <a:solidFill>
                  <a:schemeClr val="tx1"/>
                </a:solidFill>
              </a:rPr>
              <a:t>core-site.xml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>
                <a:solidFill>
                  <a:schemeClr val="tx1"/>
                </a:solidFill>
              </a:rPr>
              <a:t>fs.defaultFS</a:t>
            </a:r>
            <a:r>
              <a:rPr lang="en-US" altLang="zh-CN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&lt;value&gt;hdfs://localhost:9820&lt;/value&gt;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	&lt;</a:t>
            </a:r>
            <a:r>
              <a:rPr lang="en-US" altLang="zh-CN" dirty="0">
                <a:solidFill>
                  <a:schemeClr val="tx1"/>
                </a:solidFill>
              </a:rPr>
              <a:t>name&gt;</a:t>
            </a:r>
            <a:r>
              <a:rPr lang="en-US" altLang="zh-CN" dirty="0" err="1">
                <a:solidFill>
                  <a:schemeClr val="tx1"/>
                </a:solidFill>
              </a:rPr>
              <a:t>hadoop.tmp.dir</a:t>
            </a:r>
            <a:r>
              <a:rPr lang="en-US" altLang="zh-CN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en-US" altLang="zh-CN" dirty="0" smtClean="0">
                <a:solidFill>
                  <a:schemeClr val="tx1"/>
                </a:solidFill>
              </a:rPr>
              <a:t>	&lt;</a:t>
            </a:r>
            <a:r>
              <a:rPr lang="en-US" altLang="zh-CN" dirty="0">
                <a:solidFill>
                  <a:schemeClr val="tx1"/>
                </a:solidFill>
              </a:rPr>
              <a:t>value</a:t>
            </a:r>
            <a:r>
              <a:rPr lang="en-US" altLang="zh-CN" dirty="0" smtClean="0">
                <a:solidFill>
                  <a:schemeClr val="tx1"/>
                </a:solidFill>
              </a:rPr>
              <a:t>&gt;/</a:t>
            </a:r>
            <a:r>
              <a:rPr lang="en-US" altLang="zh-CN" dirty="0" smtClean="0">
                <a:solidFill>
                  <a:schemeClr val="tx1"/>
                </a:solidFill>
              </a:rPr>
              <a:t>home/</a:t>
            </a:r>
            <a:r>
              <a:rPr lang="en-US" altLang="zh-CN" dirty="0" err="1" smtClean="0">
                <a:solidFill>
                  <a:schemeClr val="tx1"/>
                </a:solidFill>
              </a:rPr>
              <a:t>hadoop</a:t>
            </a:r>
            <a:r>
              <a:rPr lang="en-US" altLang="zh-CN" dirty="0" smtClean="0">
                <a:solidFill>
                  <a:schemeClr val="tx1"/>
                </a:solidFill>
              </a:rPr>
              <a:t>/module</a:t>
            </a:r>
            <a:r>
              <a:rPr lang="en-US" altLang="zh-CN" dirty="0" smtClean="0">
                <a:solidFill>
                  <a:schemeClr val="tx1"/>
                </a:solidFill>
              </a:rPr>
              <a:t>/hadoop-3.3.6/</a:t>
            </a:r>
            <a:r>
              <a:rPr lang="en-US" altLang="zh-CN" dirty="0" err="1" smtClean="0">
                <a:solidFill>
                  <a:schemeClr val="tx1"/>
                </a:solidFill>
              </a:rPr>
              <a:t>tmp</a:t>
            </a:r>
            <a:r>
              <a:rPr lang="en-US" altLang="zh-CN" dirty="0">
                <a:solidFill>
                  <a:schemeClr val="tx1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5.2 </a:t>
            </a:r>
            <a:r>
              <a:rPr lang="zh-CN" altLang="en-US" dirty="0" smtClean="0">
                <a:solidFill>
                  <a:schemeClr val="tx1"/>
                </a:solidFill>
              </a:rPr>
              <a:t>修改配置文件</a:t>
            </a:r>
            <a:r>
              <a:rPr lang="en-US" altLang="zh-CN" dirty="0" smtClean="0">
                <a:solidFill>
                  <a:schemeClr val="tx1"/>
                </a:solidFill>
              </a:rPr>
              <a:t>hdfs-site.xml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>
                <a:solidFill>
                  <a:schemeClr val="tx1"/>
                </a:solidFill>
              </a:rPr>
              <a:t>dfs.replication</a:t>
            </a:r>
            <a:r>
              <a:rPr lang="en-US" altLang="zh-CN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&lt;value&gt;1&lt;/value&gt;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&lt;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>
                <a:solidFill>
                  <a:schemeClr val="tx1"/>
                </a:solidFill>
              </a:rPr>
              <a:t>dfs.namenode.secondary.http</a:t>
            </a:r>
            <a:r>
              <a:rPr lang="en-US" altLang="zh-CN" dirty="0">
                <a:solidFill>
                  <a:schemeClr val="tx1"/>
                </a:solidFill>
              </a:rPr>
              <a:t>-address&lt;/name&gt;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&lt;value&gt;localhost:9868&lt;/value&gt;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property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&lt;name&gt;</a:t>
            </a:r>
            <a:r>
              <a:rPr lang="en-US" altLang="zh-CN" dirty="0" err="1">
                <a:solidFill>
                  <a:schemeClr val="tx1"/>
                </a:solidFill>
              </a:rPr>
              <a:t>dfs.namenode.http</a:t>
            </a:r>
            <a:r>
              <a:rPr lang="en-US" altLang="zh-CN" dirty="0">
                <a:solidFill>
                  <a:schemeClr val="tx1"/>
                </a:solidFill>
              </a:rPr>
              <a:t>-address&lt;/name&gt;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&lt;value&gt;localhost:9870&lt;/value&gt;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&lt;/</a:t>
            </a:r>
            <a:r>
              <a:rPr lang="en-US" altLang="zh-CN" dirty="0">
                <a:solidFill>
                  <a:schemeClr val="tx1"/>
                </a:solidFill>
              </a:rPr>
              <a:t>property&gt;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61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5.3 </a:t>
            </a:r>
            <a:r>
              <a:rPr lang="zh-CN" altLang="en-US" dirty="0" smtClean="0"/>
              <a:t>修改</a:t>
            </a:r>
            <a:r>
              <a:rPr lang="en-US" altLang="zh-CN" dirty="0" smtClean="0"/>
              <a:t>hadoop-env.sh</a:t>
            </a:r>
          </a:p>
          <a:p>
            <a:pPr marL="0" indent="0">
              <a:buNone/>
            </a:pPr>
            <a:r>
              <a:rPr lang="zh-CN" altLang="en-US" dirty="0" smtClean="0"/>
              <a:t>加入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export </a:t>
            </a:r>
            <a:r>
              <a:rPr lang="en-US" altLang="zh-CN" dirty="0"/>
              <a:t>JAVA_HOME=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jvm</a:t>
            </a:r>
            <a:r>
              <a:rPr lang="en-US" altLang="zh-CN" dirty="0">
                <a:solidFill>
                  <a:srgbClr val="FF0000"/>
                </a:solidFill>
              </a:rPr>
              <a:t>/java-11-openjdk-amd64</a:t>
            </a:r>
          </a:p>
          <a:p>
            <a:pPr marL="0" indent="0">
              <a:buNone/>
            </a:pPr>
            <a:r>
              <a:rPr lang="en-US" altLang="zh-CN" dirty="0" smtClean="0"/>
              <a:t>export HDFS_NAMENODE_USER=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e</a:t>
            </a:r>
            <a:r>
              <a:rPr lang="en-US" altLang="zh-CN" dirty="0" smtClean="0"/>
              <a:t>xport HDFS_DATANODE_USER=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export </a:t>
            </a:r>
            <a:r>
              <a:rPr lang="en-US" altLang="zh-CN" dirty="0" smtClean="0"/>
              <a:t>HDFS_SECONDARYNAME_USER=</a:t>
            </a:r>
            <a:r>
              <a:rPr lang="en-US" altLang="zh-CN" dirty="0" err="1" smtClean="0">
                <a:solidFill>
                  <a:srgbClr val="FF0000"/>
                </a:solidFill>
              </a:rPr>
              <a:t>hadoop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9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6. </a:t>
            </a:r>
            <a:r>
              <a:rPr lang="zh-CN" altLang="en-US" dirty="0" smtClean="0"/>
              <a:t>格式化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hdfs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namenode</a:t>
            </a:r>
            <a:r>
              <a:rPr lang="en-US" altLang="zh-CN" dirty="0" smtClean="0">
                <a:solidFill>
                  <a:schemeClr val="tx1"/>
                </a:solidFill>
              </a:rPr>
              <a:t> –format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7.</a:t>
            </a:r>
            <a:r>
              <a:rPr lang="zh-CN" altLang="en-US" dirty="0" smtClean="0">
                <a:solidFill>
                  <a:schemeClr val="tx1"/>
                </a:solidFill>
              </a:rPr>
              <a:t>启动集群服务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$start-dfs.sh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</a:t>
            </a:r>
            <a:r>
              <a:rPr lang="en-US" altLang="zh-CN" dirty="0" err="1" smtClean="0">
                <a:solidFill>
                  <a:schemeClr val="tx1"/>
                </a:solidFill>
              </a:rPr>
              <a:t>jps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$stop-dfs.sh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49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伪分布</a:t>
            </a:r>
            <a:r>
              <a:rPr lang="zh-CN" altLang="en-US" dirty="0" smtClean="0"/>
              <a:t>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8</a:t>
            </a:r>
            <a:r>
              <a:rPr lang="en-US" altLang="zh-CN" dirty="0" smtClean="0"/>
              <a:t>. </a:t>
            </a:r>
            <a:r>
              <a:rPr lang="zh-CN" altLang="en-US" dirty="0" smtClean="0"/>
              <a:t>查看服务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http://localhost:9870</a:t>
            </a:r>
          </a:p>
        </p:txBody>
      </p:sp>
    </p:spTree>
    <p:extLst>
      <p:ext uri="{BB962C8B-B14F-4D97-AF65-F5344CB8AC3E}">
        <p14:creationId xmlns:p14="http://schemas.microsoft.com/office/powerpoint/2010/main" val="421185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</a:t>
            </a:r>
            <a:r>
              <a:rPr lang="zh-CN" altLang="en-US" dirty="0" smtClean="0"/>
              <a:t>分布模式（</a:t>
            </a:r>
            <a:r>
              <a:rPr lang="en-US" altLang="zh-CN" dirty="0" err="1" smtClean="0"/>
              <a:t>VirtualBox+Ubuntu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</a:p>
          <a:p>
            <a:pPr marL="457200" indent="-457200">
              <a:buAutoNum type="arabicPeriod"/>
            </a:pPr>
            <a:r>
              <a:rPr lang="zh-CN" altLang="en-US" dirty="0" smtClean="0"/>
              <a:t>网络设置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修改配置文件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克隆系统（修改少量配置）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 smtClean="0"/>
              <a:t>格式化文件系统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集群启动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337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完全</a:t>
            </a:r>
            <a:r>
              <a:rPr lang="zh-CN" altLang="en-US" dirty="0" smtClean="0"/>
              <a:t>分布模式（</a:t>
            </a:r>
            <a:r>
              <a:rPr lang="en-US" altLang="zh-CN" dirty="0" err="1" smtClean="0"/>
              <a:t>VirtualBox+Ubuntu</a:t>
            </a:r>
            <a:r>
              <a:rPr lang="zh-CN" altLang="en-US" dirty="0" smtClean="0"/>
              <a:t>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网络设置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3.1 NAT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+</a:t>
            </a:r>
            <a:r>
              <a:rPr lang="zh-CN" altLang="en-US" dirty="0" smtClean="0"/>
              <a:t>静态</a:t>
            </a:r>
            <a:r>
              <a:rPr lang="en-US" altLang="zh-CN" dirty="0" smtClean="0"/>
              <a:t>IP</a:t>
            </a:r>
          </a:p>
          <a:p>
            <a:pPr marL="0" indent="0">
              <a:buNone/>
            </a:pPr>
            <a:r>
              <a:rPr lang="en-US" altLang="zh-CN" dirty="0" smtClean="0"/>
              <a:t>3.2 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hosts/hostname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/hosts</a:t>
            </a:r>
          </a:p>
          <a:p>
            <a:pPr marL="0" indent="0">
              <a:buNone/>
            </a:pPr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/hostname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669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集群命令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55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格式化集群</a:t>
            </a:r>
            <a:endParaRPr lang="en-US" altLang="zh-CN" dirty="0" smtClean="0"/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 –format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停止集群</a:t>
            </a:r>
            <a:endParaRPr lang="en-US" altLang="zh-CN" dirty="0" smtClean="0"/>
          </a:p>
          <a:p>
            <a:r>
              <a:rPr lang="en-US" altLang="zh-CN" dirty="0" smtClean="0"/>
              <a:t>start-dfs.sh</a:t>
            </a:r>
          </a:p>
          <a:p>
            <a:r>
              <a:rPr lang="en-US" altLang="zh-CN" dirty="0" smtClean="0"/>
              <a:t>stop-dfs.sh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03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2035-5069-A826-0DE9-A18DB2E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安装模式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CF3-2DCD-959D-7790-E5E11C46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zh-CN" sz="4000" dirty="0" smtClean="0"/>
              <a:t>Hadoop</a:t>
            </a:r>
            <a:r>
              <a:rPr lang="zh-CN" altLang="en-US" sz="4000" dirty="0"/>
              <a:t>包括三种安装模式：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/>
              <a:t>本地</a:t>
            </a:r>
            <a:r>
              <a:rPr lang="zh-CN" altLang="en-US" sz="4000" dirty="0" smtClean="0"/>
              <a:t>模式</a:t>
            </a:r>
            <a:r>
              <a:rPr lang="zh-CN" altLang="en-US" sz="4000" dirty="0"/>
              <a:t>：只在一台机器上运行，存储是采用本地文件系统，没有采用分布式文件系统</a:t>
            </a:r>
            <a:r>
              <a:rPr lang="zh-CN" altLang="zh-CN" sz="4000" dirty="0"/>
              <a:t>HDFS</a:t>
            </a:r>
            <a:r>
              <a:rPr lang="zh-CN" altLang="en-US" sz="4000" dirty="0"/>
              <a:t>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伪</a:t>
            </a:r>
            <a:r>
              <a:rPr lang="zh-CN" altLang="en-US" sz="4000" dirty="0"/>
              <a:t>分布式模式：存储采用分布式文件系统</a:t>
            </a:r>
            <a:r>
              <a:rPr lang="zh-CN" altLang="zh-CN" sz="4000" dirty="0"/>
              <a:t>HDFS</a:t>
            </a:r>
            <a:r>
              <a:rPr lang="zh-CN" altLang="en-US" sz="4000" dirty="0"/>
              <a:t>，但是，</a:t>
            </a:r>
            <a:r>
              <a:rPr lang="zh-CN" altLang="zh-CN" sz="4000" dirty="0"/>
              <a:t>HDFS</a:t>
            </a:r>
            <a:r>
              <a:rPr lang="zh-CN" altLang="en-US" sz="4000" dirty="0"/>
              <a:t>的名称节点和数据节点都在同一台机器上；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4000" dirty="0" smtClean="0"/>
              <a:t>完全分布式</a:t>
            </a:r>
            <a:r>
              <a:rPr lang="zh-CN" altLang="en-US" sz="4000" dirty="0"/>
              <a:t>模式：存储采用分布式文件系统</a:t>
            </a:r>
            <a:r>
              <a:rPr lang="zh-CN" altLang="zh-CN" sz="4000" dirty="0"/>
              <a:t>HDFS</a:t>
            </a:r>
            <a:r>
              <a:rPr lang="zh-CN" altLang="en-US" sz="4000" dirty="0"/>
              <a:t>，而且，</a:t>
            </a:r>
            <a:r>
              <a:rPr lang="zh-CN" altLang="zh-CN" sz="4000" dirty="0"/>
              <a:t>HDFS</a:t>
            </a:r>
            <a:r>
              <a:rPr lang="zh-CN" altLang="en-US" sz="4000" dirty="0"/>
              <a:t>的名称节点和数据节点位于不同机器上。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单独启动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停止进程</a:t>
            </a:r>
            <a:endParaRPr lang="en-US" altLang="zh-CN" dirty="0" smtClean="0"/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–daemon start/stop </a:t>
            </a:r>
            <a:r>
              <a:rPr lang="en-US" altLang="zh-CN" dirty="0" err="1" smtClean="0"/>
              <a:t>namenode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secondarynamenode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启动停止所有指定进程</a:t>
            </a:r>
            <a:endParaRPr lang="en-US" altLang="zh-CN" dirty="0" smtClean="0"/>
          </a:p>
          <a:p>
            <a:r>
              <a:rPr lang="en-US" altLang="zh-CN" dirty="0" err="1"/>
              <a:t>h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–workers –daemon stop </a:t>
            </a:r>
            <a:r>
              <a:rPr lang="en-US" altLang="zh-CN" dirty="0" err="1" smtClean="0"/>
              <a:t>datanode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启动日志查看</a:t>
            </a:r>
            <a:endParaRPr lang="en-US" altLang="zh-CN" dirty="0" smtClean="0"/>
          </a:p>
          <a:p>
            <a:r>
              <a:rPr lang="en-US" altLang="zh-CN" dirty="0" smtClean="0"/>
              <a:t>$HADOOP_HOME/logs</a:t>
            </a:r>
          </a:p>
        </p:txBody>
      </p:sp>
    </p:spTree>
    <p:extLst>
      <p:ext uri="{BB962C8B-B14F-4D97-AF65-F5344CB8AC3E}">
        <p14:creationId xmlns:p14="http://schemas.microsoft.com/office/powerpoint/2010/main" val="4288618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HDFS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57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创建目录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(-p) </a:t>
            </a:r>
            <a:r>
              <a:rPr lang="zh-CN" altLang="en-US" dirty="0" smtClean="0"/>
              <a:t>目录</a:t>
            </a:r>
            <a:endParaRPr lang="en-US" altLang="zh-CN" dirty="0" smtClean="0"/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/test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–ls /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–p /test/a/b/c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929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上</a:t>
            </a:r>
            <a:r>
              <a:rPr lang="zh-CN" altLang="en-US" dirty="0" smtClean="0"/>
              <a:t>传命令</a:t>
            </a:r>
            <a:endParaRPr lang="en-US" altLang="zh-CN" dirty="0" smtClean="0"/>
          </a:p>
          <a:p>
            <a:r>
              <a:rPr lang="zh-CN" altLang="en-US" dirty="0" smtClean="0"/>
              <a:t>格式：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–put </a:t>
            </a:r>
            <a:r>
              <a:rPr lang="zh-CN" altLang="en-US" dirty="0" smtClean="0"/>
              <a:t>本地文件</a:t>
            </a:r>
            <a:r>
              <a:rPr lang="en-US" altLang="zh-CN" dirty="0" smtClean="0"/>
              <a:t>/</a:t>
            </a:r>
            <a:r>
              <a:rPr lang="zh-CN" altLang="en-US" dirty="0" smtClean="0"/>
              <a:t>文件夹</a:t>
            </a:r>
            <a:r>
              <a:rPr lang="en-US" altLang="zh-CN" dirty="0"/>
              <a:t> </a:t>
            </a:r>
            <a:r>
              <a:rPr lang="en-US" altLang="zh-CN" dirty="0" smtClean="0"/>
              <a:t> /</a:t>
            </a:r>
            <a:r>
              <a:rPr lang="zh-CN" altLang="en-US" dirty="0" smtClean="0"/>
              <a:t>分布式文件系统路径</a:t>
            </a:r>
            <a:endParaRPr lang="en-US" altLang="zh-CN" dirty="0" smtClean="0"/>
          </a:p>
          <a:p>
            <a:r>
              <a:rPr lang="en-US" altLang="zh-CN" dirty="0" smtClean="0"/>
              <a:t>/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hdfs://ip:port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–put ~/input /input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–put ~/input/test4.txt /input/</a:t>
            </a:r>
          </a:p>
          <a:p>
            <a:r>
              <a:rPr lang="zh-CN" altLang="en-US" dirty="0" smtClean="0"/>
              <a:t>其它命令：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moveFromLocal</a:t>
            </a:r>
            <a:endParaRPr lang="en-US" altLang="zh-CN" dirty="0" smtClean="0"/>
          </a:p>
          <a:p>
            <a:pPr lvl="6"/>
            <a:r>
              <a:rPr lang="en-US" altLang="zh-CN" sz="1900" dirty="0" err="1" smtClean="0"/>
              <a:t>hdfs</a:t>
            </a:r>
            <a:r>
              <a:rPr lang="en-US" altLang="zh-CN" sz="1900" dirty="0" smtClean="0"/>
              <a:t> </a:t>
            </a:r>
            <a:r>
              <a:rPr lang="en-US" altLang="zh-CN" sz="1900" dirty="0" err="1"/>
              <a:t>dfs</a:t>
            </a:r>
            <a:r>
              <a:rPr lang="en-US" altLang="zh-CN" sz="1900" dirty="0"/>
              <a:t> –</a:t>
            </a:r>
            <a:r>
              <a:rPr lang="en-US" altLang="zh-CN" sz="1900" dirty="0" err="1"/>
              <a:t>copyFromeLocal</a:t>
            </a:r>
            <a:r>
              <a:rPr lang="en-US" altLang="zh-CN" sz="1900" dirty="0"/>
              <a:t> 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91402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查看命令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–ls</a:t>
            </a:r>
            <a:r>
              <a:rPr lang="zh-CN" altLang="en-US" dirty="0"/>
              <a:t>分布式</a:t>
            </a:r>
            <a:r>
              <a:rPr lang="zh-CN" altLang="en-US" dirty="0" smtClean="0"/>
              <a:t>文件系统</a:t>
            </a:r>
            <a:r>
              <a:rPr lang="zh-CN" altLang="en-US" dirty="0"/>
              <a:t>路径</a:t>
            </a:r>
            <a:endParaRPr lang="en-US" altLang="zh-CN" dirty="0" smtClean="0"/>
          </a:p>
          <a:p>
            <a:r>
              <a:rPr lang="en-US" altLang="zh-CN" sz="1900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–cat </a:t>
            </a:r>
            <a:r>
              <a:rPr lang="zh-CN" altLang="en-US" dirty="0" smtClean="0"/>
              <a:t>分布式文件系统文件</a:t>
            </a:r>
            <a:endParaRPr lang="en-US" altLang="zh-CN" dirty="0" smtClean="0"/>
          </a:p>
          <a:p>
            <a:r>
              <a:rPr lang="en-US" altLang="zh-CN" sz="1900" dirty="0"/>
              <a:t> </a:t>
            </a:r>
            <a:r>
              <a:rPr lang="en-US" altLang="zh-CN" sz="1900" dirty="0" smtClean="0"/>
              <a:t>          </a:t>
            </a:r>
            <a:r>
              <a:rPr lang="en-US" altLang="zh-CN" sz="1900" dirty="0" err="1" smtClean="0"/>
              <a:t>hdfs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dfs</a:t>
            </a:r>
            <a:r>
              <a:rPr lang="en-US" altLang="zh-CN" sz="1900" dirty="0" smtClean="0"/>
              <a:t> –tail</a:t>
            </a:r>
            <a:r>
              <a:rPr lang="zh-CN" altLang="en-US" dirty="0"/>
              <a:t>分布式文件系统文件</a:t>
            </a:r>
            <a:endParaRPr lang="en-US" altLang="zh-CN" dirty="0"/>
          </a:p>
          <a:p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5669985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下载命令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–get </a:t>
            </a:r>
            <a:r>
              <a:rPr lang="zh-CN" altLang="en-US" dirty="0" smtClean="0"/>
              <a:t>布式文件系统路径 本地文件夹</a:t>
            </a:r>
            <a:endParaRPr lang="en-US" altLang="zh-CN" dirty="0" smtClean="0"/>
          </a:p>
          <a:p>
            <a:r>
              <a:rPr lang="en-US" altLang="zh-CN" sz="1900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copyToLocal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分布式文件系统文件 本地文件夹</a:t>
            </a:r>
            <a:endParaRPr lang="en-US" altLang="zh-CN" dirty="0" smtClean="0"/>
          </a:p>
          <a:p>
            <a:r>
              <a:rPr lang="en-US" altLang="zh-CN" sz="1900" dirty="0" smtClean="0"/>
              <a:t> 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676575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下载命令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–get </a:t>
            </a:r>
            <a:r>
              <a:rPr lang="zh-CN" altLang="en-US" dirty="0" smtClean="0"/>
              <a:t>分布式文件系统路径 本地文件夹</a:t>
            </a:r>
            <a:endParaRPr lang="en-US" altLang="zh-CN" dirty="0" smtClean="0"/>
          </a:p>
          <a:p>
            <a:r>
              <a:rPr lang="en-US" altLang="zh-CN" sz="1900" dirty="0"/>
              <a:t> </a:t>
            </a:r>
            <a:r>
              <a:rPr lang="en-US" altLang="zh-CN" dirty="0" smtClean="0"/>
              <a:t>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copyToLocal</a:t>
            </a:r>
            <a:r>
              <a:rPr lang="en-US" altLang="zh-CN" dirty="0" smtClean="0"/>
              <a:t>  </a:t>
            </a:r>
            <a:r>
              <a:rPr lang="zh-CN" altLang="en-US" dirty="0" smtClean="0"/>
              <a:t>分布式文件系统文件 本地文件夹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合并下载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getmerge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分布式</a:t>
            </a:r>
            <a:r>
              <a:rPr lang="zh-CN" altLang="en-US" dirty="0"/>
              <a:t>文件系统</a:t>
            </a:r>
            <a:r>
              <a:rPr lang="zh-CN" altLang="en-US" dirty="0" smtClean="0"/>
              <a:t>路径 本地文件夹</a:t>
            </a:r>
            <a:endParaRPr lang="en-US" altLang="zh-CN" dirty="0" smtClean="0"/>
          </a:p>
          <a:p>
            <a:r>
              <a:rPr lang="en-US" altLang="zh-CN" sz="1900" dirty="0" smtClean="0"/>
              <a:t> </a:t>
            </a:r>
            <a:endParaRPr lang="zh-CN" altLang="en-US" sz="1900" dirty="0"/>
          </a:p>
        </p:txBody>
      </p:sp>
    </p:spTree>
    <p:extLst>
      <p:ext uri="{BB962C8B-B14F-4D97-AF65-F5344CB8AC3E}">
        <p14:creationId xmlns:p14="http://schemas.microsoft.com/office/powerpoint/2010/main" val="2495546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6. </a:t>
            </a:r>
            <a:r>
              <a:rPr lang="zh-CN" altLang="en-US" dirty="0" smtClean="0"/>
              <a:t>删除文件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 (-r) </a:t>
            </a:r>
            <a:r>
              <a:rPr lang="zh-CN" altLang="en-US" dirty="0" smtClean="0"/>
              <a:t>分布式文件系统文件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rmdir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分布式文件系统文件夹</a:t>
            </a:r>
          </a:p>
          <a:p>
            <a:pPr marL="749808" lvl="4" indent="0">
              <a:buNone/>
            </a:pPr>
            <a:r>
              <a:rPr lang="en-US" altLang="zh-CN" sz="1900" dirty="0" smtClean="0"/>
              <a:t> </a:t>
            </a:r>
          </a:p>
          <a:p>
            <a:pPr marL="0" lvl="4" indent="0">
              <a:buNone/>
            </a:pPr>
            <a:r>
              <a:rPr lang="en-US" altLang="zh-CN" sz="1900" dirty="0" smtClean="0"/>
              <a:t>7. </a:t>
            </a:r>
            <a:r>
              <a:rPr lang="zh-CN" altLang="en-US" sz="1900" dirty="0" smtClean="0"/>
              <a:t>复制文件</a:t>
            </a:r>
            <a:endParaRPr lang="en-US" altLang="zh-CN" sz="1900" dirty="0" smtClean="0"/>
          </a:p>
          <a:p>
            <a:pPr marL="0" lvl="4" indent="0">
              <a:buNone/>
            </a:pPr>
            <a:r>
              <a:rPr lang="en-US" altLang="zh-CN" sz="1900" dirty="0"/>
              <a:t>  </a:t>
            </a:r>
            <a:r>
              <a:rPr lang="zh-CN" altLang="en-US" sz="1900" dirty="0" smtClean="0"/>
              <a:t>格式：</a:t>
            </a:r>
            <a:r>
              <a:rPr lang="en-US" altLang="zh-CN" sz="1900" dirty="0" err="1" smtClean="0"/>
              <a:t>hdfs</a:t>
            </a:r>
            <a:r>
              <a:rPr lang="en-US" altLang="zh-CN" sz="1900" dirty="0" smtClean="0"/>
              <a:t> </a:t>
            </a:r>
            <a:r>
              <a:rPr lang="en-US" altLang="zh-CN" sz="1900" dirty="0" err="1" smtClean="0"/>
              <a:t>dfs</a:t>
            </a:r>
            <a:r>
              <a:rPr lang="en-US" altLang="zh-CN" sz="1900" dirty="0" smtClean="0"/>
              <a:t> –</a:t>
            </a:r>
            <a:r>
              <a:rPr lang="en-US" altLang="zh-CN" sz="1900" dirty="0" err="1" smtClean="0"/>
              <a:t>cp</a:t>
            </a:r>
            <a:r>
              <a:rPr lang="en-US" altLang="zh-CN" sz="1900" dirty="0" smtClean="0"/>
              <a:t>  </a:t>
            </a:r>
            <a:r>
              <a:rPr lang="zh-CN" altLang="en-US" sz="1900" dirty="0" smtClean="0"/>
              <a:t>分布式文件系统文件（夹）</a:t>
            </a:r>
            <a:r>
              <a:rPr lang="zh-CN" altLang="en-US" sz="1900" dirty="0"/>
              <a:t>分布式文件系统文件（夹</a:t>
            </a:r>
            <a:r>
              <a:rPr lang="zh-CN" altLang="en-US" sz="1900" dirty="0" smtClean="0"/>
              <a:t>）</a:t>
            </a:r>
            <a:endParaRPr lang="en-US" altLang="zh-CN" sz="1900" dirty="0" smtClean="0"/>
          </a:p>
          <a:p>
            <a:pPr marL="0" lvl="4" indent="0">
              <a:buNone/>
            </a:pPr>
            <a:endParaRPr lang="en-US" altLang="zh-CN" sz="1900" dirty="0"/>
          </a:p>
          <a:p>
            <a:pPr marL="0" lvl="4" indent="0">
              <a:buNone/>
            </a:pPr>
            <a:r>
              <a:rPr lang="en-US" altLang="zh-CN" sz="1900" dirty="0" smtClean="0"/>
              <a:t>8.</a:t>
            </a:r>
            <a:r>
              <a:rPr lang="zh-CN" altLang="en-US" sz="1900" dirty="0" smtClean="0"/>
              <a:t>移动（更名）文件 </a:t>
            </a:r>
            <a:endParaRPr lang="en-US" altLang="zh-CN" sz="1900" dirty="0" smtClean="0"/>
          </a:p>
          <a:p>
            <a:pPr marL="0" lvl="4" indent="0">
              <a:buNone/>
            </a:pPr>
            <a:r>
              <a:rPr lang="en-US" altLang="zh-CN" sz="1900" dirty="0"/>
              <a:t> </a:t>
            </a:r>
            <a:r>
              <a:rPr lang="zh-CN" altLang="en-US" sz="1900" dirty="0"/>
              <a:t>格式：</a:t>
            </a:r>
            <a:r>
              <a:rPr lang="en-US" altLang="zh-CN" sz="1900" dirty="0" err="1"/>
              <a:t>hdfs</a:t>
            </a:r>
            <a:r>
              <a:rPr lang="en-US" altLang="zh-CN" sz="1900" dirty="0"/>
              <a:t> </a:t>
            </a:r>
            <a:r>
              <a:rPr lang="en-US" altLang="zh-CN" sz="1900" dirty="0" err="1"/>
              <a:t>dfs</a:t>
            </a:r>
            <a:r>
              <a:rPr lang="en-US" altLang="zh-CN" sz="1900" dirty="0"/>
              <a:t> </a:t>
            </a:r>
            <a:r>
              <a:rPr lang="en-US" altLang="zh-CN" sz="1900" dirty="0" smtClean="0"/>
              <a:t>–</a:t>
            </a:r>
            <a:r>
              <a:rPr lang="en-US" altLang="zh-CN" sz="1900" dirty="0"/>
              <a:t>mv</a:t>
            </a:r>
            <a:r>
              <a:rPr lang="en-US" altLang="zh-CN" sz="1900" dirty="0" smtClean="0"/>
              <a:t>  </a:t>
            </a:r>
            <a:r>
              <a:rPr lang="zh-CN" altLang="en-US" sz="1900" dirty="0"/>
              <a:t>分布式文件系统文件（夹）分布式文件系统文件（夹）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331300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en-US" altLang="zh-CN" dirty="0" smtClean="0"/>
              <a:t>. </a:t>
            </a:r>
            <a:r>
              <a:rPr lang="zh-CN" altLang="en-US" dirty="0"/>
              <a:t>创建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–touch  (-r) </a:t>
            </a:r>
            <a:r>
              <a:rPr lang="zh-CN" altLang="en-US" dirty="0" smtClean="0"/>
              <a:t>分布式文件系统文件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900" dirty="0" smtClean="0"/>
              <a:t>10.</a:t>
            </a:r>
            <a:r>
              <a:rPr lang="zh-CN" altLang="en-US" sz="1900" dirty="0" smtClean="0"/>
              <a:t>向文件追加内容</a:t>
            </a:r>
            <a:endParaRPr lang="en-US" altLang="zh-CN" sz="1900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appendToFile</a:t>
            </a:r>
            <a:r>
              <a:rPr lang="en-US" altLang="zh-CN" dirty="0" smtClean="0"/>
              <a:t> </a:t>
            </a:r>
            <a:r>
              <a:rPr lang="zh-CN" altLang="en-US" dirty="0" smtClean="0"/>
              <a:t>本地文件  分布式文件系统文件</a:t>
            </a:r>
            <a:endParaRPr lang="en-US" altLang="zh-CN" sz="1900" dirty="0" smtClean="0"/>
          </a:p>
        </p:txBody>
      </p:sp>
    </p:spTree>
    <p:extLst>
      <p:ext uri="{BB962C8B-B14F-4D97-AF65-F5344CB8AC3E}">
        <p14:creationId xmlns:p14="http://schemas.microsoft.com/office/powerpoint/2010/main" val="902333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11. </a:t>
            </a:r>
            <a:r>
              <a:rPr lang="zh-CN" altLang="en-US" dirty="0" smtClean="0"/>
              <a:t>修改文件权限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chmod</a:t>
            </a:r>
            <a:r>
              <a:rPr lang="en-US" altLang="zh-CN" dirty="0" smtClean="0"/>
              <a:t>  (-R) MODE </a:t>
            </a:r>
            <a:r>
              <a:rPr lang="zh-CN" altLang="en-US" dirty="0" smtClean="0"/>
              <a:t>分布式文件系统</a:t>
            </a:r>
            <a:r>
              <a:rPr lang="zh-CN" altLang="en-US" dirty="0"/>
              <a:t>路径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chown</a:t>
            </a:r>
            <a:r>
              <a:rPr lang="en-US" altLang="zh-CN" dirty="0" smtClean="0"/>
              <a:t>  owner(:group) </a:t>
            </a:r>
            <a:r>
              <a:rPr lang="zh-CN" altLang="en-US" dirty="0" smtClean="0"/>
              <a:t>分布式文件系统</a:t>
            </a:r>
            <a:r>
              <a:rPr lang="zh-CN" altLang="en-US" dirty="0"/>
              <a:t>路径</a:t>
            </a:r>
            <a:endParaRPr lang="en-US" altLang="zh-CN" dirty="0"/>
          </a:p>
          <a:p>
            <a:r>
              <a:rPr lang="en-US" altLang="zh-CN" dirty="0" smtClean="0"/>
              <a:t>             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</a:t>
            </a:r>
            <a:r>
              <a:rPr lang="en-US" altLang="zh-CN" dirty="0" err="1" smtClean="0"/>
              <a:t>chgrp</a:t>
            </a:r>
            <a:r>
              <a:rPr lang="en-US" altLang="zh-CN" dirty="0" smtClean="0"/>
              <a:t>  group </a:t>
            </a:r>
            <a:r>
              <a:rPr lang="zh-CN" altLang="en-US" dirty="0"/>
              <a:t>分布式</a:t>
            </a:r>
            <a:r>
              <a:rPr lang="zh-CN" altLang="en-US" dirty="0" smtClean="0"/>
              <a:t>文件系统路径</a:t>
            </a:r>
            <a:endParaRPr lang="en-US" altLang="zh-CN" dirty="0" smtClean="0"/>
          </a:p>
          <a:p>
            <a:r>
              <a:rPr lang="en-US" altLang="zh-CN" dirty="0" smtClean="0"/>
              <a:t>12. </a:t>
            </a:r>
            <a:r>
              <a:rPr lang="zh-CN" altLang="en-US" dirty="0" smtClean="0"/>
              <a:t>修改文件副本数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setrep</a:t>
            </a:r>
            <a:r>
              <a:rPr lang="en-US" altLang="zh-CN" dirty="0" smtClean="0"/>
              <a:t> number</a:t>
            </a:r>
            <a:r>
              <a:rPr lang="zh-CN" altLang="en-US" dirty="0"/>
              <a:t>分布式</a:t>
            </a:r>
            <a:r>
              <a:rPr lang="zh-CN" altLang="en-US" dirty="0" smtClean="0"/>
              <a:t>文件系统</a:t>
            </a:r>
            <a:r>
              <a:rPr lang="zh-CN" altLang="en-US" dirty="0"/>
              <a:t>路径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699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4511-4F94-423C-8972-9BFAEA36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801778" cy="37608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系统下</a:t>
            </a:r>
            <a:endParaRPr lang="en-US" altLang="zh-CN" sz="2000" dirty="0" smtClean="0"/>
          </a:p>
          <a:p>
            <a:pPr>
              <a:buFontTx/>
              <a:buChar char="•"/>
            </a:pPr>
            <a:r>
              <a:rPr lang="zh-CN" altLang="en-US" sz="2000" dirty="0" smtClean="0"/>
              <a:t>子系统方式：</a:t>
            </a:r>
            <a:r>
              <a:rPr lang="en-US" altLang="zh-CN" sz="2000" dirty="0" smtClean="0"/>
              <a:t>Ubuntu on windows(</a:t>
            </a:r>
            <a:r>
              <a:rPr lang="zh-CN" altLang="en-US" sz="2000" dirty="0"/>
              <a:t>本</a:t>
            </a:r>
            <a:r>
              <a:rPr lang="zh-CN" altLang="en-US" sz="2000" dirty="0" smtClean="0"/>
              <a:t>课以</a:t>
            </a:r>
            <a:r>
              <a:rPr lang="en-US" altLang="zh-CN" sz="2000" dirty="0" smtClean="0"/>
              <a:t>Ubuntu 18.04</a:t>
            </a:r>
            <a:r>
              <a:rPr lang="zh-CN" altLang="en-US" sz="2000" dirty="0" smtClean="0"/>
              <a:t>为例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，可以安装</a:t>
            </a:r>
            <a:r>
              <a:rPr lang="en-US" altLang="zh-CN" sz="2000" dirty="0" smtClean="0"/>
              <a:t>Hadoop</a:t>
            </a:r>
            <a:r>
              <a:rPr lang="zh-CN" altLang="en-US" sz="2000" dirty="0" smtClean="0"/>
              <a:t>的本地模式和伪分布模式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>
              <a:buFontTx/>
              <a:buChar char="•"/>
            </a:pPr>
            <a:r>
              <a:rPr lang="zh-CN" altLang="en-US" sz="2000" dirty="0" smtClean="0"/>
              <a:t>虚拟机方式：可以安装</a:t>
            </a:r>
            <a:r>
              <a:rPr lang="en-US" altLang="zh-CN" sz="2000" dirty="0" smtClean="0"/>
              <a:t>Hadoop</a:t>
            </a:r>
            <a:r>
              <a:rPr lang="zh-CN" altLang="en-US" sz="2000" dirty="0" smtClean="0"/>
              <a:t>的本地模式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伪分布模式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完全分布模式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虚拟机软件：</a:t>
            </a:r>
            <a:r>
              <a:rPr lang="en-US" altLang="zh-CN" sz="2000" dirty="0" smtClean="0"/>
              <a:t>VirtualBox-7.0.14 </a:t>
            </a:r>
            <a:r>
              <a:rPr lang="en-US" altLang="zh-CN" sz="2000" dirty="0"/>
              <a:t>https://www.virtualbox.org/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Linux</a:t>
            </a:r>
            <a:r>
              <a:rPr lang="zh-CN" altLang="en-US" sz="2000" dirty="0" smtClean="0"/>
              <a:t>系统：</a:t>
            </a:r>
            <a:r>
              <a:rPr lang="en-US" altLang="zh-CN" sz="2000" dirty="0" smtClean="0"/>
              <a:t>Ubuntu-22.04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ubuntu.com/download/desktop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	https://mirrors.aliyun.com/ubuntu-releases/</a:t>
            </a:r>
            <a:endParaRPr lang="zh-CN" altLang="en-US" sz="2000" dirty="0"/>
          </a:p>
          <a:p>
            <a:endParaRPr lang="zh-CN" alt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7297-72E8-4B75-1BCE-6DE2349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700" dirty="0" smtClean="0"/>
              <a:t>系统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362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13. </a:t>
            </a:r>
            <a:r>
              <a:rPr lang="zh-CN" altLang="en-US" dirty="0" smtClean="0"/>
              <a:t>文件测试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–test –[</a:t>
            </a:r>
            <a:r>
              <a:rPr lang="en-US" altLang="zh-CN" dirty="0" err="1" smtClean="0"/>
              <a:t>defsz</a:t>
            </a:r>
            <a:r>
              <a:rPr lang="en-US" altLang="zh-CN" dirty="0" smtClean="0"/>
              <a:t>]</a:t>
            </a:r>
            <a:r>
              <a:rPr lang="zh-CN" altLang="en-US" dirty="0"/>
              <a:t>分布式文件系统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-d </a:t>
            </a:r>
            <a:r>
              <a:rPr lang="zh-CN" altLang="en-US" dirty="0" smtClean="0"/>
              <a:t>是否为目录，是返回</a:t>
            </a:r>
            <a:r>
              <a:rPr lang="en-US" altLang="zh-CN" dirty="0" smtClean="0"/>
              <a:t>0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-e </a:t>
            </a:r>
            <a:r>
              <a:rPr lang="zh-CN" altLang="en-US" dirty="0" smtClean="0"/>
              <a:t>文件是否存在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-z </a:t>
            </a:r>
            <a:r>
              <a:rPr lang="zh-CN" altLang="en-US" dirty="0" smtClean="0"/>
              <a:t>文件是否为空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797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14. </a:t>
            </a:r>
            <a:r>
              <a:rPr lang="zh-CN" altLang="en-US" dirty="0" smtClean="0"/>
              <a:t>查看文件夹及子文件夹数量</a:t>
            </a:r>
            <a:endParaRPr lang="en-US" altLang="zh-CN" dirty="0" smtClean="0"/>
          </a:p>
          <a:p>
            <a:r>
              <a:rPr lang="zh-CN" altLang="en-US" dirty="0" smtClean="0"/>
              <a:t>格式：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–count </a:t>
            </a:r>
            <a:r>
              <a:rPr lang="zh-CN" altLang="en-US" dirty="0" smtClean="0"/>
              <a:t>分布式</a:t>
            </a:r>
            <a:r>
              <a:rPr lang="zh-CN" altLang="en-US" dirty="0"/>
              <a:t>文件系统路径</a:t>
            </a:r>
            <a:endParaRPr lang="en-US" altLang="zh-CN" dirty="0"/>
          </a:p>
          <a:p>
            <a:r>
              <a:rPr lang="en-US" altLang="zh-CN" dirty="0" smtClean="0"/>
              <a:t>15.</a:t>
            </a:r>
            <a:r>
              <a:rPr lang="zh-CN" altLang="en-US" dirty="0" smtClean="0"/>
              <a:t>磁盘利用率</a:t>
            </a:r>
            <a:endParaRPr lang="en-US" altLang="zh-CN" dirty="0" smtClean="0"/>
          </a:p>
          <a:p>
            <a:r>
              <a:rPr lang="zh-CN" altLang="en-US" dirty="0" smtClean="0"/>
              <a:t>格式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df</a:t>
            </a:r>
            <a:r>
              <a:rPr lang="zh-CN" altLang="en-US" dirty="0"/>
              <a:t>分布式文件系统路径</a:t>
            </a:r>
            <a:endParaRPr lang="en-US" altLang="zh-CN" dirty="0"/>
          </a:p>
          <a:p>
            <a:r>
              <a:rPr lang="en-US" altLang="zh-CN" dirty="0" smtClean="0"/>
              <a:t>           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</a:t>
            </a:r>
            <a:r>
              <a:rPr lang="en-US" altLang="zh-CN" dirty="0" smtClean="0"/>
              <a:t>du</a:t>
            </a:r>
            <a:r>
              <a:rPr lang="zh-CN" altLang="en-US" dirty="0"/>
              <a:t>分布式文件系统路径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4494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</a:t>
            </a:r>
            <a:r>
              <a:rPr lang="zh-CN" altLang="en-US" dirty="0"/>
              <a:t>查看文件状态</a:t>
            </a:r>
            <a:endParaRPr lang="en-US" altLang="zh-CN" dirty="0"/>
          </a:p>
          <a:p>
            <a:r>
              <a:rPr lang="zh-CN" altLang="en-US" dirty="0"/>
              <a:t>格式</a:t>
            </a:r>
            <a:r>
              <a:rPr lang="en-US" altLang="zh-CN" dirty="0"/>
              <a:t>: </a:t>
            </a:r>
            <a:r>
              <a:rPr lang="en-US" altLang="zh-CN" dirty="0" err="1"/>
              <a:t>hdfs</a:t>
            </a:r>
            <a:r>
              <a:rPr lang="en-US" altLang="zh-CN" dirty="0"/>
              <a:t> </a:t>
            </a:r>
            <a:r>
              <a:rPr lang="en-US" altLang="zh-CN" dirty="0" err="1"/>
              <a:t>dfs</a:t>
            </a:r>
            <a:r>
              <a:rPr lang="en-US" altLang="zh-CN" dirty="0"/>
              <a:t> –stat [format] </a:t>
            </a:r>
            <a:r>
              <a:rPr lang="zh-CN" altLang="en-US" dirty="0"/>
              <a:t>分布式文件系统路径</a:t>
            </a:r>
            <a:endParaRPr lang="en-US" altLang="zh-CN" dirty="0"/>
          </a:p>
          <a:p>
            <a:r>
              <a:rPr lang="en-US" altLang="zh-CN" dirty="0" smtClean="0"/>
              <a:t>Format</a:t>
            </a:r>
            <a:r>
              <a:rPr lang="zh-CN" altLang="en-US" dirty="0" smtClean="0"/>
              <a:t>形式：</a:t>
            </a:r>
            <a:endParaRPr lang="en-US" altLang="zh-CN" dirty="0" smtClean="0"/>
          </a:p>
          <a:p>
            <a:r>
              <a:rPr lang="en-US" altLang="zh-CN" dirty="0" smtClean="0"/>
              <a:t>%b</a:t>
            </a:r>
            <a:r>
              <a:rPr lang="zh-CN" altLang="en-US" dirty="0"/>
              <a:t>：</a:t>
            </a:r>
            <a:r>
              <a:rPr lang="zh-CN" altLang="en-US" dirty="0" smtClean="0"/>
              <a:t>打印文件大小           </a:t>
            </a:r>
            <a:r>
              <a:rPr lang="en-US" altLang="zh-CN" dirty="0" smtClean="0"/>
              <a:t>%n</a:t>
            </a:r>
            <a:r>
              <a:rPr lang="zh-CN" altLang="en-US" dirty="0" smtClean="0"/>
              <a:t>：打印文件名字</a:t>
            </a:r>
            <a:endParaRPr lang="en-US" altLang="zh-CN" dirty="0" smtClean="0"/>
          </a:p>
          <a:p>
            <a:r>
              <a:rPr lang="en-US" altLang="zh-CN" dirty="0" smtClean="0"/>
              <a:t>%o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block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size        %r</a:t>
            </a:r>
            <a:r>
              <a:rPr lang="zh-CN" altLang="en-US" dirty="0" smtClean="0"/>
              <a:t>：打印副本数</a:t>
            </a:r>
            <a:endParaRPr lang="en-US" altLang="zh-CN" dirty="0" smtClean="0"/>
          </a:p>
          <a:p>
            <a:r>
              <a:rPr lang="en-US" altLang="zh-CN" dirty="0" smtClean="0"/>
              <a:t>%y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UTC</a:t>
            </a:r>
            <a:r>
              <a:rPr lang="zh-CN" altLang="en-US" dirty="0" smtClean="0"/>
              <a:t>时间                      </a:t>
            </a:r>
            <a:r>
              <a:rPr lang="en-US" altLang="zh-CN" dirty="0" smtClean="0"/>
              <a:t>%Y</a:t>
            </a:r>
            <a:r>
              <a:rPr lang="zh-CN" altLang="en-US" dirty="0" smtClean="0"/>
              <a:t>：打印</a:t>
            </a:r>
            <a:r>
              <a:rPr lang="en-US" altLang="zh-CN" dirty="0" smtClean="0"/>
              <a:t>1970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</a:t>
            </a:r>
            <a:r>
              <a:rPr lang="zh-CN" altLang="en-US" dirty="0" smtClean="0"/>
              <a:t>日以来的</a:t>
            </a:r>
            <a:r>
              <a:rPr lang="en-US" altLang="zh-CN" dirty="0" smtClean="0"/>
              <a:t>UTC</a:t>
            </a:r>
            <a:r>
              <a:rPr lang="zh-CN" altLang="en-US" dirty="0" smtClean="0"/>
              <a:t>的微妙数</a:t>
            </a:r>
            <a:endParaRPr lang="en-US" altLang="zh-CN" dirty="0" smtClean="0"/>
          </a:p>
          <a:p>
            <a:r>
              <a:rPr lang="en-US" altLang="zh-CN" dirty="0" smtClean="0"/>
              <a:t>%F</a:t>
            </a:r>
            <a:r>
              <a:rPr lang="zh-CN" altLang="en-US" dirty="0" smtClean="0"/>
              <a:t>：目录打印</a:t>
            </a:r>
            <a:r>
              <a:rPr lang="en-US" altLang="zh-CN" dirty="0" smtClean="0"/>
              <a:t>directory,</a:t>
            </a:r>
            <a:r>
              <a:rPr lang="zh-CN" altLang="en-US" dirty="0" smtClean="0"/>
              <a:t>文件打印</a:t>
            </a:r>
            <a:r>
              <a:rPr lang="en-US" altLang="zh-CN" dirty="0" smtClean="0"/>
              <a:t>regular file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31155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core-site.xml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>
                <a:sym typeface="Wingdings" panose="05000000000000000000" pitchFamily="2" charset="2"/>
              </a:rPr>
              <a:t>&lt;!--- </a:t>
            </a:r>
            <a:r>
              <a:rPr lang="zh-CN" altLang="en-US" dirty="0" smtClean="0">
                <a:sym typeface="Wingdings" panose="05000000000000000000" pitchFamily="2" charset="2"/>
              </a:rPr>
              <a:t>设置检查点删除的时间间隔，单位分钟，如果为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ym typeface="Wingdings" panose="05000000000000000000" pitchFamily="2" charset="2"/>
              </a:rPr>
              <a:t>表示不启用回收站  </a:t>
            </a:r>
            <a:r>
              <a:rPr lang="en-US" altLang="zh-CN" dirty="0" smtClean="0">
                <a:sym typeface="Wingdings" panose="05000000000000000000" pitchFamily="2" charset="2"/>
              </a:rPr>
              <a:t>--&gt;</a:t>
            </a:r>
            <a:endParaRPr lang="en-US" altLang="zh-CN" dirty="0" smtClean="0"/>
          </a:p>
          <a:p>
            <a:r>
              <a:rPr lang="en-US" altLang="zh-CN" dirty="0" smtClean="0"/>
              <a:t>&lt;property&gt;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&lt;name&gt;</a:t>
            </a:r>
            <a:r>
              <a:rPr lang="en-US" altLang="zh-CN" dirty="0" err="1" smtClean="0"/>
              <a:t>fs.trash.interval</a:t>
            </a:r>
            <a:r>
              <a:rPr lang="en-US" altLang="zh-CN" dirty="0" smtClean="0"/>
              <a:t>&lt;/name&gt;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&lt;value&gt;1440&lt;/value&gt;</a:t>
            </a:r>
          </a:p>
          <a:p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3930123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&lt;!--- </a:t>
            </a:r>
            <a:r>
              <a:rPr lang="zh-CN" altLang="en-US" dirty="0" smtClean="0">
                <a:sym typeface="Wingdings" panose="05000000000000000000" pitchFamily="2" charset="2"/>
              </a:rPr>
              <a:t>设置检查点创建的时间间隔，单位分钟  </a:t>
            </a:r>
            <a:r>
              <a:rPr lang="en-US" altLang="zh-CN" dirty="0" smtClean="0">
                <a:sym typeface="Wingdings" panose="05000000000000000000" pitchFamily="2" charset="2"/>
              </a:rPr>
              <a:t>--&gt;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&lt;!--- </a:t>
            </a:r>
            <a:r>
              <a:rPr lang="zh-CN" altLang="en-US" dirty="0" smtClean="0">
                <a:sym typeface="Wingdings" panose="05000000000000000000" pitchFamily="2" charset="2"/>
              </a:rPr>
              <a:t>时间应小于</a:t>
            </a:r>
            <a:r>
              <a:rPr lang="en-US" altLang="zh-CN" dirty="0" err="1" smtClean="0">
                <a:sym typeface="Wingdings" panose="05000000000000000000" pitchFamily="2" charset="2"/>
              </a:rPr>
              <a:t>fs.trash.interval</a:t>
            </a:r>
            <a:r>
              <a:rPr lang="en-US" altLang="zh-CN" dirty="0" smtClean="0">
                <a:sym typeface="Wingdings" panose="05000000000000000000" pitchFamily="2" charset="2"/>
              </a:rPr>
              <a:t>,</a:t>
            </a:r>
            <a:r>
              <a:rPr lang="zh-CN" altLang="en-US" dirty="0" smtClean="0">
                <a:sym typeface="Wingdings" panose="05000000000000000000" pitchFamily="2" charset="2"/>
              </a:rPr>
              <a:t>如果为</a:t>
            </a:r>
            <a:r>
              <a:rPr lang="en-US" altLang="zh-CN" dirty="0" smtClean="0">
                <a:sym typeface="Wingdings" panose="05000000000000000000" pitchFamily="2" charset="2"/>
              </a:rPr>
              <a:t>0</a:t>
            </a:r>
            <a:r>
              <a:rPr lang="zh-CN" altLang="en-US" dirty="0" smtClean="0">
                <a:sym typeface="Wingdings" panose="05000000000000000000" pitchFamily="2" charset="2"/>
              </a:rPr>
              <a:t>，则设置为</a:t>
            </a:r>
            <a:r>
              <a:rPr lang="en-US" altLang="zh-CN" dirty="0" err="1" smtClean="0">
                <a:sym typeface="Wingdings" panose="05000000000000000000" pitchFamily="2" charset="2"/>
              </a:rPr>
              <a:t>fs.trash.interval</a:t>
            </a:r>
            <a:r>
              <a:rPr lang="zh-CN" altLang="en-US" dirty="0" smtClean="0">
                <a:sym typeface="Wingdings" panose="05000000000000000000" pitchFamily="2" charset="2"/>
              </a:rPr>
              <a:t>  </a:t>
            </a:r>
            <a:r>
              <a:rPr lang="en-US" altLang="zh-CN" dirty="0">
                <a:sym typeface="Wingdings" panose="05000000000000000000" pitchFamily="2" charset="2"/>
              </a:rPr>
              <a:t>--&gt;</a:t>
            </a:r>
            <a:endParaRPr lang="en-US" altLang="zh-CN" dirty="0"/>
          </a:p>
          <a:p>
            <a:r>
              <a:rPr lang="en-US" altLang="zh-CN" dirty="0" smtClean="0"/>
              <a:t>&lt;property&gt;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&lt;name&gt;</a:t>
            </a:r>
            <a:r>
              <a:rPr lang="en-US" altLang="zh-CN" dirty="0" err="1" smtClean="0"/>
              <a:t>fs.trash.checkpoint.interval</a:t>
            </a:r>
            <a:r>
              <a:rPr lang="en-US" altLang="zh-CN" dirty="0" smtClean="0"/>
              <a:t>&lt;/name&gt;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&lt;value&gt;0&lt;/value&gt;</a:t>
            </a:r>
          </a:p>
          <a:p>
            <a:r>
              <a:rPr lang="en-US" altLang="zh-CN" dirty="0" smtClean="0"/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3833593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回收站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 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-r /test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–r /input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–mv /user/Hadoop/.Trash/Current/input /input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–expunge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skipTrash</a:t>
            </a:r>
            <a:r>
              <a:rPr lang="en-US" altLang="zh-CN" dirty="0" smtClean="0"/>
              <a:t> /test1</a:t>
            </a:r>
          </a:p>
        </p:txBody>
      </p:sp>
    </p:spTree>
    <p:extLst>
      <p:ext uri="{BB962C8B-B14F-4D97-AF65-F5344CB8AC3E}">
        <p14:creationId xmlns:p14="http://schemas.microsoft.com/office/powerpoint/2010/main" val="29847395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</a:t>
            </a:r>
            <a:r>
              <a:rPr lang="en-US" altLang="zh-CN" dirty="0" smtClean="0"/>
              <a:t>HDFS</a:t>
            </a:r>
            <a:r>
              <a:rPr lang="zh-CN" altLang="en-US" dirty="0" smtClean="0"/>
              <a:t>文件系统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缺省配置的位置</a:t>
            </a:r>
            <a:endParaRPr lang="en-US" altLang="zh-CN" dirty="0"/>
          </a:p>
          <a:p>
            <a:r>
              <a:rPr lang="en-US" altLang="zh-CN" dirty="0" smtClean="0"/>
              <a:t>$cd $HADOOP_HOME/share</a:t>
            </a:r>
          </a:p>
          <a:p>
            <a:r>
              <a:rPr lang="en-US" altLang="zh-CN" dirty="0" smtClean="0"/>
              <a:t>$find –name “*default*”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4587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关于块的参数</a:t>
            </a:r>
            <a:endParaRPr lang="en-US" altLang="zh-CN" dirty="0"/>
          </a:p>
          <a:p>
            <a:r>
              <a:rPr lang="en-US" altLang="zh-CN" dirty="0" smtClean="0"/>
              <a:t>hdfs-default.xml</a:t>
            </a:r>
          </a:p>
          <a:p>
            <a:r>
              <a:rPr lang="en-US" altLang="zh-CN" dirty="0" err="1" smtClean="0"/>
              <a:t>dfs.blockszie</a:t>
            </a:r>
            <a:endParaRPr lang="en-US" altLang="zh-CN" dirty="0" smtClean="0"/>
          </a:p>
          <a:p>
            <a:r>
              <a:rPr lang="en-US" altLang="zh-CN" dirty="0" err="1" smtClean="0"/>
              <a:t>dfs.namenode.fs-limits.min</a:t>
            </a:r>
            <a:endParaRPr lang="en-US" altLang="zh-CN" dirty="0" smtClean="0"/>
          </a:p>
          <a:p>
            <a:r>
              <a:rPr lang="en-US" altLang="zh-CN" dirty="0" err="1" smtClean="0"/>
              <a:t>dfs.namenode.fs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limits.max</a:t>
            </a:r>
            <a:r>
              <a:rPr lang="en-US" altLang="zh-CN" dirty="0" smtClean="0"/>
              <a:t>-blocks-per-file</a:t>
            </a:r>
          </a:p>
          <a:p>
            <a:r>
              <a:rPr lang="en-US" altLang="zh-CN" dirty="0" err="1" smtClean="0"/>
              <a:t>dfs.datanode.data.dir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7623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心跳机制</a:t>
            </a:r>
            <a:endParaRPr lang="en-US" altLang="zh-CN" dirty="0" smtClean="0"/>
          </a:p>
          <a:p>
            <a:r>
              <a:rPr lang="en-US" altLang="zh-CN" dirty="0" err="1" smtClean="0"/>
              <a:t>dfs.namenode.heartbeat.recheck</a:t>
            </a:r>
            <a:r>
              <a:rPr lang="en-US" altLang="zh-CN" dirty="0" smtClean="0"/>
              <a:t>-interval</a:t>
            </a:r>
          </a:p>
          <a:p>
            <a:r>
              <a:rPr lang="en-US" altLang="zh-CN" dirty="0" err="1" smtClean="0"/>
              <a:t>dfs.heartbeat.interval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检查点机制</a:t>
            </a:r>
            <a:endParaRPr lang="en-US" altLang="zh-CN" dirty="0" smtClean="0"/>
          </a:p>
          <a:p>
            <a:r>
              <a:rPr lang="en-US" altLang="zh-CN" dirty="0" err="1" smtClean="0"/>
              <a:t>dfs.namenode.checkpoint.period</a:t>
            </a:r>
            <a:endParaRPr lang="en-US" altLang="zh-CN" dirty="0" smtClean="0"/>
          </a:p>
          <a:p>
            <a:r>
              <a:rPr lang="en-US" altLang="zh-CN" dirty="0" err="1" smtClean="0"/>
              <a:t>dfs.namenode.eheckpoint.txns</a:t>
            </a:r>
            <a:endParaRPr lang="en-US" altLang="zh-CN" dirty="0" smtClean="0"/>
          </a:p>
          <a:p>
            <a:r>
              <a:rPr lang="en-US" altLang="zh-CN" dirty="0" err="1" smtClean="0"/>
              <a:t>dfs.namenode.checkpoint.check.period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80155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.fsimage</a:t>
            </a:r>
            <a:r>
              <a:rPr lang="zh-CN" altLang="en-US" dirty="0" smtClean="0"/>
              <a:t>映像文件</a:t>
            </a:r>
            <a:r>
              <a:rPr lang="en-US" altLang="zh-CN" dirty="0" smtClean="0"/>
              <a:t>/edit</a:t>
            </a:r>
            <a:r>
              <a:rPr lang="zh-CN" altLang="en-US" dirty="0" smtClean="0"/>
              <a:t>日志文件</a:t>
            </a:r>
            <a:endParaRPr lang="en-US" altLang="zh-CN" dirty="0" smtClean="0"/>
          </a:p>
          <a:p>
            <a:r>
              <a:rPr lang="en-US" altLang="zh-CN" dirty="0" smtClean="0"/>
              <a:t>$cd $HADOOP_HOME/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/name/current</a:t>
            </a:r>
          </a:p>
          <a:p>
            <a:r>
              <a:rPr lang="en-US" altLang="zh-CN" dirty="0" err="1" smtClean="0"/>
              <a:t>hdfs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oiv</a:t>
            </a:r>
            <a:r>
              <a:rPr lang="en-US" altLang="zh-CN" dirty="0" smtClean="0"/>
              <a:t> –I [</a:t>
            </a:r>
            <a:r>
              <a:rPr lang="en-US" altLang="zh-CN" dirty="0" err="1" smtClean="0"/>
              <a:t>fsimage</a:t>
            </a:r>
            <a:r>
              <a:rPr lang="en-US" altLang="zh-CN" dirty="0" smtClean="0"/>
              <a:t>_*] –o &lt;path&gt; -p XML</a:t>
            </a:r>
          </a:p>
          <a:p>
            <a:r>
              <a:rPr lang="en-US" altLang="zh-CN" dirty="0" err="1"/>
              <a:t>h</a:t>
            </a:r>
            <a:r>
              <a:rPr lang="en-US" altLang="zh-CN" dirty="0" err="1" smtClean="0"/>
              <a:t>dfs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oev</a:t>
            </a:r>
            <a:r>
              <a:rPr lang="en-US" altLang="zh-CN" dirty="0" smtClean="0"/>
              <a:t> –I [edit_**] –o &lt;path&gt; -p XML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23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4511-4F94-423C-8972-9BFAEA36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801778" cy="3760891"/>
          </a:xfrm>
        </p:spPr>
        <p:txBody>
          <a:bodyPr/>
          <a:lstStyle/>
          <a:p>
            <a:r>
              <a:rPr lang="en-US" altLang="zh-CN" sz="2000" dirty="0" smtClean="0"/>
              <a:t>Hadoop 3.3.6 </a:t>
            </a:r>
            <a:r>
              <a:rPr lang="en-US" altLang="zh-CN" sz="2000" dirty="0" smtClean="0">
                <a:hlinkClick r:id="rId3"/>
              </a:rPr>
              <a:t>https</a:t>
            </a:r>
            <a:r>
              <a:rPr lang="en-US" altLang="zh-CN" sz="2000" dirty="0">
                <a:hlinkClick r:id="rId3"/>
              </a:rPr>
              <a:t>://</a:t>
            </a:r>
            <a:r>
              <a:rPr lang="en-US" altLang="zh-CN" sz="2000" dirty="0" smtClean="0">
                <a:hlinkClick r:id="rId3"/>
              </a:rPr>
              <a:t>hadoop.apache.org/releases.html</a:t>
            </a:r>
            <a:endParaRPr lang="en-US" altLang="zh-CN" sz="2000" dirty="0" smtClean="0"/>
          </a:p>
          <a:p>
            <a:r>
              <a:rPr lang="en-US" altLang="zh-CN" sz="2000" dirty="0" err="1" smtClean="0"/>
              <a:t>Jdk</a:t>
            </a:r>
            <a:r>
              <a:rPr lang="en-US" altLang="zh-CN" sz="2000" dirty="0"/>
              <a:t> 8(jdk1.8) https://repo.huaweicloud.com/java/jdk/8u202-b08/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其它：</a:t>
            </a:r>
            <a:endParaRPr lang="en-US" altLang="zh-CN" sz="2000" dirty="0" smtClean="0"/>
          </a:p>
          <a:p>
            <a:r>
              <a:rPr lang="en-US" altLang="zh-CN" sz="2000" dirty="0" err="1" smtClean="0"/>
              <a:t>openssh</a:t>
            </a:r>
            <a:r>
              <a:rPr lang="en-US" altLang="zh-CN" sz="2000" dirty="0" smtClean="0"/>
              <a:t>-server/</a:t>
            </a:r>
            <a:r>
              <a:rPr lang="en-US" altLang="zh-CN" sz="2000" dirty="0" err="1" smtClean="0"/>
              <a:t>pdsh</a:t>
            </a:r>
            <a:endParaRPr lang="en-US" altLang="zh-CN" sz="2000" dirty="0" smtClean="0"/>
          </a:p>
          <a:p>
            <a:r>
              <a:rPr lang="en-US" altLang="zh-CN" sz="2000" dirty="0" err="1" smtClean="0"/>
              <a:t>Xshell</a:t>
            </a:r>
            <a:r>
              <a:rPr lang="en-US" altLang="zh-CN" sz="2000" dirty="0" smtClean="0"/>
              <a:t>/putty</a:t>
            </a:r>
          </a:p>
          <a:p>
            <a:endParaRPr lang="en-US" altLang="zh-CN" sz="2000" dirty="0"/>
          </a:p>
          <a:p>
            <a:endParaRPr lang="zh-CN" alt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7297-72E8-4B75-1BCE-6DE2349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err="1" smtClean="0"/>
              <a:t>Hadoop&amp;JAVA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341853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新建用户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，并赋予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r>
              <a:rPr lang="zh-CN" altLang="en-US" dirty="0" smtClean="0"/>
              <a:t>，并配置环境变量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安装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，并配置环境变量</a:t>
            </a:r>
            <a:endParaRPr lang="en-US" altLang="zh-CN" dirty="0" smtClean="0"/>
          </a:p>
          <a:p>
            <a:pPr marL="457200" indent="-457200">
              <a:buAutoNum type="arabicPeriod"/>
            </a:pPr>
            <a:r>
              <a:rPr lang="zh-CN" altLang="en-US" dirty="0" smtClean="0"/>
              <a:t>运行例子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/>
              <a:t>新建用户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，并赋予</a:t>
            </a:r>
            <a:r>
              <a:rPr lang="en-US" altLang="zh-CN" dirty="0" err="1" smtClean="0"/>
              <a:t>sudo</a:t>
            </a:r>
            <a:r>
              <a:rPr lang="zh-CN" altLang="en-US" dirty="0" smtClean="0"/>
              <a:t>权限</a:t>
            </a:r>
            <a:endParaRPr lang="en-US" altLang="zh-CN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adduser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vim /</a:t>
            </a:r>
            <a:r>
              <a:rPr lang="en-US" dirty="0" err="1" smtClean="0"/>
              <a:t>etc</a:t>
            </a:r>
            <a:r>
              <a:rPr lang="en-US" dirty="0" smtClean="0"/>
              <a:t>/</a:t>
            </a:r>
            <a:r>
              <a:rPr lang="en-US" dirty="0" err="1" smtClean="0"/>
              <a:t>sudoers</a:t>
            </a:r>
            <a:endParaRPr lang="en-US" dirty="0" smtClean="0"/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 smtClean="0"/>
              <a:t>         加入</a:t>
            </a:r>
            <a:r>
              <a:rPr lang="en-US" altLang="zh-CN" dirty="0" err="1"/>
              <a:t>hadoop</a:t>
            </a:r>
            <a:r>
              <a:rPr lang="en-US" altLang="zh-CN" dirty="0"/>
              <a:t>	ALL=(ALL:ALL) ALL</a:t>
            </a:r>
          </a:p>
          <a:p>
            <a:r>
              <a:rPr lang="en-US" dirty="0" smtClean="0"/>
              <a:t>$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hadoop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67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安装</a:t>
            </a:r>
            <a:r>
              <a:rPr lang="en-US" altLang="zh-CN" dirty="0" err="1"/>
              <a:t>jdk</a:t>
            </a:r>
            <a:r>
              <a:rPr lang="zh-CN" altLang="en-US" dirty="0"/>
              <a:t>，并配置环境变量</a:t>
            </a:r>
            <a:endParaRPr lang="en-US" altLang="zh-CN" dirty="0"/>
          </a:p>
          <a:p>
            <a:r>
              <a:rPr lang="en-US" dirty="0" smtClean="0"/>
              <a:t>2.1 </a:t>
            </a:r>
            <a:r>
              <a:rPr lang="zh-CN" altLang="en-US" dirty="0" smtClean="0"/>
              <a:t>安装</a:t>
            </a:r>
            <a:r>
              <a:rPr lang="en-US" altLang="zh-CN" dirty="0" err="1" smtClean="0"/>
              <a:t>jdk</a:t>
            </a:r>
            <a:endParaRPr lang="en-US" altLang="zh-CN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Apt</a:t>
            </a:r>
            <a:r>
              <a:rPr lang="zh-CN" altLang="en-US" dirty="0" smtClean="0">
                <a:solidFill>
                  <a:srgbClr val="00B0F0"/>
                </a:solidFill>
              </a:rPr>
              <a:t>安装（可选）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en-US" dirty="0" smtClean="0">
                <a:solidFill>
                  <a:srgbClr val="00B0F0"/>
                </a:solidFill>
              </a:rPr>
              <a:t>$</a:t>
            </a:r>
            <a:r>
              <a:rPr lang="en-US" dirty="0" err="1" smtClean="0">
                <a:solidFill>
                  <a:srgbClr val="00B0F0"/>
                </a:solidFill>
              </a:rPr>
              <a:t>sudo</a:t>
            </a:r>
            <a:r>
              <a:rPr lang="en-US" dirty="0" smtClean="0">
                <a:solidFill>
                  <a:srgbClr val="00B0F0"/>
                </a:solidFill>
              </a:rPr>
              <a:t> apt-get install default-</a:t>
            </a:r>
            <a:r>
              <a:rPr lang="en-US" dirty="0" err="1" smtClean="0">
                <a:solidFill>
                  <a:srgbClr val="00B0F0"/>
                </a:solidFill>
              </a:rPr>
              <a:t>jdk</a:t>
            </a:r>
            <a:endParaRPr lang="en-US" dirty="0" smtClean="0">
              <a:solidFill>
                <a:srgbClr val="00B0F0"/>
              </a:solidFill>
            </a:endParaRPr>
          </a:p>
          <a:p>
            <a:r>
              <a:rPr lang="zh-CN" altLang="en-US" dirty="0" smtClean="0"/>
              <a:t>直接安装</a:t>
            </a:r>
            <a:endParaRPr lang="en-US" dirty="0"/>
          </a:p>
          <a:p>
            <a:r>
              <a:rPr lang="en-US" dirty="0" smtClean="0"/>
              <a:t>$cd </a:t>
            </a:r>
            <a:r>
              <a:rPr lang="en-US" dirty="0" smtClean="0">
                <a:solidFill>
                  <a:srgbClr val="FF0000"/>
                </a:solidFill>
              </a:rPr>
              <a:t>~/software</a:t>
            </a:r>
          </a:p>
          <a:p>
            <a:r>
              <a:rPr lang="en-US" dirty="0" smtClean="0"/>
              <a:t>$tar –</a:t>
            </a:r>
            <a:r>
              <a:rPr lang="en-US" dirty="0" err="1" smtClean="0"/>
              <a:t>xvzf</a:t>
            </a:r>
            <a:r>
              <a:rPr lang="en-US" dirty="0"/>
              <a:t> </a:t>
            </a:r>
            <a:r>
              <a:rPr lang="en-US" dirty="0" smtClean="0"/>
              <a:t>jdk-21_linux-x64_bin.tar.gz –C </a:t>
            </a:r>
            <a:r>
              <a:rPr lang="en-US" dirty="0" smtClean="0">
                <a:solidFill>
                  <a:srgbClr val="FF0000"/>
                </a:solidFill>
              </a:rPr>
              <a:t>~/</a:t>
            </a:r>
            <a:r>
              <a:rPr lang="en-US" altLang="zh-CN" dirty="0" smtClean="0">
                <a:solidFill>
                  <a:srgbClr val="FF0000"/>
                </a:solidFill>
              </a:rPr>
              <a:t>module/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0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本地模式（</a:t>
            </a:r>
            <a:r>
              <a:rPr lang="en-US" altLang="zh-CN" dirty="0" err="1" smtClean="0"/>
              <a:t>ubuntu</a:t>
            </a:r>
            <a:r>
              <a:rPr lang="zh-CN" altLang="en-US" dirty="0" smtClean="0"/>
              <a:t>子系统）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516643" cy="364858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2.2 </a:t>
            </a:r>
            <a:r>
              <a:rPr lang="zh-CN" altLang="en-US" dirty="0" smtClean="0"/>
              <a:t>配置环境变量</a:t>
            </a:r>
            <a:r>
              <a:rPr lang="en-US" altLang="zh-CN" dirty="0" smtClean="0"/>
              <a:t>JAVA_HOME</a:t>
            </a:r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r>
              <a:rPr lang="en-US" altLang="zh-CN" dirty="0" smtClean="0"/>
              <a:t>$source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/profile</a:t>
            </a:r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smtClean="0"/>
              <a:t>$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vim ~/.</a:t>
            </a:r>
            <a:r>
              <a:rPr lang="en-US" altLang="zh-CN" dirty="0" err="1" smtClean="0"/>
              <a:t>bahsrc</a:t>
            </a:r>
            <a:endParaRPr lang="en-US" altLang="zh-CN" dirty="0" smtClean="0"/>
          </a:p>
          <a:p>
            <a:r>
              <a:rPr lang="en-US" altLang="zh-CN" dirty="0" smtClean="0"/>
              <a:t>$source ~/.</a:t>
            </a:r>
            <a:r>
              <a:rPr lang="en-US" altLang="zh-CN" dirty="0" err="1" smtClean="0"/>
              <a:t>bashrc</a:t>
            </a:r>
            <a:endParaRPr lang="en-US" altLang="zh-CN" dirty="0" smtClean="0"/>
          </a:p>
          <a:p>
            <a:r>
              <a:rPr lang="zh-CN" altLang="en-US" dirty="0" smtClean="0"/>
              <a:t>加入</a:t>
            </a:r>
            <a:endParaRPr lang="en-US" altLang="zh-CN" dirty="0" smtClean="0"/>
          </a:p>
          <a:p>
            <a:r>
              <a:rPr lang="en-US" altLang="zh-CN" dirty="0" smtClean="0"/>
              <a:t>export </a:t>
            </a:r>
            <a:r>
              <a:rPr lang="en-US" altLang="zh-CN" dirty="0" smtClean="0"/>
              <a:t>JAVA_HOME</a:t>
            </a:r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</a:rPr>
              <a:t>usr</a:t>
            </a:r>
            <a:r>
              <a:rPr lang="en-US" altLang="zh-CN" dirty="0" smtClean="0">
                <a:solidFill>
                  <a:srgbClr val="FF0000"/>
                </a:solidFill>
              </a:rPr>
              <a:t>/local/jdk1.8.0_22</a:t>
            </a:r>
          </a:p>
          <a:p>
            <a:r>
              <a:rPr lang="zh-CN" altLang="en-US" dirty="0" smtClean="0">
                <a:solidFill>
                  <a:srgbClr val="00B0F0"/>
                </a:solidFill>
              </a:rPr>
              <a:t>或者</a:t>
            </a:r>
            <a:r>
              <a:rPr lang="en-US" altLang="zh-CN" dirty="0" smtClean="0">
                <a:solidFill>
                  <a:srgbClr val="00B0F0"/>
                </a:solidFill>
              </a:rPr>
              <a:t>(apt-get </a:t>
            </a:r>
            <a:r>
              <a:rPr lang="zh-CN" altLang="en-US" dirty="0" smtClean="0">
                <a:solidFill>
                  <a:srgbClr val="00B0F0"/>
                </a:solidFill>
              </a:rPr>
              <a:t>安装</a:t>
            </a:r>
            <a:r>
              <a:rPr lang="en-US" altLang="zh-CN" dirty="0" smtClean="0">
                <a:solidFill>
                  <a:srgbClr val="00B0F0"/>
                </a:solidFill>
              </a:rPr>
              <a:t>)export </a:t>
            </a:r>
            <a:r>
              <a:rPr lang="en-US" altLang="zh-CN" dirty="0">
                <a:solidFill>
                  <a:srgbClr val="00B0F0"/>
                </a:solidFill>
              </a:rPr>
              <a:t>JAVA_HOME=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en-US" altLang="zh-CN" dirty="0" err="1">
                <a:solidFill>
                  <a:srgbClr val="FF0000"/>
                </a:solidFill>
              </a:rPr>
              <a:t>usr</a:t>
            </a:r>
            <a:r>
              <a:rPr lang="en-US" altLang="zh-CN" dirty="0">
                <a:solidFill>
                  <a:srgbClr val="FF0000"/>
                </a:solidFill>
              </a:rPr>
              <a:t>/lib/</a:t>
            </a:r>
            <a:r>
              <a:rPr lang="en-US" altLang="zh-CN" dirty="0" err="1">
                <a:solidFill>
                  <a:srgbClr val="FF0000"/>
                </a:solidFill>
              </a:rPr>
              <a:t>jvm</a:t>
            </a:r>
            <a:r>
              <a:rPr lang="en-US" altLang="zh-CN" dirty="0">
                <a:solidFill>
                  <a:srgbClr val="FF0000"/>
                </a:solidFill>
              </a:rPr>
              <a:t>/java-11-openjdk-amd64</a:t>
            </a: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55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purl.org/dc/terms/"/>
    <ds:schemaRef ds:uri="71af3243-3dd4-4a8d-8c0d-dd76da1f02a5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{322CAFD7-CF9D-4C64-9A32-15835AA4A68B}tf56160789_win32</Template>
  <TotalTime>2498</TotalTime>
  <Words>2069</Words>
  <Application>Microsoft Office PowerPoint</Application>
  <PresentationFormat>宽屏</PresentationFormat>
  <Paragraphs>433</Paragraphs>
  <Slides>49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宋体</vt:lpstr>
      <vt:lpstr>Arial</vt:lpstr>
      <vt:lpstr>Bookman Old Style</vt:lpstr>
      <vt:lpstr>Calibri</vt:lpstr>
      <vt:lpstr>Franklin Gothic Book</vt:lpstr>
      <vt:lpstr>Wingdings</vt:lpstr>
      <vt:lpstr>Custom</vt:lpstr>
      <vt:lpstr>分布式存储与计算</vt:lpstr>
      <vt:lpstr>Hadoop安装</vt:lpstr>
      <vt:lpstr>安装模式</vt:lpstr>
      <vt:lpstr>系统</vt:lpstr>
      <vt:lpstr>Hadoop&amp;JAVA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本地模式（ubuntu子系统）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伪分布模式（ubuntu子系统）</vt:lpstr>
      <vt:lpstr>完全分布模式（VirtualBox+Ubuntu）</vt:lpstr>
      <vt:lpstr>完全分布模式（VirtualBox+Ubuntu）</vt:lpstr>
      <vt:lpstr>集群命令</vt:lpstr>
      <vt:lpstr>PowerPoint 演示文稿</vt:lpstr>
      <vt:lpstr>PowerPoint 演示文稿</vt:lpstr>
      <vt:lpstr>HDFS的Shell操作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回收站</vt:lpstr>
      <vt:lpstr>回收站</vt:lpstr>
      <vt:lpstr>回收站</vt:lpstr>
      <vt:lpstr>查看HDFS文件系统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分布式存储与计算</dc:title>
  <dc:creator>Kui Wang</dc:creator>
  <cp:lastModifiedBy>Kui</cp:lastModifiedBy>
  <cp:revision>84</cp:revision>
  <dcterms:created xsi:type="dcterms:W3CDTF">2024-02-18T08:39:21Z</dcterms:created>
  <dcterms:modified xsi:type="dcterms:W3CDTF">2024-09-13T05:37:55Z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