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72" r:id="rId5"/>
    <p:sldId id="277" r:id="rId6"/>
    <p:sldId id="261" r:id="rId7"/>
    <p:sldId id="262" r:id="rId8"/>
    <p:sldId id="263" r:id="rId9"/>
    <p:sldId id="264" r:id="rId10"/>
    <p:sldId id="274" r:id="rId11"/>
    <p:sldId id="265" r:id="rId12"/>
    <p:sldId id="266" r:id="rId13"/>
    <p:sldId id="268" r:id="rId14"/>
    <p:sldId id="269" r:id="rId15"/>
    <p:sldId id="270" r:id="rId16"/>
    <p:sldId id="271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11/24/13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11/24/13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11/24/13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11/24/13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11/24/13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11/24/13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11/24/13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11/24/13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11/24/13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F&amp;L Gift Store Show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Feiyu Shi and Libby </a:t>
            </a:r>
            <a:r>
              <a:rPr lang="en-US" dirty="0" err="1"/>
              <a:t>Ferland</a:t>
            </a:r>
            <a:endParaRPr lang="en-US" dirty="0"/>
          </a:p>
          <a:p>
            <a:r>
              <a:rPr lang="en-US" dirty="0" smtClean="0"/>
              <a:t>11/25/2013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1362"/>
            <a:ext cx="7543800" cy="1737450"/>
          </a:xfrm>
        </p:spPr>
      </p:pic>
    </p:spTree>
    <p:extLst>
      <p:ext uri="{BB962C8B-B14F-4D97-AF65-F5344CB8AC3E}">
        <p14:creationId xmlns:p14="http://schemas.microsoft.com/office/powerpoint/2010/main" val="280668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Review: Shipping Method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Regular, Two-Day Express, One-Day Overnight</a:t>
            </a:r>
            <a:endParaRPr lang="en-US" dirty="0"/>
          </a:p>
        </p:txBody>
      </p:sp>
      <p:pic>
        <p:nvPicPr>
          <p:cNvPr id="5" name="Picture Placeholder 4" descr="select_shipping_method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88" r="-22888"/>
          <a:stretch>
            <a:fillRect/>
          </a:stretch>
        </p:blipFill>
        <p:spPr>
          <a:xfrm>
            <a:off x="228600" y="228600"/>
            <a:ext cx="8677835" cy="4267200"/>
          </a:xfrm>
        </p:spPr>
      </p:pic>
    </p:spTree>
    <p:extLst>
      <p:ext uri="{BB962C8B-B14F-4D97-AF65-F5344CB8AC3E}">
        <p14:creationId xmlns:p14="http://schemas.microsoft.com/office/powerpoint/2010/main" val="3375533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</a:t>
            </a:r>
            <a:r>
              <a:rPr lang="en-US" dirty="0" smtClean="0"/>
              <a:t>Review: Shipping Address, Payment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Select shipping </a:t>
            </a:r>
            <a:r>
              <a:rPr lang="en-US" dirty="0" smtClean="0"/>
              <a:t>address from address book; </a:t>
            </a:r>
            <a:r>
              <a:rPr lang="en-US" dirty="0" smtClean="0"/>
              <a:t>Select payment method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smtClean="0"/>
              <a:t>Order now button</a:t>
            </a:r>
            <a:endParaRPr lang="en-US" dirty="0"/>
          </a:p>
        </p:txBody>
      </p:sp>
      <p:pic>
        <p:nvPicPr>
          <p:cNvPr id="5" name="Picture Placeholder 4" descr="order_review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268" r="-82268"/>
          <a:stretch>
            <a:fillRect/>
          </a:stretch>
        </p:blipFill>
        <p:spPr>
          <a:xfrm>
            <a:off x="228600" y="228600"/>
            <a:ext cx="8677835" cy="4267200"/>
          </a:xfrm>
        </p:spPr>
      </p:pic>
    </p:spTree>
    <p:extLst>
      <p:ext uri="{BB962C8B-B14F-4D97-AF65-F5344CB8AC3E}">
        <p14:creationId xmlns:p14="http://schemas.microsoft.com/office/powerpoint/2010/main" val="3167601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Confirmation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Pending orders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697" y="228600"/>
            <a:ext cx="4715641" cy="4267200"/>
          </a:xfrm>
        </p:spPr>
      </p:pic>
    </p:spTree>
    <p:extLst>
      <p:ext uri="{BB962C8B-B14F-4D97-AF65-F5344CB8AC3E}">
        <p14:creationId xmlns:p14="http://schemas.microsoft.com/office/powerpoint/2010/main" val="301429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Home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Staff View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9463" y="3155131"/>
            <a:ext cx="3657600" cy="238923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Manager View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75558" y="2743200"/>
            <a:ext cx="3117186" cy="3213100"/>
          </a:xfrm>
        </p:spPr>
      </p:pic>
    </p:spTree>
    <p:extLst>
      <p:ext uri="{BB962C8B-B14F-4D97-AF65-F5344CB8AC3E}">
        <p14:creationId xmlns:p14="http://schemas.microsoft.com/office/powerpoint/2010/main" val="4085029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Pending Orders Processing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Ship button</a:t>
            </a:r>
            <a:endParaRPr lang="en-US" dirty="0"/>
          </a:p>
        </p:txBody>
      </p:sp>
      <p:pic>
        <p:nvPicPr>
          <p:cNvPr id="5" name="Picture Placeholder 4" descr="pending_orders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20" r="-18620"/>
          <a:stretch>
            <a:fillRect/>
          </a:stretch>
        </p:blipFill>
        <p:spPr>
          <a:xfrm>
            <a:off x="228600" y="228600"/>
            <a:ext cx="8677835" cy="4267200"/>
          </a:xfrm>
        </p:spPr>
      </p:pic>
    </p:spTree>
    <p:extLst>
      <p:ext uri="{BB962C8B-B14F-4D97-AF65-F5344CB8AC3E}">
        <p14:creationId xmlns:p14="http://schemas.microsoft.com/office/powerpoint/2010/main" val="3448104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 Inventory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Update quantity</a:t>
            </a:r>
            <a:endParaRPr lang="en-US" dirty="0"/>
          </a:p>
        </p:txBody>
      </p:sp>
      <p:pic>
        <p:nvPicPr>
          <p:cNvPr id="5" name="Picture Placeholder 4" descr="inventory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447" b="-39447"/>
          <a:stretch>
            <a:fillRect/>
          </a:stretch>
        </p:blipFill>
        <p:spPr>
          <a:xfrm>
            <a:off x="228600" y="228600"/>
            <a:ext cx="8677835" cy="4267200"/>
          </a:xfrm>
        </p:spPr>
      </p:pic>
    </p:spTree>
    <p:extLst>
      <p:ext uri="{BB962C8B-B14F-4D97-AF65-F5344CB8AC3E}">
        <p14:creationId xmlns:p14="http://schemas.microsoft.com/office/powerpoint/2010/main" val="1661908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Manager Panel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Sales statistics, sales promotion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780" y="228600"/>
            <a:ext cx="6723474" cy="4267200"/>
          </a:xfrm>
        </p:spPr>
      </p:pic>
    </p:spTree>
    <p:extLst>
      <p:ext uri="{BB962C8B-B14F-4D97-AF65-F5344CB8AC3E}">
        <p14:creationId xmlns:p14="http://schemas.microsoft.com/office/powerpoint/2010/main" val="2769945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04152" y="2967335"/>
            <a:ext cx="21356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DEMO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668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Customer and employee registration and login</a:t>
            </a:r>
          </a:p>
          <a:p>
            <a:r>
              <a:rPr lang="en-US" dirty="0" smtClean="0"/>
              <a:t>Name, email, password validation upon registration</a:t>
            </a:r>
          </a:p>
          <a:p>
            <a:r>
              <a:rPr lang="en-US" dirty="0" smtClean="0"/>
              <a:t>Multiple keywords search </a:t>
            </a:r>
            <a:r>
              <a:rPr lang="en-US" dirty="0"/>
              <a:t>engine; Browse items by </a:t>
            </a:r>
            <a:r>
              <a:rPr lang="en-US" dirty="0" smtClean="0"/>
              <a:t>category</a:t>
            </a:r>
            <a:endParaRPr lang="en-US" dirty="0" smtClean="0"/>
          </a:p>
          <a:p>
            <a:r>
              <a:rPr lang="en-US" dirty="0" smtClean="0"/>
              <a:t>Hide </a:t>
            </a:r>
            <a:r>
              <a:rPr lang="en-US" dirty="0" smtClean="0"/>
              <a:t>“add to basket” button on item pages when customer is not logged in</a:t>
            </a:r>
          </a:p>
          <a:p>
            <a:r>
              <a:rPr lang="en-US" dirty="0" smtClean="0"/>
              <a:t>Featured item’s page with ratings and </a:t>
            </a:r>
            <a:r>
              <a:rPr lang="en-US" dirty="0" smtClean="0"/>
              <a:t>reviews</a:t>
            </a:r>
          </a:p>
          <a:p>
            <a:r>
              <a:rPr lang="en-US" dirty="0">
                <a:solidFill>
                  <a:srgbClr val="FF0000"/>
                </a:solidFill>
              </a:rPr>
              <a:t>Manage an address book. add, edit, or delete an address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433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Keep </a:t>
            </a:r>
            <a:r>
              <a:rPr lang="en-US" dirty="0">
                <a:solidFill>
                  <a:srgbClr val="FF0000"/>
                </a:solidFill>
              </a:rPr>
              <a:t>a record of </a:t>
            </a:r>
            <a:r>
              <a:rPr lang="en-US" dirty="0" smtClean="0">
                <a:solidFill>
                  <a:srgbClr val="FF0000"/>
                </a:solidFill>
              </a:rPr>
              <a:t>payment methods. </a:t>
            </a:r>
            <a:r>
              <a:rPr lang="en-US" dirty="0">
                <a:solidFill>
                  <a:srgbClr val="FF0000"/>
                </a:solidFill>
              </a:rPr>
              <a:t>add, edit, or delete </a:t>
            </a:r>
            <a:r>
              <a:rPr lang="en-US" dirty="0" smtClean="0">
                <a:solidFill>
                  <a:srgbClr val="FF0000"/>
                </a:solidFill>
              </a:rPr>
              <a:t>a card</a:t>
            </a:r>
          </a:p>
          <a:p>
            <a:r>
              <a:rPr lang="en-US" dirty="0" smtClean="0"/>
              <a:t>Edit </a:t>
            </a:r>
            <a:r>
              <a:rPr lang="en-US" dirty="0"/>
              <a:t>item quantity in the basket; remove the item from </a:t>
            </a:r>
            <a:r>
              <a:rPr lang="en-US" dirty="0" smtClean="0"/>
              <a:t>basket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Shipping address, payment method, and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hipping method are prompted to be selected in order to complete an order</a:t>
            </a:r>
          </a:p>
          <a:p>
            <a:r>
              <a:rPr lang="en-US" dirty="0" smtClean="0"/>
              <a:t>Live </a:t>
            </a:r>
            <a:r>
              <a:rPr lang="en-US" dirty="0" smtClean="0"/>
              <a:t>time on employee’s pages</a:t>
            </a:r>
          </a:p>
          <a:p>
            <a:r>
              <a:rPr lang="en-US" dirty="0" smtClean="0"/>
              <a:t>Manager can set a promotion, </a:t>
            </a:r>
            <a:r>
              <a:rPr lang="en-US" dirty="0" smtClean="0"/>
              <a:t>or </a:t>
            </a:r>
            <a:r>
              <a:rPr lang="en-US" dirty="0" smtClean="0"/>
              <a:t>remove it</a:t>
            </a:r>
          </a:p>
          <a:p>
            <a:r>
              <a:rPr lang="en-US" dirty="0" smtClean="0"/>
              <a:t>Automatically start a promotion when </a:t>
            </a:r>
            <a:r>
              <a:rPr lang="en-US" dirty="0" smtClean="0"/>
              <a:t>the period starts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8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Registration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Name, email, password </a:t>
            </a:r>
            <a:r>
              <a:rPr lang="en-US" dirty="0" smtClean="0"/>
              <a:t>validation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Placeholder 4" descr="customer_registration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516" r="-54516"/>
          <a:stretch>
            <a:fillRect/>
          </a:stretch>
        </p:blipFill>
        <p:spPr>
          <a:xfrm>
            <a:off x="228600" y="228600"/>
            <a:ext cx="8677835" cy="4267200"/>
          </a:xfrm>
        </p:spPr>
      </p:pic>
    </p:spTree>
    <p:extLst>
      <p:ext uri="{BB962C8B-B14F-4D97-AF65-F5344CB8AC3E}">
        <p14:creationId xmlns:p14="http://schemas.microsoft.com/office/powerpoint/2010/main" val="2419475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pic>
        <p:nvPicPr>
          <p:cNvPr id="7" name="Content Placeholder 6" descr="customer_login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559" b="-18559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Employee</a:t>
            </a:r>
            <a:endParaRPr lang="en-US" dirty="0"/>
          </a:p>
        </p:txBody>
      </p:sp>
      <p:pic>
        <p:nvPicPr>
          <p:cNvPr id="8" name="Content Placeholder 7" descr="employee_login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742" b="-297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44999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Account Home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Address book, Payment info, Order history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3"/>
          <a:stretch>
            <a:fillRect/>
          </a:stretch>
        </p:blipFill>
        <p:spPr>
          <a:xfrm>
            <a:off x="1381125" y="228600"/>
            <a:ext cx="6372225" cy="4267200"/>
          </a:xfrm>
        </p:spPr>
      </p:pic>
    </p:spTree>
    <p:extLst>
      <p:ext uri="{BB962C8B-B14F-4D97-AF65-F5344CB8AC3E}">
        <p14:creationId xmlns:p14="http://schemas.microsoft.com/office/powerpoint/2010/main" val="528270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Book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Edit, Delete, Add</a:t>
            </a:r>
            <a:endParaRPr lang="en-US" dirty="0"/>
          </a:p>
        </p:txBody>
      </p:sp>
      <p:pic>
        <p:nvPicPr>
          <p:cNvPr id="5" name="Picture Placeholder 4" descr="Address_book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652" r="-52652"/>
          <a:stretch>
            <a:fillRect/>
          </a:stretch>
        </p:blipFill>
        <p:spPr>
          <a:xfrm>
            <a:off x="228600" y="228600"/>
            <a:ext cx="8677835" cy="4267200"/>
          </a:xfrm>
        </p:spPr>
      </p:pic>
    </p:spTree>
    <p:extLst>
      <p:ext uri="{BB962C8B-B14F-4D97-AF65-F5344CB8AC3E}">
        <p14:creationId xmlns:p14="http://schemas.microsoft.com/office/powerpoint/2010/main" val="1863601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Payment Information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Edit, Delete, Add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248" y="228600"/>
            <a:ext cx="3337978" cy="4267200"/>
          </a:xfrm>
        </p:spPr>
      </p:pic>
    </p:spTree>
    <p:extLst>
      <p:ext uri="{BB962C8B-B14F-4D97-AF65-F5344CB8AC3E}">
        <p14:creationId xmlns:p14="http://schemas.microsoft.com/office/powerpoint/2010/main" val="106616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Basket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Item hyperlink, update quantity, remove button</a:t>
            </a:r>
          </a:p>
          <a:p>
            <a:r>
              <a:rPr lang="en-US" dirty="0" smtClean="0"/>
              <a:t>Place order button</a:t>
            </a:r>
            <a:endParaRPr lang="en-US" dirty="0"/>
          </a:p>
        </p:txBody>
      </p:sp>
      <p:pic>
        <p:nvPicPr>
          <p:cNvPr id="5" name="Picture Placeholder 4" descr="Basket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62" b="-5362"/>
          <a:stretch>
            <a:fillRect/>
          </a:stretch>
        </p:blipFill>
        <p:spPr>
          <a:xfrm>
            <a:off x="228600" y="228600"/>
            <a:ext cx="8677835" cy="4267200"/>
          </a:xfrm>
        </p:spPr>
      </p:pic>
    </p:spTree>
    <p:extLst>
      <p:ext uri="{BB962C8B-B14F-4D97-AF65-F5344CB8AC3E}">
        <p14:creationId xmlns:p14="http://schemas.microsoft.com/office/powerpoint/2010/main" val="3898319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323</TotalTime>
  <Words>259</Words>
  <Application>Microsoft Macintosh PowerPoint</Application>
  <PresentationFormat>On-screen Show (4:3)</PresentationFormat>
  <Paragraphs>50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Pixel</vt:lpstr>
      <vt:lpstr>F&amp;L Gift Store Show</vt:lpstr>
      <vt:lpstr>Features</vt:lpstr>
      <vt:lpstr>Features </vt:lpstr>
      <vt:lpstr>Customer Registration</vt:lpstr>
      <vt:lpstr>Login </vt:lpstr>
      <vt:lpstr>Customer Account Home</vt:lpstr>
      <vt:lpstr>Address Book</vt:lpstr>
      <vt:lpstr>Payment Information</vt:lpstr>
      <vt:lpstr>Basket</vt:lpstr>
      <vt:lpstr>Order Review: Shipping Method</vt:lpstr>
      <vt:lpstr>Order Review: Shipping Address, Payment</vt:lpstr>
      <vt:lpstr>Order Confirmation</vt:lpstr>
      <vt:lpstr>Employee Home</vt:lpstr>
      <vt:lpstr>Pending Orders Processing</vt:lpstr>
      <vt:lpstr>Manage Inventory </vt:lpstr>
      <vt:lpstr>Manager Panel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F&amp;L Gift Store Show</dc:title>
  <dc:creator>Feiyu Shi</dc:creator>
  <cp:lastModifiedBy>Feiyu Shi</cp:lastModifiedBy>
  <cp:revision>72</cp:revision>
  <dcterms:created xsi:type="dcterms:W3CDTF">2013-11-24T02:18:09Z</dcterms:created>
  <dcterms:modified xsi:type="dcterms:W3CDTF">2013-11-24T16:51:50Z</dcterms:modified>
</cp:coreProperties>
</file>