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2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1590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Advanced Battle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Trent Faris and Jeremy Hamilton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1874520"/>
            <a:ext cx="766572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Advanced Battle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Trent Faris and Jeremy Hamilton</a:t>
            </a:r>
          </a:p>
        </p:txBody>
      </p:sp>
    </p:spTree>
    <p:extLst>
      <p:ext uri="{BB962C8B-B14F-4D97-AF65-F5344CB8AC3E}">
        <p14:creationId xmlns:p14="http://schemas.microsoft.com/office/powerpoint/2010/main" val="145199108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Requirements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Overall Description</a:t>
            </a:r>
          </a:p>
          <a:p>
            <a:pPr marL="457200" lvl="0" indent="-419100" rtl="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Essential Requirements</a:t>
            </a:r>
          </a:p>
          <a:p>
            <a:pPr marL="457200" lvl="0" indent="-419100" rtl="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Stretch Goals</a:t>
            </a:r>
          </a:p>
          <a:p>
            <a:pPr marL="457200" lvl="0" indent="-41910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UMLs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Overall Description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Goals of the game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A turn-based strategy game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Command an army that fights to take over the area of the opposing side.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Review the type of pieces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players will play a game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AndEngine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based on GLES2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Overall Description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57200" y="1895475"/>
            <a:ext cx="7807600" cy="46721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Essential Requirements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Traversable Map</a:t>
            </a:r>
          </a:p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Being able to interact with the game by using touch</a:t>
            </a:r>
          </a:p>
          <a:p>
            <a:pPr marL="457200" lvl="0" indent="-4191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Being able to go from start to finish on a local game.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Stretch Goals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Additional Pieces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Neo Tanks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Carrier Vehicles etc.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Media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Music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Action Scenes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Records and Battle History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Game Features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Special Army powers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Fog of War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Multiplayer over the 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User Activities</a:t>
            </a:r>
          </a:p>
          <a:p>
            <a:endParaRPr lang="en-US" dirty="0"/>
          </a:p>
          <a:p>
            <a:r>
              <a:rPr lang="en-US" dirty="0" smtClean="0"/>
              <a:t>Class Diagram</a:t>
            </a:r>
          </a:p>
          <a:p>
            <a:endParaRPr lang="en-US" dirty="0"/>
          </a:p>
          <a:p>
            <a:r>
              <a:rPr lang="en-US" dirty="0" smtClean="0"/>
              <a:t>Scene Diagram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2438400"/>
            <a:ext cx="7381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Scene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32" y="1931271"/>
            <a:ext cx="5966936" cy="4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(4:3)</PresentationFormat>
  <Paragraphs>43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Theme</vt:lpstr>
      <vt:lpstr>Advanced Battle</vt:lpstr>
      <vt:lpstr>Requirements</vt:lpstr>
      <vt:lpstr>Overall Description</vt:lpstr>
      <vt:lpstr>Overall Description</vt:lpstr>
      <vt:lpstr>Essential Requirements</vt:lpstr>
      <vt:lpstr>Stretch Goals</vt:lpstr>
      <vt:lpstr>Diagrams</vt:lpstr>
      <vt:lpstr>User Activities</vt:lpstr>
      <vt:lpstr>Class and Scene Diagram</vt:lpstr>
      <vt:lpstr>Tiled</vt:lpstr>
      <vt:lpstr>Advanced Battle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Battle</dc:title>
  <cp:lastModifiedBy>Trent</cp:lastModifiedBy>
  <cp:revision>1</cp:revision>
  <dcterms:modified xsi:type="dcterms:W3CDTF">2013-09-24T13:42:44Z</dcterms:modified>
</cp:coreProperties>
</file>