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Advanced Battle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Trent Faris and Jeremy Hamilton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Requirements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/>
              <a:t>Overall Description</a:t>
            </a:r>
          </a:p>
          <a:p>
            <a:pPr rtl="0" lvl="0" indent="-419100" marL="457200">
              <a:lnSpc>
                <a:spcPct val="20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/>
              <a:t>Essential Requirements</a:t>
            </a:r>
          </a:p>
          <a:p>
            <a:pPr rtl="0" lvl="0" indent="-419100" marL="457200">
              <a:lnSpc>
                <a:spcPct val="20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/>
              <a:t>Stretch Goals</a:t>
            </a:r>
          </a:p>
          <a:p>
            <a:pPr lvl="0" indent="-419100" marL="457200">
              <a:lnSpc>
                <a:spcPct val="20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/>
              <a:t>UMLs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Overall Description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Goals of the game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A turn-based strategy game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Command an army that fights to take over the area of the opposing side.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Review the type of pieces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players will play a game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AndEngine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based on GLES2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Overall Description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1895475" x="457200"/>
            <a:ext cy="4672149" cx="7807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Essential Requirements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Traversable Map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Being able to interact with the game by using touch</a:t>
            </a:r>
          </a:p>
          <a:p>
            <a:pPr lvl="0" indent="-419100" marL="4572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Being able to go from start to finish on a local game.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Stretch Goals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Additional Pieces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Neo Tanks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Carrier Vehicles etc.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Media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Music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Action Scenes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Records and Battle History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Game Features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Special Army powers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Fog of War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Multiplayer over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Diagrams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