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300" r:id="rId7"/>
    <p:sldId id="299" r:id="rId8"/>
    <p:sldId id="298" r:id="rId9"/>
    <p:sldId id="295" r:id="rId10"/>
    <p:sldId id="291" r:id="rId11"/>
    <p:sldId id="296" r:id="rId12"/>
    <p:sldId id="297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1" autoAdjust="0"/>
    <p:restoredTop sz="94619" autoAdjust="0"/>
  </p:normalViewPr>
  <p:slideViewPr>
    <p:cSldViewPr snapToGrid="0">
      <p:cViewPr>
        <p:scale>
          <a:sx n="134" d="100"/>
          <a:sy n="134" d="100"/>
        </p:scale>
        <p:origin x="-8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Schiffe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versenken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Gruppe 2 – TM22</a:t>
            </a:r>
            <a:br>
              <a:rPr lang="en-US" sz="1600" dirty="0"/>
            </a:br>
            <a:r>
              <a:rPr lang="en-US" sz="1200" dirty="0"/>
              <a:t>Adler, </a:t>
            </a:r>
            <a:r>
              <a:rPr lang="en-US" sz="1200" dirty="0" err="1"/>
              <a:t>Dangl</a:t>
            </a:r>
            <a:r>
              <a:rPr lang="en-US" sz="1200" dirty="0"/>
              <a:t>, </a:t>
            </a:r>
            <a:r>
              <a:rPr lang="en-US" sz="1200" dirty="0" err="1"/>
              <a:t>GaNic</a:t>
            </a:r>
            <a:r>
              <a:rPr lang="en-US" sz="1200" dirty="0"/>
              <a:t>, Gasser, König, Moser, Würfl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harten Fakten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Klassen = 17</a:t>
            </a:r>
            <a:br>
              <a:rPr lang="de-AT" b="1" dirty="0"/>
            </a:br>
            <a:r>
              <a:rPr lang="de-AT" b="1" dirty="0" err="1"/>
              <a:t>Number</a:t>
            </a:r>
            <a:r>
              <a:rPr lang="de-AT" b="1" dirty="0"/>
              <a:t> of Methods = 50</a:t>
            </a:r>
            <a:br>
              <a:rPr lang="de-AT" b="1" dirty="0"/>
            </a:br>
            <a:r>
              <a:rPr lang="de-AT" b="1" dirty="0"/>
              <a:t>Line of Codes = 1468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9C91A6-C61C-4F0A-9D1B-69CE8F10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37"/>
          <a:stretch/>
        </p:blipFill>
        <p:spPr>
          <a:xfrm>
            <a:off x="5458983" y="2009526"/>
            <a:ext cx="5173113" cy="20490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2AE2F0D-2B9C-4746-83DF-4E93D3CF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6" r="21741"/>
          <a:stretch/>
        </p:blipFill>
        <p:spPr>
          <a:xfrm>
            <a:off x="7663272" y="4058541"/>
            <a:ext cx="1947230" cy="204901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F5B95B1-790F-4C14-B880-90551F75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" t="-204" r="75831" b="204"/>
          <a:stretch/>
        </p:blipFill>
        <p:spPr>
          <a:xfrm>
            <a:off x="5458983" y="4058541"/>
            <a:ext cx="2195857" cy="20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spannenden Lehren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Arbeiten mit den Programmen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Git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Jira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Anwendung der agilen Methoden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</a:t>
            </a:r>
            <a:r>
              <a:rPr lang="de-AT" dirty="0" err="1"/>
              <a:t>Refactoring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Zeitmanagement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Ablaufmanagement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Kommunikationswege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Rollenverteilung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Mentoring</a:t>
            </a:r>
          </a:p>
        </p:txBody>
      </p:sp>
    </p:spTree>
    <p:extLst>
      <p:ext uri="{BB962C8B-B14F-4D97-AF65-F5344CB8AC3E}">
        <p14:creationId xmlns:p14="http://schemas.microsoft.com/office/powerpoint/2010/main" val="17681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DA09C-16C0-4988-9470-5A14D7AF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294757"/>
          </a:xfrm>
        </p:spPr>
        <p:txBody>
          <a:bodyPr anchor="ctr"/>
          <a:lstStyle/>
          <a:p>
            <a:pPr algn="ctr"/>
            <a:r>
              <a:rPr lang="de-AT" dirty="0"/>
              <a:t>Agenda</a:t>
            </a:r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CC1C-9EE3-47DD-995B-18BA30DC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bestes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interessante Aufgabe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vielseitiges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bewegte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harte Fakten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spannende Lehren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58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beste Team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CCCF9-E38B-45C9-9C72-F348CD9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Product</a:t>
            </a:r>
            <a:r>
              <a:rPr lang="de-AT" b="1" dirty="0"/>
              <a:t> </a:t>
            </a:r>
            <a:r>
              <a:rPr lang="de-AT" b="1" dirty="0" err="1"/>
              <a:t>Owner</a:t>
            </a:r>
            <a:r>
              <a:rPr lang="de-AT" b="1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Christopher Moser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 err="1"/>
              <a:t>Scrum</a:t>
            </a:r>
            <a:r>
              <a:rPr lang="de-AT" b="1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Daniel Gasser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/>
              <a:t>Development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Vera Adler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Mario </a:t>
            </a:r>
            <a:r>
              <a:rPr lang="de-AT" dirty="0" err="1"/>
              <a:t>Dangl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Dino Ganic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Simon König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Adriane Würfl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interessante Aufgabenstellung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45236-5E0C-4C8F-B7C2-B3DB2045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" b="10232"/>
          <a:stretch/>
        </p:blipFill>
        <p:spPr>
          <a:xfrm>
            <a:off x="5916485" y="1157837"/>
            <a:ext cx="5169360" cy="4517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19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vielseitige Setup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91E3939-A8CE-4D71-81AF-A155C10F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77" y="4227081"/>
            <a:ext cx="1614131" cy="1614131"/>
          </a:xfrm>
          <a:prstGeom prst="rect">
            <a:avLst/>
          </a:prstGeom>
        </p:spPr>
      </p:pic>
      <p:pic>
        <p:nvPicPr>
          <p:cNvPr id="14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3C2FF5-16AB-44FB-9237-901CF885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34" y="4358098"/>
            <a:ext cx="2403727" cy="1352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7F959-E6AE-4551-A86E-A682DCEAC35F}"/>
              </a:ext>
            </a:extLst>
          </p:cNvPr>
          <p:cNvGrpSpPr/>
          <p:nvPr/>
        </p:nvGrpSpPr>
        <p:grpSpPr>
          <a:xfrm>
            <a:off x="6831430" y="1016788"/>
            <a:ext cx="3817310" cy="2438195"/>
            <a:chOff x="1508493" y="2655236"/>
            <a:chExt cx="3817310" cy="2438195"/>
          </a:xfrm>
        </p:grpSpPr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3F7324A6-60AC-460D-86F2-CA969AA28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76" b="36992"/>
            <a:stretch/>
          </p:blipFill>
          <p:spPr>
            <a:xfrm>
              <a:off x="1508493" y="2655236"/>
              <a:ext cx="3817310" cy="667568"/>
            </a:xfrm>
            <a:prstGeom prst="rect">
              <a:avLst/>
            </a:prstGeom>
          </p:spPr>
        </p:pic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E0A9FA-72AA-47D9-BD6C-BCC191A48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165" t="1902" r="14057" b="1700"/>
            <a:stretch/>
          </p:blipFill>
          <p:spPr>
            <a:xfrm>
              <a:off x="4174920" y="3933300"/>
              <a:ext cx="1150883" cy="1160131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C8DB29-4396-49D7-925A-0409D76C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8493" y="3960188"/>
              <a:ext cx="1797826" cy="110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B1DC-3D85-4716-B206-BEC0A5BB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59" y="3354325"/>
            <a:ext cx="6638133" cy="3404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Definition of </a:t>
            </a:r>
            <a:r>
              <a:rPr lang="de-AT" sz="2800" spc="-50" dirty="0" err="1">
                <a:latin typeface="+mj-lt"/>
                <a:ea typeface="+mj-ea"/>
                <a:cs typeface="+mj-cs"/>
              </a:rPr>
              <a:t>Done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65E21B-9877-4644-857F-C290E8CF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06" y="4172371"/>
            <a:ext cx="6634486" cy="61841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9D9D5D-6C27-46BE-B3BC-8F9BAEE1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6" y="5320627"/>
            <a:ext cx="6630838" cy="9250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F9727-A299-48C5-BB68-838A2745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11" y="517271"/>
            <a:ext cx="6426530" cy="100873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76151C-C65F-44D3-B79C-1438A2D59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11" y="1849835"/>
            <a:ext cx="6630838" cy="11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A4FCD-03D0-4BD9-961F-3EB16AE1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280" y="463217"/>
            <a:ext cx="3029590" cy="1471584"/>
          </a:xfrm>
          <a:ln w="12700">
            <a:solidFill>
              <a:schemeClr val="accent1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Burn-Up Charts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2DC198-79B7-4B94-97E6-7B4C9035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0" y="463218"/>
            <a:ext cx="3226068" cy="147158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E8E3AEF-9696-44F6-A195-A0CDED33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31" y="2089023"/>
            <a:ext cx="5095225" cy="23639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7C4FA9D-DBFC-42B0-B131-51F946F2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64" y="4607236"/>
            <a:ext cx="5021957" cy="178833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64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Code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DE8AC9-DBA9-594F-BD4C-B46D353F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68" y="5819950"/>
            <a:ext cx="1966537" cy="9409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5" name="Grafik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1025ED9-F154-5940-925C-C55D3797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69" y="3163301"/>
            <a:ext cx="3469866" cy="360710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6" name="Grafik 1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438A9F2-33D7-1E43-9C59-9DA7F6C2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34" y="2782556"/>
            <a:ext cx="2895071" cy="29717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158F18-C805-1C4D-AD19-A924BC12FF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143"/>
          <a:stretch/>
        </p:blipFill>
        <p:spPr>
          <a:xfrm>
            <a:off x="5064090" y="1402332"/>
            <a:ext cx="2475069" cy="13145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765BB8D-DA69-654E-AA53-5B72D6A3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90" y="786383"/>
            <a:ext cx="2895071" cy="55031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0E1E00-35CC-45A4-AFC9-0C5CC23A1A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347" r="32132" b="12277"/>
          <a:stretch/>
        </p:blipFill>
        <p:spPr>
          <a:xfrm>
            <a:off x="8030969" y="792888"/>
            <a:ext cx="3841246" cy="22927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2AB11F-F442-4016-9231-691DAA966097}"/>
              </a:ext>
            </a:extLst>
          </p:cNvPr>
          <p:cNvSpPr txBox="1"/>
          <p:nvPr/>
        </p:nvSpPr>
        <p:spPr>
          <a:xfrm>
            <a:off x="7545989" y="1031265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1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020E5-9165-4B77-9829-921351226535}"/>
              </a:ext>
            </a:extLst>
          </p:cNvPr>
          <p:cNvSpPr txBox="1"/>
          <p:nvPr/>
        </p:nvSpPr>
        <p:spPr>
          <a:xfrm>
            <a:off x="11598243" y="786383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2</a:t>
            </a:r>
            <a:endParaRPr lang="en-AT" sz="14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010FB-FA7C-494C-A4AC-416714C7FB5B}"/>
              </a:ext>
            </a:extLst>
          </p:cNvPr>
          <p:cNvSpPr txBox="1"/>
          <p:nvPr/>
        </p:nvSpPr>
        <p:spPr>
          <a:xfrm>
            <a:off x="7265478" y="1399989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3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BD8F7-D88F-4F88-BE41-2F5BE45B4040}"/>
              </a:ext>
            </a:extLst>
          </p:cNvPr>
          <p:cNvSpPr txBox="1"/>
          <p:nvPr/>
        </p:nvSpPr>
        <p:spPr>
          <a:xfrm>
            <a:off x="7691559" y="5206314"/>
            <a:ext cx="2739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4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4E249-D00B-4B21-9FBA-80947471C647}"/>
              </a:ext>
            </a:extLst>
          </p:cNvPr>
          <p:cNvSpPr txBox="1"/>
          <p:nvPr/>
        </p:nvSpPr>
        <p:spPr>
          <a:xfrm>
            <a:off x="11226863" y="6151913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5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F7DD2-0F8F-4536-88EB-C549901AC8AC}"/>
              </a:ext>
            </a:extLst>
          </p:cNvPr>
          <p:cNvSpPr txBox="1"/>
          <p:nvPr/>
        </p:nvSpPr>
        <p:spPr>
          <a:xfrm>
            <a:off x="7680316" y="6151913"/>
            <a:ext cx="2739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6</a:t>
            </a:r>
            <a:endParaRPr lang="en-AT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{0E107F03-87BF-4101-A8DD-CEC96C539D40}tf11429527_win32</Template>
  <TotalTime>0</TotalTime>
  <Words>157</Words>
  <Application>Microsoft Macintosh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Schiffe versenken</vt:lpstr>
      <vt:lpstr>Agenda</vt:lpstr>
      <vt:lpstr> Das beste Team</vt:lpstr>
      <vt:lpstr> Die interessante Aufgabenstellung</vt:lpstr>
      <vt:lpstr> Das vielseitige Setup</vt:lpstr>
      <vt:lpstr> Die bewegte Implementierung</vt:lpstr>
      <vt:lpstr> Die bewegte Implementierung</vt:lpstr>
      <vt:lpstr> Die bewegte Implementierung</vt:lpstr>
      <vt:lpstr> Die bewegte Implementierung</vt:lpstr>
      <vt:lpstr> Die harten Fakten</vt:lpstr>
      <vt:lpstr> Die spannenden Lehren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adri würfl</dc:creator>
  <cp:lastModifiedBy>König Simon</cp:lastModifiedBy>
  <cp:revision>10</cp:revision>
  <dcterms:created xsi:type="dcterms:W3CDTF">2021-11-06T09:47:26Z</dcterms:created>
  <dcterms:modified xsi:type="dcterms:W3CDTF">2021-11-08T11:54:05Z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