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6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22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2018-1-9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2018-1-9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2018-1-9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2018-1-9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2018-1-9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2018-1-9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2018-1-9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2018-1-9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2018-1-9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2018-1-9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2018-1-9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2018-1-9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黄文睿、张长贵、程立智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82880" indent="0">
              <a:buNone/>
            </a:pPr>
            <a:r>
              <a:rPr lang="en-US" altLang="zh-CN" dirty="0" err="1" smtClean="0"/>
              <a:t>QRCode</a:t>
            </a:r>
            <a:r>
              <a:rPr lang="en-US" altLang="zh-CN" dirty="0" smtClean="0"/>
              <a:t> detection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710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85651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err="1" smtClean="0"/>
              <a:t>QRCode</a:t>
            </a:r>
            <a:r>
              <a:rPr lang="en-US" altLang="zh-CN" sz="4400" dirty="0" smtClean="0"/>
              <a:t> locating – timing pattern</a:t>
            </a:r>
            <a:endParaRPr lang="zh-CN" altLang="en-US" sz="4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3813"/>
            <a:ext cx="9144000" cy="47503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8987" y="6237312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Filtered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90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4047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err="1" smtClean="0"/>
              <a:t>QRCode</a:t>
            </a:r>
            <a:r>
              <a:rPr lang="en-US" altLang="zh-CN" sz="4400" dirty="0" smtClean="0"/>
              <a:t> format</a:t>
            </a:r>
            <a:endParaRPr lang="zh-CN" altLang="en-US" sz="4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09" t="8285" r="22093" b="8052"/>
          <a:stretch/>
        </p:blipFill>
        <p:spPr>
          <a:xfrm>
            <a:off x="251520" y="1124744"/>
            <a:ext cx="5092996" cy="51000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08104" y="1772816"/>
            <a:ext cx="3581365" cy="3267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1 - Position Detection </a:t>
            </a:r>
            <a:r>
              <a:rPr lang="en-US" altLang="zh-CN" sz="2000" dirty="0" smtClean="0"/>
              <a:t>Pattern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2 – Separators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3 </a:t>
            </a:r>
            <a:r>
              <a:rPr lang="en-US" altLang="zh-CN" sz="2000" dirty="0"/>
              <a:t>- Timing </a:t>
            </a:r>
            <a:r>
              <a:rPr lang="en-US" altLang="zh-CN" sz="2000" dirty="0" smtClean="0"/>
              <a:t>Pattern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4 - Alignment </a:t>
            </a:r>
            <a:r>
              <a:rPr lang="en-US" altLang="zh-CN" sz="2000" dirty="0" smtClean="0"/>
              <a:t>Patterns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5 - Format </a:t>
            </a:r>
            <a:r>
              <a:rPr lang="en-US" altLang="zh-CN" sz="2000" dirty="0" smtClean="0"/>
              <a:t>Information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6 - </a:t>
            </a:r>
            <a:r>
              <a:rPr lang="en-US" altLang="zh-CN" sz="2000" dirty="0" smtClean="0"/>
              <a:t>Data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7 - Error </a:t>
            </a:r>
            <a:r>
              <a:rPr lang="en-US" altLang="zh-CN" sz="2000" dirty="0" smtClean="0"/>
              <a:t>Correction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3392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80009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err="1" smtClean="0"/>
              <a:t>QRCode</a:t>
            </a:r>
            <a:r>
              <a:rPr lang="en-US" altLang="zh-CN" sz="4400" dirty="0" smtClean="0"/>
              <a:t> locating – find contour</a:t>
            </a:r>
            <a:endParaRPr lang="zh-CN" altLang="en-US" sz="4400" dirty="0"/>
          </a:p>
        </p:txBody>
      </p:sp>
      <p:sp>
        <p:nvSpPr>
          <p:cNvPr id="3" name="矩形 2"/>
          <p:cNvSpPr/>
          <p:nvPr/>
        </p:nvSpPr>
        <p:spPr>
          <a:xfrm>
            <a:off x="323528" y="5301208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findContours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InputOutputArray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 image, </a:t>
            </a:r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             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OutputArrayOfArrays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contours, </a:t>
            </a:r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             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OutputArray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hierarchy, </a:t>
            </a:r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             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mode,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 method, Point offset=Point())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528" y="1774557"/>
            <a:ext cx="6840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cvtColor</a:t>
            </a:r>
            <a:r>
              <a:rPr lang="en-US" altLang="zh-CN" dirty="0"/>
              <a:t>(</a:t>
            </a:r>
            <a:r>
              <a:rPr lang="en-US" altLang="zh-CN" dirty="0" err="1"/>
              <a:t>InputArray</a:t>
            </a:r>
            <a:r>
              <a:rPr lang="en-US" altLang="zh-CN" dirty="0"/>
              <a:t> </a:t>
            </a:r>
            <a:r>
              <a:rPr lang="en-US" altLang="zh-CN" dirty="0" err="1"/>
              <a:t>src</a:t>
            </a:r>
            <a:r>
              <a:rPr lang="en-US" altLang="zh-CN" dirty="0"/>
              <a:t>, </a:t>
            </a:r>
            <a:r>
              <a:rPr lang="en-US" altLang="zh-CN" dirty="0" err="1" smtClean="0"/>
              <a:t>OutputArray</a:t>
            </a:r>
            <a:r>
              <a:rPr lang="en-US" altLang="zh-CN" dirty="0" smtClean="0"/>
              <a:t> </a:t>
            </a:r>
            <a:r>
              <a:rPr lang="en-US" altLang="zh-CN" dirty="0" err="1"/>
              <a:t>dst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code,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dstCn</a:t>
            </a:r>
            <a:r>
              <a:rPr lang="en-US" altLang="zh-CN" dirty="0"/>
              <a:t>=0 )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22575" y="1052736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VideoCapture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::read(Mat&amp; image)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2574" y="3961383"/>
            <a:ext cx="75617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void Canny(</a:t>
            </a:r>
            <a:r>
              <a:rPr lang="en-US" altLang="zh-CN" dirty="0" err="1"/>
              <a:t>InputArray</a:t>
            </a:r>
            <a:r>
              <a:rPr lang="en-US" altLang="zh-CN" dirty="0"/>
              <a:t> image, </a:t>
            </a:r>
            <a:r>
              <a:rPr lang="en-US" altLang="zh-CN" dirty="0" err="1"/>
              <a:t>OutputArray</a:t>
            </a:r>
            <a:r>
              <a:rPr lang="en-US" altLang="zh-CN" dirty="0"/>
              <a:t> edges,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double </a:t>
            </a:r>
            <a:r>
              <a:rPr lang="en-US" altLang="zh-CN" dirty="0"/>
              <a:t>threshold1, double threshold2,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apertureSize</a:t>
            </a:r>
            <a:r>
              <a:rPr lang="en-US" altLang="zh-CN" dirty="0"/>
              <a:t>=3, </a:t>
            </a:r>
            <a:r>
              <a:rPr lang="en-US" altLang="zh-CN" dirty="0" err="1"/>
              <a:t>bool</a:t>
            </a:r>
            <a:r>
              <a:rPr lang="en-US" altLang="zh-CN" dirty="0"/>
              <a:t> L2gradient=false )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22574" y="2721694"/>
            <a:ext cx="75617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GaussianBlur</a:t>
            </a:r>
            <a:r>
              <a:rPr lang="en-US" altLang="zh-CN" dirty="0"/>
              <a:t>(</a:t>
            </a:r>
            <a:r>
              <a:rPr lang="en-US" altLang="zh-CN" dirty="0" err="1"/>
              <a:t>InputArray</a:t>
            </a:r>
            <a:r>
              <a:rPr lang="en-US" altLang="zh-CN" dirty="0"/>
              <a:t> </a:t>
            </a:r>
            <a:r>
              <a:rPr lang="en-US" altLang="zh-CN" dirty="0" err="1"/>
              <a:t>src</a:t>
            </a:r>
            <a:r>
              <a:rPr lang="en-US" altLang="zh-CN" dirty="0"/>
              <a:t>, </a:t>
            </a:r>
            <a:r>
              <a:rPr lang="en-US" altLang="zh-CN" dirty="0" err="1"/>
              <a:t>OutputArray</a:t>
            </a:r>
            <a:r>
              <a:rPr lang="en-US" altLang="zh-CN" dirty="0"/>
              <a:t> </a:t>
            </a:r>
            <a:r>
              <a:rPr lang="en-US" altLang="zh-CN" dirty="0" err="1"/>
              <a:t>dst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Size </a:t>
            </a:r>
            <a:r>
              <a:rPr lang="en-US" altLang="zh-CN" dirty="0" err="1"/>
              <a:t>ksize</a:t>
            </a:r>
            <a:r>
              <a:rPr lang="en-US" altLang="zh-CN" dirty="0"/>
              <a:t>, double </a:t>
            </a:r>
            <a:r>
              <a:rPr lang="en-US" altLang="zh-CN" dirty="0" err="1"/>
              <a:t>sigmaX</a:t>
            </a:r>
            <a:r>
              <a:rPr lang="en-US" altLang="zh-CN" dirty="0"/>
              <a:t>, double </a:t>
            </a:r>
            <a:r>
              <a:rPr lang="en-US" altLang="zh-CN" dirty="0" err="1"/>
              <a:t>sigmaY</a:t>
            </a:r>
            <a:r>
              <a:rPr lang="en-US" altLang="zh-CN" dirty="0"/>
              <a:t>=0,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borderType</a:t>
            </a:r>
            <a:r>
              <a:rPr lang="en-US" altLang="zh-CN" dirty="0"/>
              <a:t>=BORDER_DEFAULT )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52320" y="1052736"/>
            <a:ext cx="147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Read images</a:t>
            </a:r>
            <a:endParaRPr lang="zh-CN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09652" y="3592051"/>
            <a:ext cx="1755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Remove details</a:t>
            </a:r>
            <a:endParaRPr lang="zh-CN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82051" y="553204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Act!</a:t>
            </a:r>
            <a:endParaRPr lang="zh-CN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87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80009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err="1" smtClean="0"/>
              <a:t>QRCode</a:t>
            </a:r>
            <a:r>
              <a:rPr lang="en-US" altLang="zh-CN" sz="4400" dirty="0" smtClean="0"/>
              <a:t> locating – find contour</a:t>
            </a:r>
            <a:endParaRPr lang="zh-CN" altLang="en-US" sz="4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1" t="5891" r="4651" b="5426"/>
          <a:stretch/>
        </p:blipFill>
        <p:spPr>
          <a:xfrm>
            <a:off x="25591" y="776176"/>
            <a:ext cx="8123275" cy="60818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4048" y="5157192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/>
                </a:solidFill>
              </a:rPr>
              <a:t>Only level &gt;= 5 needed!</a:t>
            </a:r>
            <a:endParaRPr lang="zh-CN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52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74061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err="1" smtClean="0"/>
              <a:t>QRCode</a:t>
            </a:r>
            <a:r>
              <a:rPr lang="en-US" altLang="zh-CN" sz="4400" dirty="0" smtClean="0"/>
              <a:t> locating – looks nice</a:t>
            </a:r>
            <a:endParaRPr lang="zh-CN" alt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102283"/>
            <a:ext cx="2667000" cy="2667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199" y="2102283"/>
            <a:ext cx="2667000" cy="266700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3059832" y="3219759"/>
            <a:ext cx="288032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77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69894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err="1" smtClean="0"/>
              <a:t>QRCode</a:t>
            </a:r>
            <a:r>
              <a:rPr lang="en-US" altLang="zh-CN" sz="4400" dirty="0" smtClean="0"/>
              <a:t> locating – problem</a:t>
            </a:r>
            <a:endParaRPr lang="zh-CN" altLang="en-US" sz="4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3813"/>
            <a:ext cx="9144000" cy="47503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14370" y="606991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How?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130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85651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err="1" smtClean="0"/>
              <a:t>QRCode</a:t>
            </a:r>
            <a:r>
              <a:rPr lang="en-US" altLang="zh-CN" sz="4400" dirty="0" smtClean="0"/>
              <a:t> locating – timing pattern</a:t>
            </a:r>
            <a:endParaRPr lang="zh-CN" alt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3813"/>
            <a:ext cx="9144000" cy="475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0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85651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err="1" smtClean="0"/>
              <a:t>QRCode</a:t>
            </a:r>
            <a:r>
              <a:rPr lang="en-US" altLang="zh-CN" sz="4400" dirty="0" smtClean="0"/>
              <a:t> locating – timing pattern</a:t>
            </a:r>
            <a:endParaRPr lang="zh-CN" altLang="en-US" sz="4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3813"/>
            <a:ext cx="9144000" cy="47503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94195" y="6237312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All connections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972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85651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err="1" smtClean="0"/>
              <a:t>QRCode</a:t>
            </a:r>
            <a:r>
              <a:rPr lang="en-US" altLang="zh-CN" sz="4400" dirty="0" smtClean="0"/>
              <a:t> locating – timing pattern</a:t>
            </a:r>
            <a:endParaRPr lang="zh-CN" alt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3813"/>
            <a:ext cx="9144000" cy="47503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39853" y="6237312"/>
            <a:ext cx="186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Getting closer…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782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146</TotalTime>
  <Words>180</Words>
  <Application>Microsoft Office PowerPoint</Application>
  <PresentationFormat>全屏显示(4:3)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气流</vt:lpstr>
      <vt:lpstr>QRCode detection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QRCode detection</dc:title>
  <cp:lastModifiedBy>h</cp:lastModifiedBy>
  <cp:revision>12</cp:revision>
  <dcterms:modified xsi:type="dcterms:W3CDTF">2018-01-09T16:54:53Z</dcterms:modified>
</cp:coreProperties>
</file>