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166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7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4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keh">
            <a:extLst>
              <a:ext uri="{FF2B5EF4-FFF2-40B4-BE49-F238E27FC236}">
                <a16:creationId xmlns:a16="http://schemas.microsoft.com/office/drawing/2014/main" id="{935C29AA-F97A-7BAC-81AF-5BC1925E5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6" b="14097"/>
          <a:stretch/>
        </p:blipFill>
        <p:spPr>
          <a:xfrm>
            <a:off x="0" y="-1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1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5813E-C462-B549-957F-DC8F9AEEC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77" y="1071705"/>
            <a:ext cx="9547225" cy="153295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Neural networks with a learnable Residual path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3D1A1-B0E0-C64D-AB9C-0A8764F0A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Lingling Fan</a:t>
            </a:r>
          </a:p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2022.3.30</a:t>
            </a:r>
          </a:p>
        </p:txBody>
      </p:sp>
      <p:grpSp>
        <p:nvGrpSpPr>
          <p:cNvPr id="36" name="Group 19">
            <a:extLst>
              <a:ext uri="{FF2B5EF4-FFF2-40B4-BE49-F238E27FC236}">
                <a16:creationId xmlns:a16="http://schemas.microsoft.com/office/drawing/2014/main" id="{785708A7-99B4-41EE-8012-C176C8AA4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3036889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36889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9172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518299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3908" y="3117662"/>
              <a:ext cx="1009280" cy="464739"/>
              <a:chOff x="4432859" y="3200647"/>
              <a:chExt cx="1009280" cy="464739"/>
            </a:xfrm>
            <a:solidFill>
              <a:srgbClr val="FFFFFF">
                <a:alpha val="20000"/>
              </a:srgbClr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8943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9" name="Group 2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0" name="Freeform: Shape 2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3201FF7-59C9-C74D-9897-3550C06A76CE}"/>
              </a:ext>
            </a:extLst>
          </p:cNvPr>
          <p:cNvSpPr txBox="1"/>
          <p:nvPr/>
        </p:nvSpPr>
        <p:spPr>
          <a:xfrm>
            <a:off x="6343650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6302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0949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3504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8515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134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5902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633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2920593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7F8BBA"/>
      </a:accent1>
      <a:accent2>
        <a:srgbClr val="86A8BE"/>
      </a:accent2>
      <a:accent3>
        <a:srgbClr val="A196C6"/>
      </a:accent3>
      <a:accent4>
        <a:srgbClr val="BA8B7F"/>
      </a:accent4>
      <a:accent5>
        <a:srgbClr val="B5A17E"/>
      </a:accent5>
      <a:accent6>
        <a:srgbClr val="A5A772"/>
      </a:accent6>
      <a:hlink>
        <a:srgbClr val="8E825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Rockwell Nova Light</vt:lpstr>
      <vt:lpstr>Times New Roman</vt:lpstr>
      <vt:lpstr>Wingdings</vt:lpstr>
      <vt:lpstr>LeafVTI</vt:lpstr>
      <vt:lpstr>Optical Neural networks with a learnable Residual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</dc:creator>
  <cp:lastModifiedBy>Lisa M</cp:lastModifiedBy>
  <cp:revision>16</cp:revision>
  <dcterms:created xsi:type="dcterms:W3CDTF">2022-03-30T05:57:49Z</dcterms:created>
  <dcterms:modified xsi:type="dcterms:W3CDTF">2022-03-30T06:07:39Z</dcterms:modified>
</cp:coreProperties>
</file>