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06335-4F3E-4BC1-A80E-24119EEB9DC6}" v="93" dt="2020-12-13T13:39:12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5777" autoAdjust="0"/>
  </p:normalViewPr>
  <p:slideViewPr>
    <p:cSldViewPr snapToGrid="0">
      <p:cViewPr varScale="1">
        <p:scale>
          <a:sx n="89" d="100"/>
          <a:sy n="89" d="100"/>
        </p:scale>
        <p:origin x="171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Greifeneder" userId="b506ccb9e94b8a79" providerId="LiveId" clId="{3B306335-4F3E-4BC1-A80E-24119EEB9DC6}"/>
    <pc:docChg chg="custSel addSld modSld">
      <pc:chgData name="Bernd Greifeneder" userId="b506ccb9e94b8a79" providerId="LiveId" clId="{3B306335-4F3E-4BC1-A80E-24119EEB9DC6}" dt="2020-12-13T13:39:42.496" v="149" actId="29295"/>
      <pc:docMkLst>
        <pc:docMk/>
      </pc:docMkLst>
      <pc:sldChg chg="addSp delSp mod modClrScheme chgLayout">
        <pc:chgData name="Bernd Greifeneder" userId="b506ccb9e94b8a79" providerId="LiveId" clId="{3B306335-4F3E-4BC1-A80E-24119EEB9DC6}" dt="2020-12-13T13:16:06.267" v="1" actId="22"/>
        <pc:sldMkLst>
          <pc:docMk/>
          <pc:sldMk cId="2518889826" sldId="256"/>
        </pc:sldMkLst>
        <pc:spChg chg="del">
          <ac:chgData name="Bernd Greifeneder" userId="b506ccb9e94b8a79" providerId="LiveId" clId="{3B306335-4F3E-4BC1-A80E-24119EEB9DC6}" dt="2020-12-13T13:15:53.414" v="0" actId="700"/>
          <ac:spMkLst>
            <pc:docMk/>
            <pc:sldMk cId="2518889826" sldId="256"/>
            <ac:spMk id="2" creationId="{D0247A27-3BA1-400B-89E0-02DC5CA2F21F}"/>
          </ac:spMkLst>
        </pc:spChg>
        <pc:spChg chg="del">
          <ac:chgData name="Bernd Greifeneder" userId="b506ccb9e94b8a79" providerId="LiveId" clId="{3B306335-4F3E-4BC1-A80E-24119EEB9DC6}" dt="2020-12-13T13:15:53.414" v="0" actId="700"/>
          <ac:spMkLst>
            <pc:docMk/>
            <pc:sldMk cId="2518889826" sldId="256"/>
            <ac:spMk id="3" creationId="{009FC406-AD36-4571-BA8F-87CBC5A5AE5A}"/>
          </ac:spMkLst>
        </pc:spChg>
        <pc:picChg chg="add">
          <ac:chgData name="Bernd Greifeneder" userId="b506ccb9e94b8a79" providerId="LiveId" clId="{3B306335-4F3E-4BC1-A80E-24119EEB9DC6}" dt="2020-12-13T13:16:06.267" v="1" actId="22"/>
          <ac:picMkLst>
            <pc:docMk/>
            <pc:sldMk cId="2518889826" sldId="256"/>
            <ac:picMk id="5" creationId="{0D85D94B-2611-462F-910C-08D6FC555FD7}"/>
          </ac:picMkLst>
        </pc:picChg>
      </pc:sldChg>
      <pc:sldChg chg="addSp delSp modSp new mod modNotesTx">
        <pc:chgData name="Bernd Greifeneder" userId="b506ccb9e94b8a79" providerId="LiveId" clId="{3B306335-4F3E-4BC1-A80E-24119EEB9DC6}" dt="2020-12-13T13:25:22.006" v="35" actId="1076"/>
        <pc:sldMkLst>
          <pc:docMk/>
          <pc:sldMk cId="1839266314" sldId="257"/>
        </pc:sldMkLst>
        <pc:picChg chg="add del mod">
          <ac:chgData name="Bernd Greifeneder" userId="b506ccb9e94b8a79" providerId="LiveId" clId="{3B306335-4F3E-4BC1-A80E-24119EEB9DC6}" dt="2020-12-13T13:20:55.915" v="8" actId="478"/>
          <ac:picMkLst>
            <pc:docMk/>
            <pc:sldMk cId="1839266314" sldId="257"/>
            <ac:picMk id="3" creationId="{2B952DE7-C285-446B-BFB1-FF9BC348FD7F}"/>
          </ac:picMkLst>
        </pc:picChg>
        <pc:picChg chg="add mod">
          <ac:chgData name="Bernd Greifeneder" userId="b506ccb9e94b8a79" providerId="LiveId" clId="{3B306335-4F3E-4BC1-A80E-24119EEB9DC6}" dt="2020-12-13T13:25:22.006" v="35" actId="1076"/>
          <ac:picMkLst>
            <pc:docMk/>
            <pc:sldMk cId="1839266314" sldId="257"/>
            <ac:picMk id="5" creationId="{055C416D-2C23-4DBA-A816-F494A1044BA5}"/>
          </ac:picMkLst>
        </pc:picChg>
        <pc:picChg chg="add">
          <ac:chgData name="Bernd Greifeneder" userId="b506ccb9e94b8a79" providerId="LiveId" clId="{3B306335-4F3E-4BC1-A80E-24119EEB9DC6}" dt="2020-12-13T13:18:15.957" v="3"/>
          <ac:picMkLst>
            <pc:docMk/>
            <pc:sldMk cId="1839266314" sldId="257"/>
            <ac:picMk id="1026" creationId="{96093FC0-1408-460E-ACE4-115CD487B7FB}"/>
          </ac:picMkLst>
        </pc:picChg>
      </pc:sldChg>
      <pc:sldChg chg="addSp delSp modSp add mod">
        <pc:chgData name="Bernd Greifeneder" userId="b506ccb9e94b8a79" providerId="LiveId" clId="{3B306335-4F3E-4BC1-A80E-24119EEB9DC6}" dt="2020-12-13T13:24:23.895" v="28" actId="478"/>
        <pc:sldMkLst>
          <pc:docMk/>
          <pc:sldMk cId="272041354" sldId="258"/>
        </pc:sldMkLst>
        <pc:picChg chg="del mod">
          <ac:chgData name="Bernd Greifeneder" userId="b506ccb9e94b8a79" providerId="LiveId" clId="{3B306335-4F3E-4BC1-A80E-24119EEB9DC6}" dt="2020-12-13T13:23:12.645" v="15" actId="478"/>
          <ac:picMkLst>
            <pc:docMk/>
            <pc:sldMk cId="272041354" sldId="258"/>
            <ac:picMk id="3" creationId="{2B952DE7-C285-446B-BFB1-FF9BC348FD7F}"/>
          </ac:picMkLst>
        </pc:picChg>
        <pc:picChg chg="add del mod">
          <ac:chgData name="Bernd Greifeneder" userId="b506ccb9e94b8a79" providerId="LiveId" clId="{3B306335-4F3E-4BC1-A80E-24119EEB9DC6}" dt="2020-12-13T13:23:46.764" v="19" actId="478"/>
          <ac:picMkLst>
            <pc:docMk/>
            <pc:sldMk cId="272041354" sldId="258"/>
            <ac:picMk id="4" creationId="{301D94C5-C774-4FAC-9DD4-6070D0A90237}"/>
          </ac:picMkLst>
        </pc:picChg>
        <pc:picChg chg="add del mod">
          <ac:chgData name="Bernd Greifeneder" userId="b506ccb9e94b8a79" providerId="LiveId" clId="{3B306335-4F3E-4BC1-A80E-24119EEB9DC6}" dt="2020-12-13T13:24:08.188" v="23" actId="478"/>
          <ac:picMkLst>
            <pc:docMk/>
            <pc:sldMk cId="272041354" sldId="258"/>
            <ac:picMk id="6" creationId="{0D028FA2-9073-4CC9-8A6D-04F5019030F7}"/>
          </ac:picMkLst>
        </pc:picChg>
        <pc:picChg chg="add del mod">
          <ac:chgData name="Bernd Greifeneder" userId="b506ccb9e94b8a79" providerId="LiveId" clId="{3B306335-4F3E-4BC1-A80E-24119EEB9DC6}" dt="2020-12-13T13:24:23.895" v="28" actId="478"/>
          <ac:picMkLst>
            <pc:docMk/>
            <pc:sldMk cId="272041354" sldId="258"/>
            <ac:picMk id="8" creationId="{1D5A1ABC-85D6-4E22-9AA7-3D2ADC15798D}"/>
          </ac:picMkLst>
        </pc:picChg>
        <pc:picChg chg="mod">
          <ac:chgData name="Bernd Greifeneder" userId="b506ccb9e94b8a79" providerId="LiveId" clId="{3B306335-4F3E-4BC1-A80E-24119EEB9DC6}" dt="2020-12-13T13:21:18.195" v="13" actId="14100"/>
          <ac:picMkLst>
            <pc:docMk/>
            <pc:sldMk cId="272041354" sldId="258"/>
            <ac:picMk id="1026" creationId="{96093FC0-1408-460E-ACE4-115CD487B7FB}"/>
          </ac:picMkLst>
        </pc:picChg>
      </pc:sldChg>
      <pc:sldChg chg="addSp modSp new mod modNotesTx">
        <pc:chgData name="Bernd Greifeneder" userId="b506ccb9e94b8a79" providerId="LiveId" clId="{3B306335-4F3E-4BC1-A80E-24119EEB9DC6}" dt="2020-12-13T13:29:56.946" v="69"/>
        <pc:sldMkLst>
          <pc:docMk/>
          <pc:sldMk cId="793851505" sldId="259"/>
        </pc:sldMkLst>
        <pc:picChg chg="add mod">
          <ac:chgData name="Bernd Greifeneder" userId="b506ccb9e94b8a79" providerId="LiveId" clId="{3B306335-4F3E-4BC1-A80E-24119EEB9DC6}" dt="2020-12-13T13:29:56.946" v="69"/>
          <ac:picMkLst>
            <pc:docMk/>
            <pc:sldMk cId="793851505" sldId="259"/>
            <ac:picMk id="3" creationId="{F38BD5B4-61E0-49AA-BB77-85D7C198E781}"/>
          </ac:picMkLst>
        </pc:picChg>
        <pc:picChg chg="add mod">
          <ac:chgData name="Bernd Greifeneder" userId="b506ccb9e94b8a79" providerId="LiveId" clId="{3B306335-4F3E-4BC1-A80E-24119EEB9DC6}" dt="2020-12-13T13:26:52.922" v="44"/>
          <ac:picMkLst>
            <pc:docMk/>
            <pc:sldMk cId="793851505" sldId="259"/>
            <ac:picMk id="2050" creationId="{AE3D9FD1-A90D-46A2-895C-4FF4FF4E90E6}"/>
          </ac:picMkLst>
        </pc:picChg>
      </pc:sldChg>
      <pc:sldChg chg="addSp delSp modSp add mod">
        <pc:chgData name="Bernd Greifeneder" userId="b506ccb9e94b8a79" providerId="LiveId" clId="{3B306335-4F3E-4BC1-A80E-24119EEB9DC6}" dt="2020-12-13T13:36:42.105" v="104" actId="22"/>
        <pc:sldMkLst>
          <pc:docMk/>
          <pc:sldMk cId="924279966" sldId="260"/>
        </pc:sldMkLst>
        <pc:picChg chg="del">
          <ac:chgData name="Bernd Greifeneder" userId="b506ccb9e94b8a79" providerId="LiveId" clId="{3B306335-4F3E-4BC1-A80E-24119EEB9DC6}" dt="2020-12-13T13:31:25.267" v="71" actId="478"/>
          <ac:picMkLst>
            <pc:docMk/>
            <pc:sldMk cId="924279966" sldId="260"/>
            <ac:picMk id="3" creationId="{F38BD5B4-61E0-49AA-BB77-85D7C198E781}"/>
          </ac:picMkLst>
        </pc:picChg>
        <pc:picChg chg="add mod">
          <ac:chgData name="Bernd Greifeneder" userId="b506ccb9e94b8a79" providerId="LiveId" clId="{3B306335-4F3E-4BC1-A80E-24119EEB9DC6}" dt="2020-12-13T13:34:42.547" v="102" actId="1076"/>
          <ac:picMkLst>
            <pc:docMk/>
            <pc:sldMk cId="924279966" sldId="260"/>
            <ac:picMk id="4" creationId="{B8AC0F78-64AC-4B69-9A87-3515084A8B1B}"/>
          </ac:picMkLst>
        </pc:picChg>
        <pc:picChg chg="add">
          <ac:chgData name="Bernd Greifeneder" userId="b506ccb9e94b8a79" providerId="LiveId" clId="{3B306335-4F3E-4BC1-A80E-24119EEB9DC6}" dt="2020-12-13T13:36:42.105" v="104" actId="22"/>
          <ac:picMkLst>
            <pc:docMk/>
            <pc:sldMk cId="924279966" sldId="260"/>
            <ac:picMk id="6" creationId="{2271F7FC-06C4-4CD5-A8F8-8BB9814A431A}"/>
          </ac:picMkLst>
        </pc:picChg>
        <pc:picChg chg="mod">
          <ac:chgData name="Bernd Greifeneder" userId="b506ccb9e94b8a79" providerId="LiveId" clId="{3B306335-4F3E-4BC1-A80E-24119EEB9DC6}" dt="2020-12-13T13:34:44.567" v="103" actId="1076"/>
          <ac:picMkLst>
            <pc:docMk/>
            <pc:sldMk cId="924279966" sldId="260"/>
            <ac:picMk id="2050" creationId="{AE3D9FD1-A90D-46A2-895C-4FF4FF4E90E6}"/>
          </ac:picMkLst>
        </pc:picChg>
      </pc:sldChg>
      <pc:sldChg chg="delSp modSp add mod">
        <pc:chgData name="Bernd Greifeneder" userId="b506ccb9e94b8a79" providerId="LiveId" clId="{3B306335-4F3E-4BC1-A80E-24119EEB9DC6}" dt="2020-12-13T13:39:42.496" v="149" actId="29295"/>
        <pc:sldMkLst>
          <pc:docMk/>
          <pc:sldMk cId="345851088" sldId="261"/>
        </pc:sldMkLst>
        <pc:picChg chg="del">
          <ac:chgData name="Bernd Greifeneder" userId="b506ccb9e94b8a79" providerId="LiveId" clId="{3B306335-4F3E-4BC1-A80E-24119EEB9DC6}" dt="2020-12-13T13:36:50.179" v="107" actId="478"/>
          <ac:picMkLst>
            <pc:docMk/>
            <pc:sldMk cId="345851088" sldId="261"/>
            <ac:picMk id="4" creationId="{B8AC0F78-64AC-4B69-9A87-3515084A8B1B}"/>
          </ac:picMkLst>
        </pc:picChg>
        <pc:picChg chg="mod">
          <ac:chgData name="Bernd Greifeneder" userId="b506ccb9e94b8a79" providerId="LiveId" clId="{3B306335-4F3E-4BC1-A80E-24119EEB9DC6}" dt="2020-12-13T13:39:42.496" v="149" actId="29295"/>
          <ac:picMkLst>
            <pc:docMk/>
            <pc:sldMk cId="345851088" sldId="261"/>
            <ac:picMk id="6" creationId="{2271F7FC-06C4-4CD5-A8F8-8BB9814A431A}"/>
          </ac:picMkLst>
        </pc:picChg>
        <pc:picChg chg="mod">
          <ac:chgData name="Bernd Greifeneder" userId="b506ccb9e94b8a79" providerId="LiveId" clId="{3B306335-4F3E-4BC1-A80E-24119EEB9DC6}" dt="2020-12-13T13:39:12.091" v="145" actId="1076"/>
          <ac:picMkLst>
            <pc:docMk/>
            <pc:sldMk cId="345851088" sldId="261"/>
            <ac:picMk id="2050" creationId="{AE3D9FD1-A90D-46A2-895C-4FF4FF4E9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DDC5-843C-4CA9-98E2-8D873E85FE5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0C98-AB7A-45C7-AAA2-AA9F2412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sailingnews.com/2018/03/a-class-new-dna-f1-x-preview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sailingnews.com/2018/03/a-class-new-dna-f1-x-preview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sailingnews.com/2018/03/a-class-new-dna-f1-x-preview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-cat.org/?q=node/120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-cat.org/?q=node/120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A-Class: New DNA F1 'X' preview - Catamaran Racing , News &amp; Design (catsailingnews.com)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F0C98-AB7A-45C7-AAA2-AA9F2412D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A-Class: New DNA F1 'X' preview - Catamaran Racing , News &amp; Design (catsailingnews.com)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F0C98-AB7A-45C7-AAA2-AA9F2412D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A-Class: New DNA F1 'X' preview - Catamaran Racing , News &amp; Design (catsailingnews.com)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F0C98-AB7A-45C7-AAA2-AA9F2412D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new DNA F1x A-class catamaran is unveiled! | International A-Division Catamaran Association (a-cat.org)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F0C98-AB7A-45C7-AAA2-AA9F2412D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new DNA F1x A-class catamaran is unveiled! | International A-Division Catamaran Association (a-cat.org)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F0C98-AB7A-45C7-AAA2-AA9F2412D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D084-C29C-4B3B-AA6C-D5DDC15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F21BD-B53B-4F63-A5C1-B662F03C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1D8F-7BA1-449D-914B-4548B28B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BA1A-D47C-40E5-A6C4-264B5945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4CDC-6A6F-4872-B265-4D77AC76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D951-DAFD-4216-84AB-3AEB6EB9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4AA3-F3B8-4FFF-9E88-7C51FB6E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12F5-5DD5-4A6E-B9AF-DE25AC54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2B3F-EA92-407D-9C4E-DA3BCE81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3298-810D-4DB2-9B9F-BB345E94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0555D-A905-4277-81B8-293C46AD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8117-33A5-4346-87C1-9BEE7630C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0B3-95B5-45F3-AD75-BEC644D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6FB8-90BF-41AB-ADBB-E71577E8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FFCB-9356-44ED-BD98-68480CC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A0B4-8B7D-40D5-99FE-C17C5C85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573D-6B73-48F4-AC70-019F949F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C4B4-6C51-433B-8549-B2795A61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5996-D672-487F-A0C1-F05163A7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516-FF94-46EB-A1AA-D15F24A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314-A6C4-4D76-A737-BA6BC704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8EED-1A71-438C-B949-C53B9793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2206-EAEB-4850-BB1C-F1B7501E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858B-E461-4668-95F9-31275069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7947-116E-470E-B872-9DC1713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84BA-EEB2-47D5-BDC4-634E13B1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1518-FDA0-4E0F-9A2B-27D16C7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7D51-5FE8-4414-8BEF-CED47937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7AF1A-BE08-472E-AC63-9B3FB3EE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792F-C6E6-4D9F-AA38-4F1A4F24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3080-B853-4F2D-A721-C92D432F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AC9-89D1-4071-BB30-BB5A0D1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D4FF-59EF-485A-8CD1-87ABAAD4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B051-3759-48D5-A0C3-97E2FCC1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B341D-CDE8-43F7-98EC-29F87829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C3E8-9172-4C04-99DC-131DA917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55076-5FD0-4B64-ADE9-A41BE87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2D5C7-9C8E-47F1-9DBF-F458DE4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567DF-4A07-4535-9038-DD13FE03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E24D-B37E-4702-BE83-06438ED6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D044C-1E0E-4A51-8A68-B92E601F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7883-0226-4765-8690-8BF922C4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A8968-80ED-4BAA-A298-342F9C9D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CB7F3-C731-4B86-A0B4-33E61F96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60CE-2D6F-4BB7-805B-F239E9AE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2998-5A83-4846-A563-B5420B0E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9FC3-0061-4E79-B93C-8EE004AB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1B13-BF4F-4F12-984C-77E6DC7B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139E-F5B9-478A-A230-F122013F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A4360-4C12-4F33-8118-CD830E49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B0ED-E0CA-42E6-A549-A41BDA87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CC99-913B-4B22-8CFD-FA031E99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E9A-DAB5-4A98-95C9-20B00D91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33F26-E6D0-434A-BF14-C9EEF791E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3153-5CA3-41BD-B779-DCC14268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D4FB6-B964-406A-8ED6-1A9E09B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772E-267A-4E3A-9480-897540C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B71F-8C7C-46F2-B1E9-AAD27A88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87CF2-840A-43F5-BCFF-91F73541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3A22-8A12-4836-A315-B26279F5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E48E-68AB-4162-B39E-16E132407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4AB6-9133-4945-9631-E59EC5AEDF8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6C4-F33E-4C32-9682-512DC928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181B-8877-4F4D-82DB-06D040F2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CA33-B014-4C63-A858-84347CB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5D94B-2611-462F-910C-08D6FC55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952154"/>
            <a:ext cx="1150780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3D9FD1-A90D-46A2-895C-4FF4FF4E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61" b="90000" l="9981" r="89925">
                        <a14:foregroundMark x1="37220" y1="7361" x2="38060" y2="8264"/>
                        <a14:backgroundMark x1="90112" y1="81111" x2="60075" y2="79583"/>
                        <a14:backgroundMark x1="60075" y1="79583" x2="40205" y2="83472"/>
                        <a14:backgroundMark x1="40205" y1="83472" x2="22015" y2="79514"/>
                        <a14:backgroundMark x1="22015" y1="79514" x2="13246" y2="82292"/>
                        <a14:backgroundMark x1="13246" y1="82292" x2="11007" y2="80694"/>
                        <a14:backgroundMark x1="26866" y1="81389" x2="36194" y2="80625"/>
                        <a14:backgroundMark x1="36194" y1="80625" x2="39925" y2="84167"/>
                        <a14:backgroundMark x1="61940" y1="78958" x2="55877" y2="79306"/>
                        <a14:backgroundMark x1="67910" y1="78611" x2="52705" y2="7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0"/>
            <a:ext cx="510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BD5B4-61E0-49AA-BB77-85D7C198E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10" b="90200" l="9944" r="89944">
                        <a14:foregroundMark x1="42147" y1="4110" x2="40904" y2="11380"/>
                        <a14:foregroundMark x1="40904" y1="11380" x2="41695" y2="13699"/>
                        <a14:foregroundMark x1="80113" y1="88514" x2="80113" y2="88514"/>
                        <a14:foregroundMark x1="28440" y1="89665" x2="27119" y2="89673"/>
                        <a14:foregroundMark x1="45888" y1="89565" x2="41672" y2="89589"/>
                        <a14:foregroundMark x1="69730" y1="89426" x2="46782" y2="89559"/>
                        <a14:foregroundMark x1="81695" y1="89357" x2="80131" y2="89366"/>
                        <a14:foregroundMark x1="27006" y1="89673" x2="27119" y2="89779"/>
                        <a14:foregroundMark x1="31977" y1="89041" x2="31977" y2="89041"/>
                        <a14:foregroundMark x1="26215" y1="88725" x2="26441" y2="88830"/>
                        <a14:foregroundMark x1="29153" y1="88093" x2="29153" y2="88093"/>
                        <a14:foregroundMark x1="33785" y1="88936" x2="33785" y2="88936"/>
                        <a14:foregroundMark x1="25989" y1="87460" x2="25650" y2="88936"/>
                        <a14:foregroundMark x1="26441" y1="88303" x2="25989" y2="87566"/>
                        <a14:foregroundMark x1="26893" y1="88093" x2="25537" y2="87566"/>
                        <a14:foregroundMark x1="25989" y1="88409" x2="25763" y2="90200"/>
                        <a14:backgroundMark x1="30169" y1="93572" x2="36610" y2="92413"/>
                        <a14:backgroundMark x1="26554" y1="92413" x2="39661" y2="92518"/>
                        <a14:backgroundMark x1="68249" y1="91465" x2="78870" y2="92413"/>
                        <a14:backgroundMark x1="70169" y1="91675" x2="78079" y2="91570"/>
                        <a14:backgroundMark x1="78079" y1="91570" x2="74463" y2="91570"/>
                        <a14:backgroundMark x1="44181" y1="92413" x2="45198" y2="92202"/>
                        <a14:backgroundMark x1="39096" y1="92518" x2="37966" y2="92202"/>
                        <a14:backgroundMark x1="37401" y1="92624" x2="36271" y2="92940"/>
                        <a14:backgroundMark x1="39887" y1="92835" x2="39661" y2="916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903" y="193638"/>
            <a:ext cx="639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3D9FD1-A90D-46A2-895C-4FF4FF4E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61" b="90000" l="9981" r="89925">
                        <a14:foregroundMark x1="37220" y1="7361" x2="38060" y2="8264"/>
                        <a14:backgroundMark x1="90112" y1="81111" x2="60075" y2="79583"/>
                        <a14:backgroundMark x1="60075" y1="79583" x2="40205" y2="83472"/>
                        <a14:backgroundMark x1="40205" y1="83472" x2="22015" y2="79514"/>
                        <a14:backgroundMark x1="22015" y1="79514" x2="13246" y2="82292"/>
                        <a14:backgroundMark x1="13246" y1="82292" x2="11007" y2="80694"/>
                        <a14:backgroundMark x1="26866" y1="81389" x2="36194" y2="80625"/>
                        <a14:backgroundMark x1="36194" y1="80625" x2="39925" y2="84167"/>
                        <a14:backgroundMark x1="61940" y1="78958" x2="55877" y2="79306"/>
                        <a14:backgroundMark x1="67910" y1="78611" x2="52705" y2="7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2" y="962024"/>
            <a:ext cx="510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0F78-64AC-4B69-9A87-3515084A8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09" b="98096" l="9398" r="97504">
                        <a14:foregroundMark x1="33774" y1="4409" x2="36270" y2="10120"/>
                        <a14:foregroundMark x1="55234" y1="96301" x2="65345" y2="95892"/>
                        <a14:foregroundMark x1="41975" y1="96838" x2="53572" y2="96369"/>
                        <a14:foregroundMark x1="15859" y1="97896" x2="20378" y2="97713"/>
                        <a14:foregroundMark x1="65345" y1="95892" x2="67866" y2="96186"/>
                        <a14:foregroundMark x1="81763" y1="96059" x2="23201" y2="95190"/>
                        <a14:foregroundMark x1="97504" y1="96293" x2="97004" y2="96286"/>
                        <a14:foregroundMark x1="23201" y1="95190" x2="13216" y2="96693"/>
                        <a14:foregroundMark x1="13216" y1="96693" x2="16887" y2="92685"/>
                        <a14:foregroundMark x1="48899" y1="93487" x2="48164" y2="93487"/>
                        <a14:foregroundMark x1="17621" y1="96092" x2="17621" y2="96092"/>
                        <a14:foregroundMark x1="18062" y1="94890" x2="18062" y2="94890"/>
                        <a14:foregroundMark x1="21145" y1="94990" x2="21145" y2="94990"/>
                        <a14:foregroundMark x1="46109" y1="93988" x2="46109" y2="93988"/>
                        <a14:foregroundMark x1="38620" y1="80962" x2="39501" y2="87976"/>
                        <a14:foregroundMark x1="39501" y1="87976" x2="40822" y2="87375"/>
                        <a14:foregroundMark x1="13803" y1="96693" x2="13803" y2="96693"/>
                        <a14:foregroundMark x1="11601" y1="96693" x2="10866" y2="97194"/>
                        <a14:foregroundMark x1="11307" y1="96493" x2="11307" y2="97395"/>
                        <a14:foregroundMark x1="11307" y1="96693" x2="11454" y2="98096"/>
                        <a14:foregroundMark x1="15712" y1="94389" x2="10866" y2="97595"/>
                        <a14:foregroundMark x1="10866" y1="96794" x2="9398" y2="97996"/>
                        <a14:foregroundMark x1="11601" y1="96994" x2="10573" y2="96994"/>
                        <a14:foregroundMark x1="34508" y1="98096" x2="45228" y2="98096"/>
                        <a14:foregroundMark x1="45228" y1="98096" x2="49486" y2="97896"/>
                        <a14:backgroundMark x1="18943" y1="99299" x2="33841" y2="98811"/>
                        <a14:backgroundMark x1="48450" y1="99055" x2="50954" y2="99198"/>
                        <a14:backgroundMark x1="50954" y1="99198" x2="83847" y2="98898"/>
                        <a14:backgroundMark x1="83847" y1="98898" x2="94567" y2="98898"/>
                        <a14:backgroundMark x1="94567" y1="98898" x2="73275" y2="99098"/>
                        <a14:backgroundMark x1="63730" y1="90681" x2="74743" y2="91082"/>
                        <a14:backgroundMark x1="74743" y1="91082" x2="79589" y2="909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566" y="212234"/>
            <a:ext cx="4312392" cy="6319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1F7FC-06C4-4CD5-A8F8-8BB9814A4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821" y="0"/>
            <a:ext cx="9062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3D9FD1-A90D-46A2-895C-4FF4FF4E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61" b="90000" l="9981" r="89925">
                        <a14:foregroundMark x1="37220" y1="7361" x2="38060" y2="8264"/>
                        <a14:backgroundMark x1="90112" y1="81111" x2="60075" y2="79583"/>
                        <a14:backgroundMark x1="60075" y1="79583" x2="40205" y2="83472"/>
                        <a14:backgroundMark x1="40205" y1="83472" x2="22015" y2="79514"/>
                        <a14:backgroundMark x1="22015" y1="79514" x2="13246" y2="82292"/>
                        <a14:backgroundMark x1="13246" y1="82292" x2="11007" y2="80694"/>
                        <a14:backgroundMark x1="26866" y1="81389" x2="36194" y2="80625"/>
                        <a14:backgroundMark x1="36194" y1="80625" x2="39925" y2="84167"/>
                        <a14:backgroundMark x1="61940" y1="78958" x2="55877" y2="79306"/>
                        <a14:backgroundMark x1="67910" y1="78611" x2="52705" y2="7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972" y="-7635457"/>
            <a:ext cx="12837193" cy="172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1F7FC-06C4-4CD5-A8F8-8BB9814A431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7" b="89701" l="8171" r="91138">
                        <a14:foregroundMark x1="30610" y1="6063" x2="35764" y2="3987"/>
                        <a14:foregroundMark x1="35764" y1="3987" x2="40918" y2="5150"/>
                        <a14:foregroundMark x1="40918" y1="5150" x2="39723" y2="16279"/>
                        <a14:foregroundMark x1="37146" y1="4070" x2="31867" y2="498"/>
                        <a14:foregroundMark x1="31867" y1="498" x2="37146" y2="2907"/>
                        <a14:foregroundMark x1="37146" y1="2907" x2="38341" y2="6146"/>
                        <a14:foregroundMark x1="8737" y1="76827" x2="8171" y2="72508"/>
                        <a14:foregroundMark x1="40981" y1="79070" x2="40792" y2="85714"/>
                        <a14:foregroundMark x1="9114" y1="73920" x2="9051" y2="83887"/>
                        <a14:foregroundMark x1="19987" y1="78654" x2="20113" y2="77575"/>
                        <a14:foregroundMark x1="46072" y1="69684" x2="45506" y2="68605"/>
                        <a14:foregroundMark x1="90383" y1="78073" x2="91138" y2="77326"/>
                        <a14:foregroundMark x1="78001" y1="79402" x2="82819" y2="79468"/>
                        <a14:foregroundMark x1="84098" y1="79485" x2="89441" y2="79402"/>
                        <a14:foregroundMark x1="89441" y1="79402" x2="89441" y2="79319"/>
                        <a14:foregroundMark x1="49466" y1="70183" x2="49466" y2="70183"/>
                        <a14:foregroundMark x1="45695" y1="68854" x2="46323" y2="68106"/>
                        <a14:backgroundMark x1="15273" y1="79568" x2="18982" y2="86296"/>
                        <a14:backgroundMark x1="18982" y1="86296" x2="24387" y2="86047"/>
                        <a14:backgroundMark x1="24387" y1="86047" x2="29541" y2="83056"/>
                        <a14:backgroundMark x1="29541" y1="83056" x2="33375" y2="87957"/>
                        <a14:backgroundMark x1="33375" y1="87957" x2="33501" y2="87874"/>
                        <a14:backgroundMark x1="46449" y1="84219" x2="64362" y2="87542"/>
                        <a14:backgroundMark x1="64362" y1="87542" x2="76430" y2="87209"/>
                        <a14:backgroundMark x1="76430" y1="87209" x2="82464" y2="87708"/>
                        <a14:backgroundMark x1="82464" y1="87708" x2="88121" y2="86296"/>
                        <a14:backgroundMark x1="88121" y1="86296" x2="82967" y2="82226"/>
                        <a14:backgroundMark x1="82967" y1="82226" x2="47077" y2="82641"/>
                        <a14:backgroundMark x1="47077" y1="82641" x2="52483" y2="86877"/>
                        <a14:backgroundMark x1="52483" y1="86877" x2="66625" y2="88289"/>
                        <a14:backgroundMark x1="66625" y1="88289" x2="73664" y2="87708"/>
                        <a14:backgroundMark x1="73664" y1="87708" x2="86612" y2="87957"/>
                        <a14:backgroundMark x1="86612" y1="87957" x2="94595" y2="87043"/>
                        <a14:backgroundMark x1="45820" y1="82309" x2="45695" y2="87791"/>
                        <a14:backgroundMark x1="35575" y1="82143" x2="32998" y2="88289"/>
                        <a14:backgroundMark x1="32998" y1="88289" x2="14268" y2="88621"/>
                        <a14:backgroundMark x1="34821" y1="85382" x2="35449" y2="88289"/>
                        <a14:backgroundMark x1="44500" y1="89784" x2="39221" y2="90781"/>
                        <a14:backgroundMark x1="39221" y1="90781" x2="34947" y2="86794"/>
                        <a14:backgroundMark x1="34947" y1="86794" x2="37272" y2="89867"/>
                        <a14:backgroundMark x1="36832" y1="85050" x2="36958" y2="85714"/>
                        <a14:backgroundMark x1="37084" y1="83721" x2="36329" y2="91528"/>
                        <a14:backgroundMark x1="36329" y1="91528" x2="36329" y2="83970"/>
                        <a14:backgroundMark x1="36329" y1="83970" x2="37272" y2="88538"/>
                        <a14:backgroundMark x1="15022" y1="78987" x2="11439" y2="77741"/>
                        <a14:backgroundMark x1="17159" y1="64369" x2="17159" y2="64369"/>
                        <a14:backgroundMark x1="15525" y1="67110" x2="15462" y2="67940"/>
                        <a14:backgroundMark x1="48272" y1="65449" x2="57448" y2="67193"/>
                        <a14:backgroundMark x1="82880" y1="81996" x2="81898" y2="82226"/>
                        <a14:backgroundMark x1="81144" y1="81977" x2="87052" y2="82392"/>
                        <a14:backgroundMark x1="87052" y1="82392" x2="83721" y2="815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34192">
            <a:off x="24205" y="-1140390"/>
            <a:ext cx="11560700" cy="87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093FC0-1408-460E-ACE4-115CD487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475"/>
            <a:ext cx="12192000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C416D-2C23-4DBA-A816-F494A1044B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28552" y="53788"/>
            <a:ext cx="10817863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093FC0-1408-460E-ACE4-115CD487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9" y="4017981"/>
            <a:ext cx="6286503" cy="26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Greifeneder, Bernd</dc:creator>
  <cp:lastModifiedBy>Greifeneder, Bernd</cp:lastModifiedBy>
  <cp:revision>1</cp:revision>
  <dcterms:created xsi:type="dcterms:W3CDTF">2020-12-13T13:15:27Z</dcterms:created>
  <dcterms:modified xsi:type="dcterms:W3CDTF">2020-12-13T13:40:06Z</dcterms:modified>
</cp:coreProperties>
</file>