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199313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8079" autoAdjust="0"/>
  </p:normalViewPr>
  <p:slideViewPr>
    <p:cSldViewPr snapToGrid="0">
      <p:cViewPr varScale="1">
        <p:scale>
          <a:sx n="17" d="100"/>
          <a:sy n="17" d="100"/>
        </p:scale>
        <p:origin x="24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Greifeneder" userId="b506ccb9e94b8a79" providerId="LiveId" clId="{ABEC7AA0-FA29-480B-BB44-D53B1EDD0759}"/>
    <pc:docChg chg="modSld">
      <pc:chgData name="Bernd Greifeneder" userId="b506ccb9e94b8a79" providerId="LiveId" clId="{ABEC7AA0-FA29-480B-BB44-D53B1EDD0759}" dt="2020-12-13T13:19:33.843" v="0"/>
      <pc:docMkLst>
        <pc:docMk/>
      </pc:docMkLst>
      <pc:sldChg chg="modNotesTx">
        <pc:chgData name="Bernd Greifeneder" userId="b506ccb9e94b8a79" providerId="LiveId" clId="{ABEC7AA0-FA29-480B-BB44-D53B1EDD0759}" dt="2020-12-13T13:19:33.843" v="0"/>
        <pc:sldMkLst>
          <pc:docMk/>
          <pc:sldMk cId="166548115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CE09-96AC-4F8C-B252-3345105A55E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1025" y="1143000"/>
            <a:ext cx="61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C3EC6-7A25-441D-846C-7F153CC0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der.northsails.com/product/class-decksweeper-2-mainsail/?v=fa868488740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A-Class </a:t>
            </a:r>
            <a:r>
              <a:rPr lang="en-US" dirty="0" err="1">
                <a:hlinkClick r:id="rId3"/>
              </a:rPr>
              <a:t>Decksweeper</a:t>
            </a:r>
            <a:r>
              <a:rPr lang="en-US" dirty="0">
                <a:hlinkClick r:id="rId3"/>
              </a:rPr>
              <a:t> 2 Mainsail | North Sails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C3EC6-7A25-441D-846C-7F153CC06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5891626"/>
            <a:ext cx="6119416" cy="125332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08198"/>
            <a:ext cx="5399485" cy="8691601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916653"/>
            <a:ext cx="1552352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653"/>
            <a:ext cx="456706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8974945"/>
            <a:ext cx="6209407" cy="1497488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24091502"/>
            <a:ext cx="6209407" cy="7874940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3264"/>
            <a:ext cx="3059708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3264"/>
            <a:ext cx="3059708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661"/>
            <a:ext cx="620940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4938"/>
            <a:ext cx="3045646" cy="4324966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49904"/>
            <a:ext cx="3045646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4938"/>
            <a:ext cx="3060646" cy="4324966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49904"/>
            <a:ext cx="3060646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2399982"/>
            <a:ext cx="2321966" cy="839993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304"/>
            <a:ext cx="3644652" cy="2558314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0799922"/>
            <a:ext cx="2321966" cy="2000819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2399982"/>
            <a:ext cx="2321966" cy="839993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304"/>
            <a:ext cx="3644652" cy="2558314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0799922"/>
            <a:ext cx="2321966" cy="2000819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661"/>
            <a:ext cx="620940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3264"/>
            <a:ext cx="620940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66432"/>
            <a:ext cx="161984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85B7-41E6-47F3-9AB5-540FE83EE2A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66432"/>
            <a:ext cx="2429768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66432"/>
            <a:ext cx="161984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91FE-0DCE-46AF-98FF-89F456E9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989717-95B8-45E3-852B-81FE382F8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5" r="27180"/>
          <a:stretch/>
        </p:blipFill>
        <p:spPr bwMode="auto">
          <a:xfrm>
            <a:off x="431799" y="482600"/>
            <a:ext cx="8712201" cy="355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7B07AB-8F1B-481F-8A0E-F951C73B5E58}"/>
              </a:ext>
            </a:extLst>
          </p:cNvPr>
          <p:cNvSpPr/>
          <p:nvPr/>
        </p:nvSpPr>
        <p:spPr>
          <a:xfrm>
            <a:off x="1016529" y="921138"/>
            <a:ext cx="7567000" cy="34596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79997" tIns="239998" rIns="479997" bIns="239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44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8E9D3-39AA-4130-9DE1-CEBA5A0CC570}"/>
              </a:ext>
            </a:extLst>
          </p:cNvPr>
          <p:cNvSpPr/>
          <p:nvPr/>
        </p:nvSpPr>
        <p:spPr>
          <a:xfrm>
            <a:off x="3599656" y="921138"/>
            <a:ext cx="2583128" cy="83244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79997" tIns="239998" rIns="479997" bIns="239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449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634E0-6D79-4E17-AC7F-7ADF47BCD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432" y="482600"/>
            <a:ext cx="10035367" cy="3573764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403B1B3-0B48-48F1-A9D6-B4D3B37B4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5" r="27180"/>
          <a:stretch/>
        </p:blipFill>
        <p:spPr bwMode="auto">
          <a:xfrm>
            <a:off x="14325598" y="1295400"/>
            <a:ext cx="8444677" cy="345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8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Greifeneder, Bernd</dc:creator>
  <cp:lastModifiedBy>Greifeneder, Bernd</cp:lastModifiedBy>
  <cp:revision>2</cp:revision>
  <dcterms:created xsi:type="dcterms:W3CDTF">2020-12-13T13:03:50Z</dcterms:created>
  <dcterms:modified xsi:type="dcterms:W3CDTF">2020-12-13T13:22:38Z</dcterms:modified>
</cp:coreProperties>
</file>