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5" r:id="rId4"/>
    <p:sldId id="264" r:id="rId5"/>
    <p:sldId id="266" r:id="rId6"/>
    <p:sldId id="26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59" d="100"/>
          <a:sy n="59" d="100"/>
        </p:scale>
        <p:origin x="100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F84F-57E0-4612-963A-F614640DA3C7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C9456-D7F3-4AFD-8043-8613E5AD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0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7DC29-ECA1-4C18-85B4-15DB774C9D2A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9006E-9B74-4CF3-9E97-D12AF4C7C5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4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9006E-9B74-4CF3-9E97-D12AF4C7C59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5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9006E-9B74-4CF3-9E97-D12AF4C7C59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71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9006E-9B74-4CF3-9E97-D12AF4C7C59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9006E-9B74-4CF3-9E97-D12AF4C7C59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79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9006E-9B74-4CF3-9E97-D12AF4C7C59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3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9006E-9B74-4CF3-9E97-D12AF4C7C59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39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52320" y="4941168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Picture 3" descr="D:\兩學程（數位匯流＆智慧電子）\物聯網課程計畫\專題模版\NTUST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96" y="44624"/>
            <a:ext cx="2119337" cy="519961"/>
          </a:xfrm>
          <a:prstGeom prst="rect">
            <a:avLst/>
          </a:prstGeom>
          <a:noFill/>
        </p:spPr>
      </p:pic>
      <p:sp>
        <p:nvSpPr>
          <p:cNvPr id="10" name="矩形 9"/>
          <p:cNvSpPr/>
          <p:nvPr userDrawn="1"/>
        </p:nvSpPr>
        <p:spPr>
          <a:xfrm>
            <a:off x="0" y="692696"/>
            <a:ext cx="9144000" cy="56886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3" descr="D:\兩學程（數位匯流＆智慧電子）\物聯網課程計畫\專題模版\Android_Logo_small.png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504" y="5445224"/>
            <a:ext cx="1296144" cy="1207034"/>
          </a:xfrm>
          <a:prstGeom prst="rect">
            <a:avLst/>
          </a:prstGeom>
          <a:noFill/>
        </p:spPr>
      </p:pic>
      <p:pic>
        <p:nvPicPr>
          <p:cNvPr id="1026" name="Picture 2" descr="D:\鍾師\成果展投影片母版\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76256" y="6453336"/>
            <a:ext cx="2007668" cy="314928"/>
          </a:xfrm>
          <a:prstGeom prst="rect">
            <a:avLst/>
          </a:prstGeom>
          <a:noFill/>
        </p:spPr>
      </p:pic>
      <p:pic>
        <p:nvPicPr>
          <p:cNvPr id="1027" name="Picture 3" descr="D:\鍾師\成果展投影片母版\logo2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724128" y="188640"/>
            <a:ext cx="3275781" cy="333413"/>
          </a:xfrm>
          <a:prstGeom prst="rect">
            <a:avLst/>
          </a:prstGeom>
          <a:noFill/>
        </p:spPr>
      </p:pic>
      <p:sp>
        <p:nvSpPr>
          <p:cNvPr id="12" name="矩形 11"/>
          <p:cNvSpPr/>
          <p:nvPr userDrawn="1"/>
        </p:nvSpPr>
        <p:spPr>
          <a:xfrm>
            <a:off x="5364088" y="11663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381328"/>
            <a:ext cx="9108504" cy="404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w Cen MT" pitchFamily="34" charset="0"/>
                <a:ea typeface="微軟正黑體" pitchFamily="34" charset="-120"/>
                <a:cs typeface="+mn-cs"/>
              </a:rPr>
              <a:t>EE3405303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w Cen MT" pitchFamily="34" charset="0"/>
                <a:ea typeface="微軟正黑體" pitchFamily="34" charset="-120"/>
                <a:cs typeface="+mn-cs"/>
              </a:rPr>
              <a:t>計算機程式與應用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0" y="11247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</a:rPr>
              <a:t>Java</a:t>
            </a:r>
            <a:r>
              <a:rPr lang="zh-TW" altLang="en-US" sz="4000" b="1" dirty="0">
                <a:solidFill>
                  <a:schemeClr val="bg1"/>
                </a:solidFill>
              </a:rPr>
              <a:t> 期末個人專題報告</a:t>
            </a:r>
            <a:endParaRPr lang="zh-TW" altLang="zh-TW" sz="4000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8092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FF00"/>
                </a:solidFill>
              </a:rPr>
              <a:t>一個星際大戰</a:t>
            </a:r>
            <a:endParaRPr lang="zh-TW" altLang="zh-TW" sz="4000" b="1" dirty="0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407707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報告者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吳宇宸</a:t>
            </a:r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指導教授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鍾聖倫</a:t>
            </a:r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報告日期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:2017/12/26</a:t>
            </a:r>
            <a:endParaRPr lang="zh-TW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576064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創意特色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896" y="2132856"/>
            <a:ext cx="8229600" cy="331236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有一堆的金手指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-&gt; 7</a:t>
            </a: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可以暫停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等級制度，分數越高越難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隨機生成模式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階段模式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音效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576064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遊戲說明</a:t>
            </a:r>
            <a:endParaRPr lang="zh-TW" altLang="zh-TW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896" y="2132856"/>
            <a:ext cx="8229600" cy="208823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方向鍵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上下左右控制，空白鍵發射子彈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隨著分數增加難度增加（速度、數量、傷害）（隨機生成模式）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擊殺敵方時有機會（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10%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）掉落補給（血量補充、防護罩、血量上限擴充、傷害提升、特殊砲彈、發射加速）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子彈有冷卻時間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576064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技術說明</a:t>
            </a:r>
            <a:br>
              <a:rPr lang="zh-TW" altLang="zh-TW" sz="3200" dirty="0"/>
            </a:br>
            <a:endParaRPr lang="zh-TW" alt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208823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匯入 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Java.util.prefs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儲存最高戰績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使用鍵結串列儲存子彈、敵方資訊等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Callback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來處理某些狀況 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ie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. Frame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切換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用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Thread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做開火冷卻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A4C416C2-D814-4669-8A7E-B6EF315E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265" y="1834057"/>
            <a:ext cx="3762872" cy="44499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" y="818672"/>
            <a:ext cx="8229600" cy="576064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展示情境與執行畫面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94736"/>
            <a:ext cx="8229600" cy="2088232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{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列出若干輔以文字說明的漂亮與代表性的執行畫面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}</a:t>
            </a:r>
          </a:p>
        </p:txBody>
      </p:sp>
      <p:sp>
        <p:nvSpPr>
          <p:cNvPr id="5" name="CustomShape 2"/>
          <p:cNvSpPr/>
          <p:nvPr/>
        </p:nvSpPr>
        <p:spPr>
          <a:xfrm>
            <a:off x="2520231" y="1967255"/>
            <a:ext cx="3168000" cy="1656000"/>
          </a:xfrm>
          <a:prstGeom prst="rect">
            <a:avLst/>
          </a:prstGeom>
          <a:noFill/>
          <a:ln w="50760">
            <a:solidFill>
              <a:srgbClr val="FFFF00"/>
            </a:solidFill>
            <a:round/>
          </a:ln>
        </p:spPr>
      </p:sp>
      <p:sp>
        <p:nvSpPr>
          <p:cNvPr id="6" name="CustomShape 3"/>
          <p:cNvSpPr/>
          <p:nvPr/>
        </p:nvSpPr>
        <p:spPr>
          <a:xfrm>
            <a:off x="4605561" y="5859942"/>
            <a:ext cx="1071360" cy="351360"/>
          </a:xfrm>
          <a:prstGeom prst="rect">
            <a:avLst/>
          </a:prstGeom>
          <a:noFill/>
          <a:ln w="50760">
            <a:solidFill>
              <a:srgbClr val="FFFF00"/>
            </a:solidFill>
            <a:round/>
          </a:ln>
        </p:spPr>
      </p:sp>
      <p:sp>
        <p:nvSpPr>
          <p:cNvPr id="7" name="CustomShape 4"/>
          <p:cNvSpPr/>
          <p:nvPr/>
        </p:nvSpPr>
        <p:spPr>
          <a:xfrm>
            <a:off x="3752023" y="5075313"/>
            <a:ext cx="550172" cy="575640"/>
          </a:xfrm>
          <a:prstGeom prst="rect">
            <a:avLst/>
          </a:prstGeom>
          <a:noFill/>
          <a:ln w="50760">
            <a:solidFill>
              <a:srgbClr val="FFFF00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3630132" y="3338662"/>
            <a:ext cx="717685" cy="575640"/>
          </a:xfrm>
          <a:prstGeom prst="rect">
            <a:avLst/>
          </a:prstGeom>
          <a:noFill/>
          <a:ln w="50760">
            <a:solidFill>
              <a:srgbClr val="FFFF00"/>
            </a:solidFill>
            <a:round/>
          </a:ln>
        </p:spPr>
      </p:sp>
      <p:sp>
        <p:nvSpPr>
          <p:cNvPr id="9" name="CustomShape 6"/>
          <p:cNvSpPr/>
          <p:nvPr/>
        </p:nvSpPr>
        <p:spPr>
          <a:xfrm>
            <a:off x="2909471" y="3042868"/>
            <a:ext cx="647640" cy="1268100"/>
          </a:xfrm>
          <a:prstGeom prst="rect">
            <a:avLst/>
          </a:prstGeom>
          <a:noFill/>
          <a:ln w="50760">
            <a:solidFill>
              <a:srgbClr val="FFFF00"/>
            </a:solidFill>
            <a:round/>
          </a:ln>
        </p:spPr>
      </p:sp>
      <p:sp>
        <p:nvSpPr>
          <p:cNvPr id="10" name="CustomShape 7"/>
          <p:cNvSpPr/>
          <p:nvPr/>
        </p:nvSpPr>
        <p:spPr>
          <a:xfrm flipH="1" flipV="1">
            <a:off x="1474559" y="2780280"/>
            <a:ext cx="1045671" cy="130169"/>
          </a:xfrm>
          <a:prstGeom prst="straightConnector1">
            <a:avLst/>
          </a:prstGeom>
          <a:noFill/>
          <a:ln w="50760">
            <a:solidFill>
              <a:srgbClr val="00B050"/>
            </a:solidFill>
            <a:round/>
            <a:tailEnd type="arrow" w="med" len="med"/>
          </a:ln>
        </p:spPr>
      </p:sp>
      <p:sp>
        <p:nvSpPr>
          <p:cNvPr id="11" name="CustomShape 8"/>
          <p:cNvSpPr/>
          <p:nvPr/>
        </p:nvSpPr>
        <p:spPr>
          <a:xfrm>
            <a:off x="118080" y="2421000"/>
            <a:ext cx="2009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標楷體"/>
              </a:rPr>
              <a:t>很多怪物一起移動</a:t>
            </a:r>
            <a:endParaRPr/>
          </a:p>
        </p:txBody>
      </p:sp>
      <p:sp>
        <p:nvSpPr>
          <p:cNvPr id="12" name="CustomShape 9"/>
          <p:cNvSpPr/>
          <p:nvPr/>
        </p:nvSpPr>
        <p:spPr>
          <a:xfrm flipH="1" flipV="1">
            <a:off x="2070644" y="3662282"/>
            <a:ext cx="843077" cy="284006"/>
          </a:xfrm>
          <a:prstGeom prst="straightConnector1">
            <a:avLst/>
          </a:prstGeom>
          <a:noFill/>
          <a:ln w="50760">
            <a:solidFill>
              <a:srgbClr val="00B050"/>
            </a:solidFill>
            <a:round/>
            <a:tailEnd type="arrow" w="med" len="med"/>
          </a:ln>
        </p:spPr>
      </p:sp>
      <p:sp>
        <p:nvSpPr>
          <p:cNvPr id="13" name="CustomShape 10"/>
          <p:cNvSpPr/>
          <p:nvPr/>
        </p:nvSpPr>
        <p:spPr>
          <a:xfrm>
            <a:off x="60765" y="3466932"/>
            <a:ext cx="2009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標楷體"/>
              </a:rPr>
              <a:t>怪物隨機發射子彈</a:t>
            </a:r>
            <a:endParaRPr dirty="0"/>
          </a:p>
        </p:txBody>
      </p:sp>
      <p:sp>
        <p:nvSpPr>
          <p:cNvPr id="14" name="CustomShape 11"/>
          <p:cNvSpPr/>
          <p:nvPr/>
        </p:nvSpPr>
        <p:spPr>
          <a:xfrm>
            <a:off x="4302195" y="5302237"/>
            <a:ext cx="2877645" cy="45719"/>
          </a:xfrm>
          <a:prstGeom prst="straightConnector1">
            <a:avLst/>
          </a:prstGeom>
          <a:noFill/>
          <a:ln w="50760">
            <a:solidFill>
              <a:srgbClr val="00B050"/>
            </a:solidFill>
            <a:round/>
            <a:tailEnd type="arrow" w="med" len="med"/>
          </a:ln>
        </p:spPr>
      </p:sp>
      <p:sp>
        <p:nvSpPr>
          <p:cNvPr id="15" name="CustomShape 12"/>
          <p:cNvSpPr/>
          <p:nvPr/>
        </p:nvSpPr>
        <p:spPr>
          <a:xfrm>
            <a:off x="7171930" y="5161748"/>
            <a:ext cx="1095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標楷體"/>
              </a:rPr>
              <a:t>玩家戰艦</a:t>
            </a:r>
            <a:endParaRPr dirty="0"/>
          </a:p>
        </p:txBody>
      </p:sp>
      <p:sp>
        <p:nvSpPr>
          <p:cNvPr id="16" name="CustomShape 13"/>
          <p:cNvSpPr/>
          <p:nvPr/>
        </p:nvSpPr>
        <p:spPr>
          <a:xfrm>
            <a:off x="4420838" y="3756454"/>
            <a:ext cx="2660748" cy="254094"/>
          </a:xfrm>
          <a:prstGeom prst="straightConnector1">
            <a:avLst/>
          </a:prstGeom>
          <a:noFill/>
          <a:ln w="50760">
            <a:solidFill>
              <a:srgbClr val="00B050"/>
            </a:solidFill>
            <a:round/>
            <a:tailEnd type="arrow" w="med" len="med"/>
          </a:ln>
        </p:spPr>
      </p:sp>
      <p:sp>
        <p:nvSpPr>
          <p:cNvPr id="17" name="CustomShape 14"/>
          <p:cNvSpPr/>
          <p:nvPr/>
        </p:nvSpPr>
        <p:spPr>
          <a:xfrm>
            <a:off x="7081586" y="3839514"/>
            <a:ext cx="1095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標楷體"/>
              </a:rPr>
              <a:t>玩家子彈</a:t>
            </a:r>
            <a:endParaRPr dirty="0"/>
          </a:p>
        </p:txBody>
      </p:sp>
      <p:sp>
        <p:nvSpPr>
          <p:cNvPr id="18" name="CustomShape 15"/>
          <p:cNvSpPr/>
          <p:nvPr/>
        </p:nvSpPr>
        <p:spPr>
          <a:xfrm flipV="1">
            <a:off x="5688231" y="6023034"/>
            <a:ext cx="1290156" cy="45719"/>
          </a:xfrm>
          <a:prstGeom prst="straightConnector1">
            <a:avLst/>
          </a:prstGeom>
          <a:noFill/>
          <a:ln w="50760">
            <a:solidFill>
              <a:srgbClr val="00B050"/>
            </a:solidFill>
            <a:round/>
            <a:tailEnd type="arrow" w="med" len="med"/>
          </a:ln>
        </p:spPr>
      </p:sp>
      <p:sp>
        <p:nvSpPr>
          <p:cNvPr id="19" name="CustomShape 16"/>
          <p:cNvSpPr/>
          <p:nvPr/>
        </p:nvSpPr>
        <p:spPr>
          <a:xfrm>
            <a:off x="6914906" y="5913720"/>
            <a:ext cx="638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標楷體"/>
              </a:rPr>
              <a:t>分數</a:t>
            </a:r>
            <a:endParaRPr dirty="0"/>
          </a:p>
        </p:txBody>
      </p:sp>
      <p:sp>
        <p:nvSpPr>
          <p:cNvPr id="23" name="CustomShape 5">
            <a:extLst>
              <a:ext uri="{FF2B5EF4-FFF2-40B4-BE49-F238E27FC236}">
                <a16:creationId xmlns:a16="http://schemas.microsoft.com/office/drawing/2014/main" id="{F37E1AAD-3D00-4A83-A0DB-401B8C7A44AF}"/>
              </a:ext>
            </a:extLst>
          </p:cNvPr>
          <p:cNvSpPr/>
          <p:nvPr/>
        </p:nvSpPr>
        <p:spPr>
          <a:xfrm>
            <a:off x="4605561" y="2653997"/>
            <a:ext cx="717685" cy="169962"/>
          </a:xfrm>
          <a:prstGeom prst="rect">
            <a:avLst/>
          </a:prstGeom>
          <a:noFill/>
          <a:ln w="50760">
            <a:solidFill>
              <a:srgbClr val="FFFF00"/>
            </a:solidFill>
            <a:round/>
          </a:ln>
        </p:spPr>
      </p:sp>
      <p:sp>
        <p:nvSpPr>
          <p:cNvPr id="24" name="CustomShape 13">
            <a:extLst>
              <a:ext uri="{FF2B5EF4-FFF2-40B4-BE49-F238E27FC236}">
                <a16:creationId xmlns:a16="http://schemas.microsoft.com/office/drawing/2014/main" id="{40ABC9E3-BDC2-43B4-BD7E-F90A41865D27}"/>
              </a:ext>
            </a:extLst>
          </p:cNvPr>
          <p:cNvSpPr/>
          <p:nvPr/>
        </p:nvSpPr>
        <p:spPr>
          <a:xfrm flipV="1">
            <a:off x="5405598" y="2421000"/>
            <a:ext cx="1509308" cy="359281"/>
          </a:xfrm>
          <a:prstGeom prst="straightConnector1">
            <a:avLst/>
          </a:prstGeom>
          <a:noFill/>
          <a:ln w="50760">
            <a:solidFill>
              <a:srgbClr val="00B050"/>
            </a:solidFill>
            <a:round/>
            <a:tailEnd type="arrow" w="med" len="med"/>
          </a:ln>
        </p:spPr>
      </p:sp>
      <p:sp>
        <p:nvSpPr>
          <p:cNvPr id="25" name="CustomShape 14">
            <a:extLst>
              <a:ext uri="{FF2B5EF4-FFF2-40B4-BE49-F238E27FC236}">
                <a16:creationId xmlns:a16="http://schemas.microsoft.com/office/drawing/2014/main" id="{DFDFF71B-BF33-4034-B647-EC0547CDC7AE}"/>
              </a:ext>
            </a:extLst>
          </p:cNvPr>
          <p:cNvSpPr/>
          <p:nvPr/>
        </p:nvSpPr>
        <p:spPr>
          <a:xfrm>
            <a:off x="6978387" y="2216738"/>
            <a:ext cx="1095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000000"/>
                </a:solidFill>
                <a:latin typeface="Times New Roman"/>
                <a:ea typeface="標楷體"/>
              </a:rPr>
              <a:t>怪物血量</a:t>
            </a:r>
            <a:endParaRPr dirty="0"/>
          </a:p>
        </p:txBody>
      </p:sp>
      <p:sp>
        <p:nvSpPr>
          <p:cNvPr id="26" name="CustomShape 5">
            <a:extLst>
              <a:ext uri="{FF2B5EF4-FFF2-40B4-BE49-F238E27FC236}">
                <a16:creationId xmlns:a16="http://schemas.microsoft.com/office/drawing/2014/main" id="{9205ED0A-20EA-448A-8F21-89107E97364E}"/>
              </a:ext>
            </a:extLst>
          </p:cNvPr>
          <p:cNvSpPr/>
          <p:nvPr/>
        </p:nvSpPr>
        <p:spPr>
          <a:xfrm>
            <a:off x="2744083" y="5689980"/>
            <a:ext cx="1395869" cy="521322"/>
          </a:xfrm>
          <a:prstGeom prst="rect">
            <a:avLst/>
          </a:prstGeom>
          <a:noFill/>
          <a:ln w="50760">
            <a:solidFill>
              <a:srgbClr val="FFFF00"/>
            </a:solidFill>
            <a:round/>
          </a:ln>
        </p:spPr>
      </p:sp>
      <p:sp>
        <p:nvSpPr>
          <p:cNvPr id="28" name="CustomShape 9">
            <a:extLst>
              <a:ext uri="{FF2B5EF4-FFF2-40B4-BE49-F238E27FC236}">
                <a16:creationId xmlns:a16="http://schemas.microsoft.com/office/drawing/2014/main" id="{454BD7D1-75C5-40AC-AB71-100195AB743B}"/>
              </a:ext>
            </a:extLst>
          </p:cNvPr>
          <p:cNvSpPr/>
          <p:nvPr/>
        </p:nvSpPr>
        <p:spPr>
          <a:xfrm flipH="1" flipV="1">
            <a:off x="1857314" y="5168656"/>
            <a:ext cx="750916" cy="521323"/>
          </a:xfrm>
          <a:prstGeom prst="straightConnector1">
            <a:avLst/>
          </a:prstGeom>
          <a:noFill/>
          <a:ln w="50760">
            <a:solidFill>
              <a:srgbClr val="00B050"/>
            </a:solidFill>
            <a:round/>
            <a:tailEnd type="arrow" w="med" len="med"/>
          </a:ln>
        </p:spPr>
      </p:sp>
      <p:sp>
        <p:nvSpPr>
          <p:cNvPr id="29" name="CustomShape 10">
            <a:extLst>
              <a:ext uri="{FF2B5EF4-FFF2-40B4-BE49-F238E27FC236}">
                <a16:creationId xmlns:a16="http://schemas.microsoft.com/office/drawing/2014/main" id="{FA137CB2-D8BD-472D-B081-6DEE0B5B77A7}"/>
              </a:ext>
            </a:extLst>
          </p:cNvPr>
          <p:cNvSpPr/>
          <p:nvPr/>
        </p:nvSpPr>
        <p:spPr>
          <a:xfrm>
            <a:off x="72934" y="4794317"/>
            <a:ext cx="2009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TW" altLang="en-US" dirty="0"/>
              <a:t>玩家血量、攻擊力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金手指</a:t>
            </a:r>
            <a:endParaRPr lang="zh-TW" alt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+mj-lt"/>
              <a:buAutoNum type="arabicPeriod"/>
            </a:pPr>
            <a:r>
              <a:rPr lang="en-US" altLang="zh-TW" sz="1800" dirty="0"/>
              <a:t>{blue/green/red/orange/</a:t>
            </a:r>
            <a:r>
              <a:rPr lang="en-US" altLang="zh-TW" sz="1800" dirty="0" err="1"/>
              <a:t>ufo</a:t>
            </a:r>
            <a:r>
              <a:rPr lang="en-US" altLang="zh-TW" sz="1800" dirty="0"/>
              <a:t>}</a:t>
            </a:r>
            <a:r>
              <a:rPr lang="zh-TW" altLang="en-US" sz="1800" dirty="0"/>
              <a:t> </a:t>
            </a:r>
            <a:r>
              <a:rPr lang="en-US" altLang="zh-TW" sz="1800" dirty="0"/>
              <a:t>– </a:t>
            </a:r>
            <a:r>
              <a:rPr lang="zh-TW" altLang="en-US" sz="1800" dirty="0"/>
              <a:t>切換為 </a:t>
            </a:r>
            <a:r>
              <a:rPr lang="en-US" altLang="zh-TW" sz="1800" dirty="0"/>
              <a:t>{</a:t>
            </a:r>
            <a:r>
              <a:rPr lang="zh-TW" altLang="en-US" sz="1800" dirty="0"/>
              <a:t>藍色</a:t>
            </a:r>
            <a:r>
              <a:rPr lang="en-US" altLang="zh-TW" sz="1800" dirty="0"/>
              <a:t>/</a:t>
            </a:r>
            <a:r>
              <a:rPr lang="zh-TW" altLang="en-US" sz="1800" dirty="0"/>
              <a:t>綠色</a:t>
            </a:r>
            <a:r>
              <a:rPr lang="en-US" altLang="zh-TW" sz="1800" dirty="0"/>
              <a:t>/</a:t>
            </a:r>
            <a:r>
              <a:rPr lang="zh-TW" altLang="en-US" sz="1800" dirty="0"/>
              <a:t>紅色</a:t>
            </a:r>
            <a:r>
              <a:rPr lang="en-US" altLang="zh-TW" sz="1800" dirty="0"/>
              <a:t>/</a:t>
            </a:r>
            <a:r>
              <a:rPr lang="zh-TW" altLang="en-US" sz="1800" dirty="0"/>
              <a:t>橘色</a:t>
            </a:r>
            <a:r>
              <a:rPr lang="en-US" altLang="zh-TW" sz="1800" dirty="0"/>
              <a:t>/</a:t>
            </a:r>
            <a:r>
              <a:rPr lang="zh-TW" altLang="en-US" sz="1800" dirty="0"/>
              <a:t>幽浮</a:t>
            </a:r>
            <a:r>
              <a:rPr lang="en-US" altLang="zh-TW" sz="1800" dirty="0"/>
              <a:t>}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zh-TW" sz="1800" dirty="0" err="1"/>
              <a:t>backtostart</a:t>
            </a:r>
            <a:r>
              <a:rPr lang="en-US" altLang="zh-TW" sz="1800" dirty="0"/>
              <a:t> – </a:t>
            </a:r>
            <a:r>
              <a:rPr lang="zh-TW" altLang="en-US" sz="1800" dirty="0"/>
              <a:t>切回主畫面</a:t>
            </a:r>
            <a:endParaRPr lang="en-US" altLang="zh-TW" sz="1800" dirty="0"/>
          </a:p>
          <a:p>
            <a:pPr marL="355600" indent="-355600">
              <a:buFont typeface="+mj-lt"/>
              <a:buAutoNum type="arabicPeriod"/>
            </a:pPr>
            <a:r>
              <a:rPr lang="zh-TW" altLang="en-US" sz="1800" dirty="0"/>
              <a:t> </a:t>
            </a:r>
            <a:r>
              <a:rPr lang="en-US" altLang="zh-TW" sz="1800" dirty="0"/>
              <a:t>{show/hide}</a:t>
            </a:r>
            <a:r>
              <a:rPr lang="en-US" altLang="zh-TW" sz="1800" dirty="0" err="1"/>
              <a:t>collisionbox</a:t>
            </a:r>
            <a:r>
              <a:rPr lang="en-US" altLang="zh-TW" sz="1800" dirty="0"/>
              <a:t> – {</a:t>
            </a:r>
            <a:r>
              <a:rPr lang="zh-TW" altLang="en-US" sz="1800" dirty="0"/>
              <a:t>顯示</a:t>
            </a:r>
            <a:r>
              <a:rPr lang="en-US" altLang="zh-TW" sz="1800" dirty="0"/>
              <a:t>/</a:t>
            </a:r>
            <a:r>
              <a:rPr lang="zh-TW" altLang="en-US" sz="1800" dirty="0"/>
              <a:t>隱藏</a:t>
            </a:r>
            <a:r>
              <a:rPr lang="en-US" altLang="zh-TW" sz="1800" dirty="0"/>
              <a:t>}</a:t>
            </a:r>
            <a:r>
              <a:rPr lang="zh-TW" altLang="en-US" sz="1800" dirty="0"/>
              <a:t> 碰撞箱</a:t>
            </a:r>
            <a:endParaRPr lang="en-US" altLang="zh-TW" sz="1800" dirty="0"/>
          </a:p>
          <a:p>
            <a:pPr marL="355600" indent="-355600">
              <a:buFont typeface="+mj-lt"/>
              <a:buAutoNum type="arabicPeriod"/>
            </a:pPr>
            <a:r>
              <a:rPr lang="en-US" altLang="zh-TW" sz="1800" dirty="0" err="1"/>
              <a:t>bestfriend</a:t>
            </a:r>
            <a:r>
              <a:rPr lang="en-US" altLang="zh-TW" sz="1800" dirty="0"/>
              <a:t> – </a:t>
            </a:r>
            <a:r>
              <a:rPr lang="zh-TW" altLang="en-US" sz="1800" dirty="0"/>
              <a:t>被打到一次就死</a:t>
            </a:r>
            <a:endParaRPr lang="en-US" altLang="zh-TW" sz="1800" dirty="0"/>
          </a:p>
          <a:p>
            <a:pPr marL="355600" indent="-355600">
              <a:buFont typeface="+mj-lt"/>
              <a:buAutoNum type="arabicPeriod"/>
            </a:pPr>
            <a:r>
              <a:rPr lang="en-US" altLang="zh-TW" sz="1800" dirty="0" err="1"/>
              <a:t>neverdie</a:t>
            </a:r>
            <a:r>
              <a:rPr lang="en-US" altLang="zh-TW" sz="1800" dirty="0"/>
              <a:t> –</a:t>
            </a:r>
            <a:r>
              <a:rPr lang="zh-TW" altLang="en-US" sz="1800" dirty="0"/>
              <a:t> 打不死</a:t>
            </a:r>
            <a:endParaRPr lang="en-US" altLang="zh-TW" sz="1800" dirty="0"/>
          </a:p>
          <a:p>
            <a:pPr marL="355600" indent="-355600">
              <a:buFont typeface="+mj-lt"/>
              <a:buAutoNum type="arabicPeriod"/>
            </a:pPr>
            <a:r>
              <a:rPr lang="en-US" altLang="zh-TW" sz="1800" dirty="0"/>
              <a:t>rate{up/down} –</a:t>
            </a:r>
            <a:r>
              <a:rPr lang="zh-TW" altLang="en-US" sz="1800" dirty="0"/>
              <a:t>發射速度</a:t>
            </a:r>
            <a:r>
              <a:rPr lang="en-US" altLang="zh-TW" sz="1800" dirty="0"/>
              <a:t>{</a:t>
            </a:r>
            <a:r>
              <a:rPr lang="zh-TW" altLang="en-US" sz="1800" dirty="0"/>
              <a:t>提高</a:t>
            </a:r>
            <a:r>
              <a:rPr lang="en-US" altLang="zh-TW" sz="1800" dirty="0"/>
              <a:t>/</a:t>
            </a:r>
            <a:r>
              <a:rPr lang="zh-TW" altLang="en-US" sz="1800" dirty="0"/>
              <a:t>降低</a:t>
            </a:r>
            <a:r>
              <a:rPr lang="en-US" altLang="zh-TW" sz="1800" dirty="0"/>
              <a:t>}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zh-TW" sz="1800" dirty="0"/>
              <a:t>heal - </a:t>
            </a:r>
            <a:r>
              <a:rPr lang="zh-TW" altLang="en-US" sz="1800" dirty="0"/>
              <a:t>回復</a:t>
            </a:r>
            <a:r>
              <a:rPr lang="en-US" altLang="zh-TW" sz="1800" dirty="0"/>
              <a:t> 200 </a:t>
            </a:r>
            <a:r>
              <a:rPr lang="zh-TW" altLang="en-US" sz="1800" dirty="0"/>
              <a:t>滴血</a:t>
            </a:r>
            <a:endParaRPr lang="en-US" altLang="zh-TW" sz="1800" dirty="0"/>
          </a:p>
          <a:p>
            <a:pPr marL="355600" indent="-355600">
              <a:buFont typeface="+mj-lt"/>
              <a:buAutoNum type="arabicPeriod"/>
            </a:pPr>
            <a:r>
              <a:rPr lang="en-US" altLang="zh-TW" sz="1800" dirty="0" err="1"/>
              <a:t>addscore</a:t>
            </a:r>
            <a:r>
              <a:rPr lang="en-US" altLang="zh-TW" sz="1800" dirty="0"/>
              <a:t> – </a:t>
            </a:r>
            <a:r>
              <a:rPr lang="zh-TW" altLang="en-US" sz="1800" dirty="0"/>
              <a:t>增加 </a:t>
            </a:r>
            <a:r>
              <a:rPr lang="en-US" altLang="zh-TW" sz="1800" dirty="0"/>
              <a:t>800 </a:t>
            </a:r>
            <a:r>
              <a:rPr lang="zh-TW" altLang="en-US" sz="1800" dirty="0"/>
              <a:t>分</a:t>
            </a:r>
            <a:endParaRPr lang="en-US" altLang="zh-TW" sz="1800" dirty="0"/>
          </a:p>
          <a:p>
            <a:pPr marL="355600" indent="-355600">
              <a:buFont typeface="+mj-lt"/>
              <a:buAutoNum type="arabicPeriod"/>
            </a:pPr>
            <a:r>
              <a:rPr lang="en-US" altLang="zh-TW" sz="1800" dirty="0" err="1"/>
              <a:t>atkup</a:t>
            </a:r>
            <a:r>
              <a:rPr lang="en-US" altLang="zh-TW" sz="1800" dirty="0"/>
              <a:t> – </a:t>
            </a:r>
            <a:r>
              <a:rPr lang="zh-TW" altLang="en-US" sz="1800" dirty="0"/>
              <a:t>增加 </a:t>
            </a:r>
            <a:r>
              <a:rPr lang="en-US" altLang="zh-TW" sz="1800" dirty="0"/>
              <a:t>5 </a:t>
            </a:r>
            <a:r>
              <a:rPr lang="zh-TW" altLang="en-US" sz="1800" dirty="0"/>
              <a:t>點攻擊力</a:t>
            </a:r>
            <a:endParaRPr lang="en-US" altLang="zh-TW" sz="1800" dirty="0"/>
          </a:p>
          <a:p>
            <a:pPr marL="355600" indent="-355600">
              <a:buFont typeface="+mj-lt"/>
              <a:buAutoNum type="arabicPeriod"/>
            </a:pPr>
            <a:r>
              <a:rPr lang="en-US" altLang="zh-TW" sz="1800" dirty="0" err="1"/>
              <a:t>stagemode</a:t>
            </a:r>
            <a:r>
              <a:rPr lang="en-US" altLang="zh-TW" sz="1800" dirty="0"/>
              <a:t> – </a:t>
            </a:r>
            <a:r>
              <a:rPr lang="zh-TW" altLang="en-US" sz="1800" dirty="0"/>
              <a:t>接換成階級模式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8158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12140</TotalTime>
  <Words>291</Words>
  <Application>Microsoft Office PowerPoint</Application>
  <PresentationFormat>如螢幕大小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Times New Roman</vt:lpstr>
      <vt:lpstr>Tw Cen MT</vt:lpstr>
      <vt:lpstr>Office 佈景主題</vt:lpstr>
      <vt:lpstr>PowerPoint 簡報</vt:lpstr>
      <vt:lpstr>創意特色</vt:lpstr>
      <vt:lpstr>遊戲說明</vt:lpstr>
      <vt:lpstr>技術說明 </vt:lpstr>
      <vt:lpstr>展示情境與執行畫面</vt:lpstr>
      <vt:lpstr>金手指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Tora</dc:creator>
  <cp:lastModifiedBy>flyinglimao</cp:lastModifiedBy>
  <cp:revision>81</cp:revision>
  <dcterms:created xsi:type="dcterms:W3CDTF">2013-01-08T02:33:03Z</dcterms:created>
  <dcterms:modified xsi:type="dcterms:W3CDTF">2017-12-26T05:52:37Z</dcterms:modified>
</cp:coreProperties>
</file>