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0" r:id="rId3"/>
    <p:sldId id="292" r:id="rId4"/>
    <p:sldId id="301" r:id="rId5"/>
    <p:sldId id="554" r:id="rId6"/>
    <p:sldId id="557" r:id="rId8"/>
    <p:sldId id="558" r:id="rId9"/>
    <p:sldId id="559" r:id="rId10"/>
    <p:sldId id="569" r:id="rId11"/>
    <p:sldId id="560" r:id="rId12"/>
    <p:sldId id="561" r:id="rId13"/>
    <p:sldId id="563" r:id="rId14"/>
    <p:sldId id="566" r:id="rId15"/>
    <p:sldId id="564" r:id="rId16"/>
    <p:sldId id="576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83194" y="1612367"/>
            <a:ext cx="168592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HTML5</a:t>
            </a:r>
            <a:r>
              <a:rPr lang="zh-CN" altLang="en-US" sz="2400" b="1" dirty="0">
                <a:solidFill>
                  <a:schemeClr val="bg1"/>
                </a:solidFill>
              </a:rPr>
              <a:t>基础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CSS3-3D介绍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2110105"/>
            <a:ext cx="1101852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rotateY()方法（围绕其在一个给定度数Y轴旋转的元素）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div{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width:100px;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height:75px;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background-color:red;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border:1px solid black;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transition: all 5s;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div:hover{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transform:rotateY(-180deg);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-webkit-transform:rotateY(-180deg); /* Safari and Chrome */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6900" y="2617788"/>
            <a:ext cx="220980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CSS3-3D介绍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2110105"/>
            <a:ext cx="110185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translate3d()函数的效果transform:translate3d(30px,30px,200px);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值代表X轴、Y轴、Z轴（正值在前负值在后）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5125" descr="3d_a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69430" y="2775585"/>
            <a:ext cx="3187065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</a:t>
            </a:r>
            <a:r>
              <a:rPr sz="2800">
                <a:solidFill>
                  <a:schemeClr val="bg1"/>
                </a:solidFill>
                <a:sym typeface="+mn-ea"/>
              </a:rPr>
              <a:t>3D透视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1730375"/>
            <a:ext cx="11018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transform-style 属性规定如何在 3D 空间中呈现被嵌套的元素。preserve-3d表示3D透视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5125" descr="3d_a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69430" y="2775585"/>
            <a:ext cx="3187065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CSS3-3D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案例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1738630"/>
            <a:ext cx="108642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立方体的绘制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35" y="2245360"/>
            <a:ext cx="4161790" cy="3514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>
                <a:solidFill>
                  <a:schemeClr val="bg1"/>
                </a:solidFill>
                <a:sym typeface="+mn-ea"/>
              </a:rPr>
              <a:t>animate</a:t>
            </a:r>
            <a:r>
              <a:rPr lang="zh-CN" sz="2800">
                <a:solidFill>
                  <a:schemeClr val="bg1"/>
                </a:solidFill>
                <a:sym typeface="+mn-ea"/>
              </a:rPr>
              <a:t>动画库</a:t>
            </a:r>
            <a:endParaRPr 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7375" y="1721485"/>
            <a:ext cx="112839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&lt;link rel="stylesheet" type="text/css" href="https://cdnjs.cloudflare.com/ajax/libs/animate.css/3.7.0/animate.min.css"/&gt;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sz="1600">
                <a:solidFill>
                  <a:schemeClr val="bg1"/>
                </a:solidFill>
              </a:rPr>
              <a:t>&lt;div class="animated fadeOutDown"&gt;&lt;/div&gt;</a:t>
            </a: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600">
                <a:solidFill>
                  <a:schemeClr val="bg1"/>
                </a:solidFill>
              </a:rPr>
              <a:t>效果展示</a:t>
            </a:r>
            <a:endParaRPr lang="zh-CN" altLang="zh-CN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zh-CN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1600">
                <a:solidFill>
                  <a:schemeClr val="bg1"/>
                </a:solidFill>
              </a:rPr>
              <a:t>https://daneden.github.io/animate.css/</a:t>
            </a:r>
            <a:endParaRPr lang="zh-CN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" y="0"/>
            <a:ext cx="12192000" cy="684022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237237" y="2747720"/>
            <a:ext cx="52394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day15-转换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3D</a:t>
            </a:r>
            <a:r>
              <a:rPr lang="zh-CN" altLang="zh-CN" sz="2800" dirty="0">
                <a:solidFill>
                  <a:schemeClr val="bg1"/>
                </a:solidFill>
                <a:sym typeface="+mn-ea"/>
              </a:rPr>
              <a:t>属性</a:t>
            </a:r>
            <a:r>
              <a:rPr lang="en-US" altLang="zh-CN" sz="2800" dirty="0">
                <a:solidFill>
                  <a:schemeClr val="bg1"/>
                </a:solidFill>
              </a:rPr>
              <a:t>及动画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0160" y="0"/>
            <a:ext cx="12192000" cy="684022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813133" y="187760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3133" y="307657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5609" y="20114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6110" y="2088515"/>
            <a:ext cx="400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CSS3-动画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609" y="31938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6110" y="324485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CSS3-3D介绍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133" y="415607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TextBox 13"/>
          <p:cNvSpPr txBox="1"/>
          <p:nvPr/>
        </p:nvSpPr>
        <p:spPr>
          <a:xfrm>
            <a:off x="6005609" y="4315239"/>
            <a:ext cx="40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6976110" y="431546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3D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案例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动画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1606550"/>
            <a:ext cx="11018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@keyframes 规则 用于创建动画。在 @keyframes 中规定某项 CSS 样式，能创建由当前样式逐渐改为新样式的动画效果。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animation-name规定 @keyframes 动画的名称。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animation-duration规定动画完成一个周期所花费的秒或毫秒。默认是 0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animation-timing-function速度曲线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ease默认先慢，再快，再慢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linear匀速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ease-in：由慢到快。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ease-out：由快到慢。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ease-in-out：由慢到快再到慢。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step-start跳到鼠标开始那帧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step-end跳到鼠标结束那帧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动画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1786890"/>
            <a:ext cx="1101852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animation-delay规定动画何时开始。默认是 0，允许负值；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animation-iteration-count规定动画被播放的次数。默认是 1，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infinite无限循环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animation-direction规定动画是否在下一周期逆向地播放。默认是 "normal"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alternate反向播放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animation:name duration timing-function delay iteration-count direction;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animation-play-state规定动画是否正在运行或暂停。默认是 "running"。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paused暂停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animation-fill-mode规定对象动画时间之外的状态。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none不改变默认行为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</a:rPr>
              <a:t>	</a:t>
            </a:r>
            <a:r>
              <a:rPr>
                <a:solidFill>
                  <a:schemeClr val="bg1"/>
                </a:solidFill>
              </a:rPr>
              <a:t>forwards当动画完成后，保持最后一个属性值（在最后一个关键帧中定义）。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动画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1929130"/>
            <a:ext cx="110185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注释：在 @keyframes 中创建动画时，把它捆绑到某个选择器，否则不会产生动画效果。通过规定至少以下两项 CSS3 动画属性，即可将动画绑 定到选择器：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1.规定动画的名称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2.规定动画的时长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Internet Explorer 10、Firefox 以及 Opera 支持 @keyframes 规则和 animation 属性。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Internet Explorer 9，以及更早的版本，不支持 @keyframe 规则或 animation 属性。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CSS3-3D介绍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2727325"/>
            <a:ext cx="11018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转换是使元素改变形状、尺寸和位置的一种效果。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可以使用 2D 或 3D 转换来转换元素。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在咱们的转换概念当中：是没有display这么一说的，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通过改变元素的透明度去实现从无到有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" name="图片 5125" descr="3d_ax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4970" y="2621915"/>
            <a:ext cx="1798320" cy="196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</a:t>
            </a:r>
            <a:r>
              <a:rPr sz="2800">
                <a:solidFill>
                  <a:schemeClr val="bg1"/>
                </a:solidFill>
                <a:sym typeface="+mn-ea"/>
              </a:rPr>
              <a:t>景深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2110105"/>
            <a:ext cx="11018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perspective景深(value) 离屏幕多远的距离去观察元素，值越大幅度越小</a:t>
            </a:r>
            <a:r>
              <a:rPr lang="zh-CN">
                <a:solidFill>
                  <a:schemeClr val="bg1"/>
                </a:solidFill>
              </a:rPr>
              <a:t>（常用值</a:t>
            </a:r>
            <a:r>
              <a:rPr lang="en-US" altLang="zh-CN">
                <a:solidFill>
                  <a:schemeClr val="bg1"/>
                </a:solidFill>
              </a:rPr>
              <a:t>900px-1200px</a:t>
            </a:r>
            <a:r>
              <a:rPr lang="zh-CN">
                <a:solidFill>
                  <a:schemeClr val="bg1"/>
                </a:solidFill>
              </a:rPr>
              <a:t>）</a:t>
            </a:r>
            <a:endParaRPr 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>
                <a:solidFill>
                  <a:schemeClr val="accent4"/>
                </a:solidFill>
              </a:rPr>
              <a:t>需要呈现近大远小效果时使用</a:t>
            </a:r>
            <a:endParaRPr lang="zh-CN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#div1{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position: relative;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height: 150px;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width: 150px;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margin: 50px;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padding:10px;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border: 1px solid black;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</a:t>
            </a:r>
            <a:r>
              <a:rPr b="1">
                <a:solidFill>
                  <a:schemeClr val="bg1"/>
                </a:solidFill>
              </a:rPr>
              <a:t>perspective:150px;</a:t>
            </a:r>
            <a:endParaRPr b="1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	-webkit-perspective:150px;  /*Safari and Chrome */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16620" y="3031808"/>
            <a:ext cx="1951990" cy="186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CSS3-3D介绍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586740" y="2110105"/>
            <a:ext cx="110185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rotateX()方法（围绕其在一个给定度数X轴旋转的元素）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>
                <a:solidFill>
                  <a:schemeClr val="bg1"/>
                </a:solidFill>
              </a:rPr>
              <a:t>注意：添加过渡效果比较明显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div{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width:100px;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height:75px;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background-color:red;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border:1px solid black;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transition: all 5s;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div:hover{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transform:rotateX(-180deg);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	-webkit-transform:rotateX(-180deg); /* Safari and Chrome */</a:t>
            </a:r>
            <a:endParaRPr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7848" y="2400300"/>
            <a:ext cx="229552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2302</Words>
  <Application>WPS 演示</Application>
  <PresentationFormat>自定义</PresentationFormat>
  <Paragraphs>186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铭铭铭</cp:lastModifiedBy>
  <cp:revision>938</cp:revision>
  <dcterms:created xsi:type="dcterms:W3CDTF">2015-08-05T01:47:00Z</dcterms:created>
  <dcterms:modified xsi:type="dcterms:W3CDTF">2019-04-16T03:18:15Z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