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90" r:id="rId3"/>
    <p:sldId id="292" r:id="rId4"/>
    <p:sldId id="301" r:id="rId5"/>
    <p:sldId id="448" r:id="rId6"/>
    <p:sldId id="505" r:id="rId8"/>
    <p:sldId id="506" r:id="rId9"/>
    <p:sldId id="507" r:id="rId10"/>
    <p:sldId id="539" r:id="rId11"/>
    <p:sldId id="521" r:id="rId12"/>
    <p:sldId id="510" r:id="rId13"/>
    <p:sldId id="511" r:id="rId14"/>
    <p:sldId id="512" r:id="rId15"/>
    <p:sldId id="515" r:id="rId16"/>
    <p:sldId id="532" r:id="rId17"/>
    <p:sldId id="534" r:id="rId18"/>
    <p:sldId id="533" r:id="rId19"/>
    <p:sldId id="556" r:id="rId20"/>
    <p:sldId id="557" r:id="rId21"/>
    <p:sldId id="517" r:id="rId22"/>
    <p:sldId id="553" r:id="rId23"/>
    <p:sldId id="518" r:id="rId24"/>
    <p:sldId id="29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9"/>
    <a:srgbClr val="E73A1C"/>
    <a:srgbClr val="232A34"/>
    <a:srgbClr val="F60A73"/>
    <a:srgbClr val="053D20"/>
    <a:srgbClr val="003300"/>
    <a:srgbClr val="00B050"/>
    <a:srgbClr val="00DE64"/>
    <a:srgbClr val="007A37"/>
    <a:srgbClr val="2FF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 autoAdjust="0"/>
    <p:restoredTop sz="94660"/>
  </p:normalViewPr>
  <p:slideViewPr>
    <p:cSldViewPr snapToGrid="0">
      <p:cViewPr>
        <p:scale>
          <a:sx n="70" d="100"/>
          <a:sy n="7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2 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0183194" y="1612367"/>
            <a:ext cx="1685925" cy="48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HTML5</a:t>
            </a:r>
            <a:r>
              <a:rPr lang="zh-CN" altLang="en-US" sz="2400" b="1" dirty="0">
                <a:solidFill>
                  <a:schemeClr val="bg1"/>
                </a:solidFill>
              </a:rPr>
              <a:t>基础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38655"/>
            <a:ext cx="103371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Type=“email” 限制用户必须输入email类型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	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Type=“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number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” 限制用户必须输入数字类型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Type=“url” 限制用户必须输入url类型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Type=“range” 产生一个滑动条表单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Type=“search” 产生一个搜索意义的表单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Type=“color” 生成一个颜色选择的表单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Type=“time” 限制用户必须输入时间类型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Type=“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date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” 限制用户必须输入时间类型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Type=“month” 限制用户必须输入月类型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Type=“week” 限制用户必须输入周类型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Type=“datetime-local” 选取本地时间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35785"/>
            <a:ext cx="10337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input类型设置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email：专门用来输入email地址的文本框,如果该文本框中内容不是email地址格式的，则不允许提交。但它不检查email地址是否存在。提交时可以为空，除非加上了required属性。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required属性。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具有multiple属性，它允许在该文本框中输入一串以逗号分隔的email地址。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url类型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专门用来输入URL地址的文本框。如果该文本框中内容不是URL地址格式的，则不允许提交。mail地址。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例：&lt;input name=‘url1’ type=‘url’ value=‘’http://www.baidu.com”&gt;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Number类型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专门用来输入数字的文本框。在提交时会检查其中的内容是否为数字，具有min、max、step的属性。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例：&lt;input name=“number1” type=“number” value=“25” min=“10” max=“100” step=“5” /&gt;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06270"/>
            <a:ext cx="103371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range类型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是用来只允许输入一段范围内数值的文本框，它具有min属性与max属性，及step属性，可以指定每次拖动的步幅。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例： &lt;input name=“range1” type=“range” value=“25” min=“0” max=“100” step=“5” /&gt;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min 最小值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max 最大值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step 数字间隔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32305"/>
            <a:ext cx="103371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</a:rPr>
              <a:t>1</a:t>
            </a:r>
            <a:r>
              <a:rPr lang="zh-CN" altLang="en-US" sz="1600">
                <a:solidFill>
                  <a:schemeClr val="bg1"/>
                </a:solidFill>
              </a:rPr>
              <a:t>、新增属性    placeholder属性：文本框处于未输入状态时文本框中显示的输入提示。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</a:rPr>
              <a:t>2</a:t>
            </a:r>
            <a:r>
              <a:rPr lang="zh-CN" altLang="en-US" sz="1600">
                <a:solidFill>
                  <a:schemeClr val="bg1"/>
                </a:solidFill>
              </a:rPr>
              <a:t>、autofocus属性：给文本框、选择框、或者按钮控件加上该属性，当打开页面时，该控件自动获得焦点，一个页面只能有一个。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</a:rPr>
              <a:t>3</a:t>
            </a:r>
            <a:r>
              <a:rPr lang="zh-CN" altLang="en-US" sz="1600">
                <a:solidFill>
                  <a:schemeClr val="bg1"/>
                </a:solidFill>
              </a:rPr>
              <a:t>、required属性：验证输入不能为空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</a:rPr>
              <a:t>4</a:t>
            </a:r>
            <a:r>
              <a:rPr lang="zh-CN" altLang="en-US" sz="1600">
                <a:solidFill>
                  <a:schemeClr val="bg1"/>
                </a:solidFill>
              </a:rPr>
              <a:t>、autocomplete属性：输入富足和所用的自动完成功能，是一个节省输入时间，同时也十分方便的功能。属性值：on/off。on可是显示指定候补输入的数据列表，使用datalist元素与list属性提供候补输入的数据列表，自动完成时，可以将该datalist元素中的数据作为候补输入的数据在文本框中显示：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&lt;input type="text"  autocomplete="on"  list ="greeting"&gt;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  <a:sym typeface="+mn-ea"/>
              </a:rPr>
              <a:t>5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、novalidate取消验证     可以对form表单添加novalidate属性，即使form表单中的input添加了required，也将不进行验证partten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  <a:sym typeface="+mn-ea"/>
              </a:rPr>
              <a:t>6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、Multiple:可以输入一个或多个值，每个值之间用逗号分开     例：&lt;input type=“email” multiple/&gt; 还可以应用于file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73250"/>
            <a:ext cx="103371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  <a:sym typeface="+mn-ea"/>
              </a:rPr>
              <a:t>7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、pattern属性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pattern用于验证表单输入的内容，通常HTML5的type属性，比如email、tel、number、data类、url等，已经自带了简单的数据格式验证功能了，加上pattern后，前端部分的验证更加简单高效了。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显而易见，pattern的属性值要用正则表达式。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实例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简单的数字验证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数字的验证有两个：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&lt;input type="number" pattern="\d"&gt; 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&lt;input type="number" pattern="[0-9]*"&gt;&lt;/input type="number" pattern="[0-9]*"&gt;&lt;/input type="number" pattern="\d"&gt;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73250"/>
            <a:ext cx="1033716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[abc]     a、b 或 c（简单类）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[^abc]   任何字符，除了 a、b 或 c（否定）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[a-zA-Z] a到 z 或 A 到 Z，两头的字母包括在内（范围）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[a-d[m-p]]   a到 d 或 m 到 p：[a-dm-p]（并集）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[a-z&amp;&amp;[def]]       d、e 或 f（交集）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[a-z&amp;&amp;[^bc]]      a 到 z，除了 b 和 c：[ad-z]（减去）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[a-z&amp;&amp;[^m-p]]   a 到 z，而非 m 到 p：[a-lq-z]（减去）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873250"/>
            <a:ext cx="1033716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信用卡  [0-9]{13,16}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银联卡  ^62[0-5]\d{13,16}$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Visa: ^4[0-9]{12}(?:[0-9]{3})?$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万事达：^5[1-5][0-9]{14}$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QQ号码： [1-9][0-9]{4,14}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手机号码：^(13[0-9]|14[5|7]|15[0|1|2|3|5|6|7|8|9]|18[0|1|2|3|5|6|7|8|9])\d{8}$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身份证：^([0-9]){7,18}(x|X)?$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密码：^[a-zA-Z]\w{5,17}$ 字母开头，长度在6~18之间，只能包含字母、数字和下划线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强密码：^(?=.*\d)(?=.*[a-z])(?=.*[A-Z]).{8,10}$ 包含大小写字母和数字的组合，不能使用特殊字符，长度在8-10之间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7个汉字或14个字符：^[\u4e00-\u9fa5]{1,7}$|^[\dA-Za-z_]{1,14}$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06270"/>
            <a:ext cx="1033716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output：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定义不同类型的输出，如计算结果的输出，或脚本的输出。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注：必须从属于某个表单。即，必须将它书写在表单内部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Output标签IE不支持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对新元素样式的使用：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注意，跟 input 标签设置样式一样，但是要设置标签中局部的样式不能实现。如改变日历的背景色，颜色框的按钮效果，等，这些都不可以实现。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&lt;form action="" oninput="x.value=parseInt(a.value)+parseInt(b.value)"&gt;     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 </a:t>
            </a:r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  0&lt;input id="a" type="range" min="0" max="100"&gt;100+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&lt;input id="b" type="text" value="50"&gt;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 </a:t>
            </a:r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 = &lt;output name="x" for="a b"&gt;&lt;/output&gt; 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&lt;/form&gt;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774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智能表单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06270"/>
            <a:ext cx="1033716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Datalist ：选项列表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例： &lt;input type="url" list="url_list" name="link" /&gt;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&lt;datalist id="url_list"&gt;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&lt;option label="W3School" value="http://www.W3School.com.cn" /&gt;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&lt;option label="Google" value="http://www.google.com" /&gt;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&lt;option label="Microsoft" value="http://www.microsoft.com" /&gt;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&lt;/datalist&gt;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提示：option 元素永远都要设置 value 属性。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list属性：结合datalist元素使用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Video和audio的应用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527175"/>
            <a:ext cx="103371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video元素 定义视频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&lt;video src="movie.ogg" controls="controls"&gt;Video元素&lt;/video&gt;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audio元素 定义音频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&lt;audio src="someaduio.wav"&gt;Audio元素&lt;/audio&gt;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controls属性：如果出现该属性，则向用户显示控件，比如播放按钮。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autoplay属性：如果出现该属性，则视频在就绪后马上播放。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loop属性：重复播放属性。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muted属性：静音属性。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poster属性：规定视频正在下载时显示的图像，直到用户点击播放按钮。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&lt;source&gt; 标签为媒介元素（比如 &lt;video&gt; 和 &lt;audio&gt;）定义媒介资源。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&lt;source&gt; 标签允许您规定可替换的视频/音频文件供浏览器根据它对媒体类型或者编解码器的支持进行选择。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&lt;video controls&gt;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     &lt;source src="../mv/movie.ogg" type="video/ogg"&gt;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       &lt;source src="../mv/web.mp4" type="video/mp4"&gt;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&lt;/video&gt;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Type属性值： 用于视频：video/ogg   video/mp4     video/webm 用于音频：audio/ogg   audio/mpeg   audio/mp3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240" y="0"/>
            <a:ext cx="12192000" cy="684022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237237" y="2747720"/>
            <a:ext cx="523940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day11-</a:t>
            </a:r>
            <a:r>
              <a:rPr lang="zh-CN" altLang="en-US" sz="2800" dirty="0">
                <a:solidFill>
                  <a:schemeClr val="bg1"/>
                </a:solidFill>
              </a:rPr>
              <a:t>HTML5基础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Video和audio的应用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4826000" y="269049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980" y="1834515"/>
            <a:ext cx="4450080" cy="448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9001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 &lt;iframe&gt; 标签-</a:t>
            </a:r>
            <a:r>
              <a:rPr lang="zh-CN" altLang="zh-CN" sz="2800" dirty="0">
                <a:solidFill>
                  <a:schemeClr val="bg1"/>
                </a:solidFill>
                <a:sym typeface="+mn-ea"/>
              </a:rPr>
              <a:t>不是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</a:t>
            </a:r>
            <a:r>
              <a:rPr lang="zh-CN" altLang="en-US" sz="2800" dirty="0">
                <a:solidFill>
                  <a:schemeClr val="bg1"/>
                </a:solidFill>
                <a:sym typeface="+mn-ea"/>
              </a:rPr>
              <a:t>新增</a:t>
            </a:r>
            <a:endParaRPr lang="zh-CN" altLang="en-US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85" y="1564640"/>
            <a:ext cx="6200775" cy="522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232A34"/>
              </a:solidFill>
            </a:endParaRPr>
          </a:p>
        </p:txBody>
      </p:sp>
      <p:pic>
        <p:nvPicPr>
          <p:cNvPr id="3074" name="Picture 2" descr="C:\Users\Administrator\Desktop\未标题-2拷贝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72668" y="1064927"/>
            <a:ext cx="9260693" cy="5208787"/>
          </a:xfrm>
          <a:prstGeom prst="rect">
            <a:avLst/>
          </a:prstGeom>
          <a:noFill/>
        </p:spPr>
      </p:pic>
      <p:pic>
        <p:nvPicPr>
          <p:cNvPr id="3076" name="Picture 4" descr="C:\Users\Administrator\Desktop\做教育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456" y="-2452702"/>
            <a:ext cx="18286413" cy="10285413"/>
          </a:xfrm>
          <a:prstGeom prst="rect">
            <a:avLst/>
          </a:prstGeom>
          <a:noFill/>
        </p:spPr>
      </p:pic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6857" y="4220266"/>
            <a:ext cx="1560786" cy="468119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3657600" y="2317531"/>
            <a:ext cx="4556233" cy="1056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45888" y="2490947"/>
            <a:ext cx="4674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232A34"/>
                </a:solidFill>
              </a:rPr>
              <a:t>THANK  YOU</a:t>
            </a:r>
            <a:endParaRPr lang="zh-CN" altLang="en-US" sz="4000" b="1" dirty="0">
              <a:solidFill>
                <a:srgbClr val="232A3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未标题-3拷贝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10160" y="0"/>
            <a:ext cx="12192000" cy="684022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3" name="矩形 2"/>
          <p:cNvSpPr/>
          <p:nvPr/>
        </p:nvSpPr>
        <p:spPr>
          <a:xfrm>
            <a:off x="5813133" y="1877609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813133" y="30765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05609" y="201141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6110" y="2088515"/>
            <a:ext cx="400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HTML5发展史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05609" y="319382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 smtClean="0">
                <a:solidFill>
                  <a:schemeClr val="bg1"/>
                </a:solidFill>
                <a:latin typeface="+mn-ea"/>
              </a:rPr>
              <a:t>2</a:t>
            </a:r>
            <a:endParaRPr lang="zh-CN" altLang="en-US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6110" y="324485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HTML5兼容问题讲解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133" y="415607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6" name="TextBox 13"/>
          <p:cNvSpPr txBox="1"/>
          <p:nvPr/>
        </p:nvSpPr>
        <p:spPr>
          <a:xfrm>
            <a:off x="6005609" y="4315239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6976110" y="431546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HTML5新标签讲解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3133" y="5255895"/>
            <a:ext cx="790833" cy="790833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smtClean="0"/>
              <a:t>       </a:t>
            </a:r>
            <a:endParaRPr lang="zh-CN" altLang="en-US" dirty="0"/>
          </a:p>
        </p:txBody>
      </p:sp>
      <p:sp>
        <p:nvSpPr>
          <p:cNvPr id="11" name="TextBox 13"/>
          <p:cNvSpPr txBox="1"/>
          <p:nvPr/>
        </p:nvSpPr>
        <p:spPr>
          <a:xfrm>
            <a:off x="6005609" y="5415059"/>
            <a:ext cx="4019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4</a:t>
            </a:r>
            <a:endParaRPr lang="en-US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TextBox 16"/>
          <p:cNvSpPr txBox="1"/>
          <p:nvPr/>
        </p:nvSpPr>
        <p:spPr>
          <a:xfrm>
            <a:off x="6976110" y="5415280"/>
            <a:ext cx="3334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dirty="0" smtClean="0">
                <a:solidFill>
                  <a:schemeClr val="bg1"/>
                </a:solidFill>
              </a:rPr>
              <a:t>HTML5新增应用标签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发展史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677035"/>
            <a:ext cx="951420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HTML5草案的前身名为 Web Applications 1.0，于2004年被WHATWG（网页超文本应用技术工作小组）提出，于2007年被W3C接纳，并成立了新的 HTML 工作团队。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HTML 5 的第一份正式草案已于2008年1月22日公布。HTML5 仍处于完善之中。然而，大部分现代浏览器已经具备了某些 HTML5 支持。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2012年12月17日，万维网联盟（W3C）正式宣布凝结了大量网络工作者心血的HTML5规范已经正式定稿。根据W3C的发言稿称：“开放的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HTML5是</a:t>
            </a:r>
            <a:r>
              <a:rPr lang="zh-CN" altLang="en-US">
                <a:solidFill>
                  <a:schemeClr val="bg1"/>
                </a:solidFill>
              </a:rPr>
              <a:t>Web网络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平台的</a:t>
            </a:r>
            <a:r>
              <a:rPr lang="zh-CN" altLang="en-US">
                <a:solidFill>
                  <a:schemeClr val="bg1"/>
                </a:solidFill>
              </a:rPr>
              <a:t>奠基石。”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2013年5月6日， HTML 5.1正式草案公布。该规范定义了第五次重大版本，第一次要修订万维网的核心语言：超文本标记语言（HTML）。在这个版本中，新功能不断推出，以帮助Web应用程序的作者，努力提高新元素交互操作性。</a:t>
            </a:r>
            <a:endParaRPr lang="zh-CN" altLang="en-US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本次草案的发布，从2012年12月27日至今，进行了多达近百项的修改，包括HTML和XHTML的标签，相关的API、Canvas等，同时HTML5的图像img标签及svg也进行了改进，性能得到进一步提升。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的浏览器兼容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2809875"/>
            <a:ext cx="9514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支持Html5的浏览器包括Firefox（火狐浏览器），IE9及其更高版本，Chrome（谷歌浏览器），Safari，Opera等；国内的 遨游浏览器（Maxthon），以及基于IE或Chromium（Chrome的工程版或称实验版）所推出的360浏览器、搜狗浏览器、QQ浏览器、猎豹 浏览器等国产浏览器同样具备支持HTML5的能力。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语法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535430"/>
            <a:ext cx="951420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内容类型（ContentType）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HTML5的文件扩展符与内容类型保持不变，仍然为".html"或".htm"。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DOCTYPE声明 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&lt;!DOCTYPE html&gt;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不区分大小写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指定字符集编码  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&lt;meta charset="UTF-8"&gt;</a:t>
            </a:r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zh-CN" sz="1600">
                <a:solidFill>
                  <a:schemeClr val="bg1"/>
                </a:solidFill>
              </a:rPr>
              <a:t>国际编码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可省略标记的元素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不允许写结束标记的元素：br、col、embed、hr、img、input、link、meta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可以省略结束标记的元素：li、dt、dd、p、option、colgroup、thead、tbody、tfoot、tr、td、th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可以省略全部标记的元素：html、head、body、colgroup、tbody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省略引号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属性值可以使用双引号，也可以使用单引号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新增</a:t>
            </a:r>
            <a:r>
              <a:rPr lang="en-US" altLang="zh-CN" sz="2800" b="1" dirty="0">
                <a:solidFill>
                  <a:schemeClr val="accent4"/>
                </a:solidFill>
                <a:sym typeface="+mn-ea"/>
              </a:rPr>
              <a:t>语义化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标签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51355"/>
            <a:ext cx="9514205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</a:rPr>
              <a:t>section</a:t>
            </a:r>
            <a:r>
              <a:rPr lang="zh-CN" altLang="en-US" sz="1600">
                <a:solidFill>
                  <a:schemeClr val="bg1"/>
                </a:solidFill>
              </a:rPr>
              <a:t>元素 表示页面中的一个内容区块</a:t>
            </a:r>
            <a:r>
              <a:rPr lang="en-US" altLang="zh-CN" sz="1600">
                <a:solidFill>
                  <a:schemeClr val="bg1"/>
                </a:solidFill>
              </a:rPr>
              <a:t>				div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en-US" altLang="zh-CN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</a:rPr>
              <a:t>header</a:t>
            </a:r>
            <a:r>
              <a:rPr lang="zh-CN" altLang="en-US" sz="1600">
                <a:solidFill>
                  <a:schemeClr val="bg1"/>
                </a:solidFill>
              </a:rPr>
              <a:t>元素 表示页面中一个内容区块或整个页面的标题</a:t>
            </a:r>
            <a:r>
              <a:rPr lang="en-US" altLang="zh-CN" sz="1600">
                <a:solidFill>
                  <a:schemeClr val="bg1"/>
                </a:solidFill>
              </a:rPr>
              <a:t>		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</a:rPr>
              <a:t>footer</a:t>
            </a:r>
            <a:r>
              <a:rPr lang="zh-CN" altLang="en-US" sz="1600">
                <a:solidFill>
                  <a:schemeClr val="bg1"/>
                </a:solidFill>
              </a:rPr>
              <a:t>元素 表示页面中一个内容区块或整个页面的脚注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</a:rPr>
              <a:t>nav</a:t>
            </a:r>
            <a:r>
              <a:rPr lang="zh-CN" altLang="en-US" sz="1600">
                <a:solidFill>
                  <a:schemeClr val="bg1"/>
                </a:solidFill>
              </a:rPr>
              <a:t>元素 表示页面中导航链接部分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article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元素 表示一块与上下文无关的独立的内容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  <a:sym typeface="+mn-ea"/>
              </a:rPr>
              <a:t>aside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元素 在article之外的，与article内容相关的辅助信息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</a:rPr>
              <a:t>figure</a:t>
            </a:r>
            <a:r>
              <a:rPr lang="zh-CN" altLang="en-US" sz="1600">
                <a:solidFill>
                  <a:schemeClr val="bg1"/>
                </a:solidFill>
              </a:rPr>
              <a:t>元素 表示一段独立的流内容，使用figcaption元素为其添加标题(第一个或最后一个子元素的位置)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bg1"/>
                </a:solidFill>
              </a:rPr>
              <a:t>main</a:t>
            </a:r>
            <a:r>
              <a:rPr lang="zh-CN" altLang="en-US" sz="1600">
                <a:solidFill>
                  <a:schemeClr val="bg1"/>
                </a:solidFill>
              </a:rPr>
              <a:t>元素 表示页面中的主要的内容 (ie不兼容)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兼容低版本浏览器： &lt;script src=“html5.js”&gt;&lt;/script&gt;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新增</a:t>
            </a:r>
            <a:r>
              <a:rPr lang="en-US" altLang="zh-CN" sz="2800" b="1" dirty="0">
                <a:solidFill>
                  <a:schemeClr val="accent4"/>
                </a:solidFill>
                <a:sym typeface="+mn-ea"/>
              </a:rPr>
              <a:t>语义化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标签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51355"/>
            <a:ext cx="95142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</a:rPr>
              <a:t>&lt;dialog&gt;</a:t>
            </a:r>
            <a:r>
              <a:rPr lang="zh-CN" altLang="en-US" sz="1600">
                <a:solidFill>
                  <a:schemeClr val="bg1"/>
                </a:solidFill>
              </a:rPr>
              <a:t> 标签定义对话框或窗口。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属性open	规定 dialog 元素是活动的，用户可与之交互。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&lt;dialog open&gt;这是打开的对话窗口&lt;/dialog&gt;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</a:rPr>
              <a:t>&lt;canvas&gt;</a:t>
            </a:r>
            <a:r>
              <a:rPr lang="zh-CN" altLang="en-US" sz="1600">
                <a:solidFill>
                  <a:schemeClr val="bg1"/>
                </a:solidFill>
              </a:rPr>
              <a:t>画布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HTML5 &lt;canvas&gt; 元素用于图形的绘制，通过脚本 (通常是JavaScript)来完成.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&lt;canvas&gt; 标签只是图形容器，您必须使用脚本来绘制图形。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你可以通过多种方法使用 canvas 绘制路径,盒、圆、字符以及添加图像。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&lt;canvas id="myCanvas" width="200" height="100" style="border:1px solid #000000;"&gt; &lt;/canvas&gt;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兼容低版本浏览器： &lt;script src=“html5.js”&gt;&lt;/script&gt;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-39370"/>
            <a:ext cx="12192000" cy="6936740"/>
          </a:xfrm>
          <a:prstGeom prst="rect">
            <a:avLst/>
          </a:prstGeom>
          <a:solidFill>
            <a:srgbClr val="232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32A34"/>
                </a:solidFill>
              </a:rPr>
              <a:t>css基础语法</a:t>
            </a:r>
            <a:endParaRPr lang="zh-CN" altLang="en-US" dirty="0">
              <a:solidFill>
                <a:srgbClr val="232A34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472966"/>
            <a:ext cx="12192000" cy="945931"/>
          </a:xfrm>
          <a:prstGeom prst="rect">
            <a:avLst/>
          </a:prstGeom>
          <a:solidFill>
            <a:srgbClr val="EA55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6430" y="687070"/>
            <a:ext cx="5895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HTML5  新增</a:t>
            </a:r>
            <a:r>
              <a:rPr lang="en-US" altLang="zh-CN" sz="2800" b="1" dirty="0">
                <a:solidFill>
                  <a:schemeClr val="accent4"/>
                </a:solidFill>
                <a:sym typeface="+mn-ea"/>
              </a:rPr>
              <a:t>语义化</a:t>
            </a:r>
            <a:r>
              <a:rPr lang="en-US" altLang="zh-CN" sz="2800" dirty="0">
                <a:solidFill>
                  <a:schemeClr val="bg1"/>
                </a:solidFill>
                <a:sym typeface="+mn-ea"/>
              </a:rPr>
              <a:t>标签</a:t>
            </a:r>
            <a:endParaRPr lang="en-US" altLang="zh-CN" sz="2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Picture 3" descr="C:\Users\Administrator\Desktop\未标题-1-01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310648" y="6112122"/>
            <a:ext cx="1560786" cy="468119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646430" y="1951355"/>
            <a:ext cx="951420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&lt;!--[if lt IE9]&gt;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&lt;script&gt;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(function() {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if (!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/*@cc_on!@*/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0) return;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var e = "abbr, article, aside, audio, canvas, datalist, details, dialog, eventsource, figure, footer, header, hgroup, mark, menu, meter, nav, output, progress, section, time, video".split(', ');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var i= e.length;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while (i--){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    document.createElement(e[i])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     }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		})() 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en-US" altLang="zh-CN" sz="1600">
                <a:solidFill>
                  <a:schemeClr val="bg1"/>
                </a:solidFill>
              </a:rPr>
              <a:t>	</a:t>
            </a:r>
            <a:r>
              <a:rPr lang="zh-CN" altLang="en-US" sz="1600">
                <a:solidFill>
                  <a:schemeClr val="bg1"/>
                </a:solidFill>
              </a:rPr>
              <a:t>&lt;/script&gt;</a:t>
            </a:r>
            <a:endParaRPr lang="zh-CN" altLang="en-US" sz="1600">
              <a:solidFill>
                <a:schemeClr val="bg1"/>
              </a:solidFill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1600">
                <a:solidFill>
                  <a:schemeClr val="bg1"/>
                </a:solidFill>
              </a:rPr>
              <a:t>&lt;![endif]--&gt;		</a:t>
            </a:r>
            <a:endParaRPr lang="zh-CN" altLang="en-US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6061</Words>
  <Application>WPS 演示</Application>
  <PresentationFormat>自定义</PresentationFormat>
  <Paragraphs>378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 Unicode MS</vt:lpstr>
      <vt:lpstr>第一PPT模板网：www.1ppt.com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铭铭铭</cp:lastModifiedBy>
  <cp:revision>700</cp:revision>
  <dcterms:created xsi:type="dcterms:W3CDTF">2015-08-05T01:47:00Z</dcterms:created>
  <dcterms:modified xsi:type="dcterms:W3CDTF">2019-06-25T09:44:07Z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