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0" r:id="rId3"/>
    <p:sldId id="292" r:id="rId4"/>
    <p:sldId id="301" r:id="rId5"/>
    <p:sldId id="448" r:id="rId6"/>
    <p:sldId id="540" r:id="rId8"/>
    <p:sldId id="541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4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83194" y="1612367"/>
            <a:ext cx="168592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HTML5</a:t>
            </a:r>
            <a:r>
              <a:rPr lang="zh-CN" altLang="en-US" sz="2400" b="1" dirty="0">
                <a:solidFill>
                  <a:schemeClr val="bg1"/>
                </a:solidFill>
              </a:rPr>
              <a:t>基础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CSS3-过渡transition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95142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b="1">
                <a:solidFill>
                  <a:schemeClr val="bg1"/>
                </a:solidFill>
              </a:rPr>
              <a:t>transition-property</a:t>
            </a:r>
            <a:r>
              <a:rPr>
                <a:solidFill>
                  <a:schemeClr val="bg1"/>
                </a:solidFill>
              </a:rPr>
              <a:t>规定应用过渡的 CSS 属性的名称。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b="1">
                <a:solidFill>
                  <a:schemeClr val="bg1"/>
                </a:solidFill>
              </a:rPr>
              <a:t>transition-duration</a:t>
            </a:r>
            <a:r>
              <a:rPr>
                <a:solidFill>
                  <a:schemeClr val="bg1"/>
                </a:solidFill>
              </a:rPr>
              <a:t>定义过渡效果花费的时间。默认是 </a:t>
            </a:r>
            <a:r>
              <a:rPr lang="en-US">
                <a:solidFill>
                  <a:schemeClr val="bg1"/>
                </a:solidFill>
              </a:rPr>
              <a:t>0</a:t>
            </a:r>
            <a:r>
              <a:rPr>
                <a:solidFill>
                  <a:schemeClr val="bg1"/>
                </a:solidFill>
              </a:rPr>
              <a:t>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b="1">
                <a:solidFill>
                  <a:schemeClr val="bg1"/>
                </a:solidFill>
              </a:rPr>
              <a:t>transition-timing-function</a:t>
            </a:r>
            <a:r>
              <a:rPr>
                <a:solidFill>
                  <a:schemeClr val="bg1"/>
                </a:solidFill>
              </a:rPr>
              <a:t>规定过渡效果的时间曲线。默认是 "ease"。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ease规定慢速开始，然后变快，然后慢速结束的过渡效果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linear规定以相同速度开始至结束的过渡效果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ease-in规定以慢速开始的过渡效果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ease-out规定以慢速结束的过渡效果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ease-in-out规定以慢速开始和结束的过渡效果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CSS3-过渡transition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9514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b="1">
                <a:solidFill>
                  <a:schemeClr val="bg1"/>
                </a:solidFill>
              </a:rPr>
              <a:t>transition-delay</a:t>
            </a:r>
            <a:r>
              <a:rPr>
                <a:solidFill>
                  <a:schemeClr val="bg1"/>
                </a:solidFill>
              </a:rPr>
              <a:t>规定过渡效果何时开始。默认是 0。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transition ：[ transition-property ] || [ transition-duration ] || [ transition-timing-function ] || [ transition-delay ]简写属性，用于在一个属性中设置四个过渡属性。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4333240"/>
            <a:ext cx="562864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CSS3-过渡transition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95142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注释：CSS3 过渡是元素从一种样式逐渐改变为另一种的效果。要实现这一点，必须规定两项内容：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1.规定把效果添加到哪个 CSS 属性上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2.规定效果的时长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Internet Explorer 10、Firefox、Chrome 以及 Opera 支持 transition 属性。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Safari 需要前缀 -webkit-。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Internet Explorer 9 以及更早的版本，不支持 transition 属性。 Chrome 25 以及更早的版本，需要前缀 -webkit-。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鼠标划过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2253" y="5414010"/>
            <a:ext cx="1114425" cy="1104900"/>
          </a:xfrm>
          <a:prstGeom prst="rect">
            <a:avLst/>
          </a:prstGeom>
        </p:spPr>
      </p:pic>
      <p:pic>
        <p:nvPicPr>
          <p:cNvPr id="9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1593" y="5442585"/>
            <a:ext cx="2981325" cy="1047750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4159250" y="5804535"/>
            <a:ext cx="1969135" cy="3240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CSS3-转换transform(2d&amp;&amp;3d)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11018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1、translate( ,)偏移方法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translate()根据左(X轴)和顶部(Y轴)位置给定的参数，从当前元素位置移动。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Internet Explorer 10, Firefox, 和 Opera支持transform 属性.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Chrome 和 Safari 要求前缀 -webkit- 版本.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注意： Internet Explorer 9 要求前缀 -ms- 版本.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translateX(x) 定义转换，只是用 X 轴的值。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translateY(y) 定义转换，只是用 Y 轴的值。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#div2{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transform:translate(30px,50px);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-ms-transform:translate(30px,50px);  IE 9 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-webkit-transform:translate(30px,50px); */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2088" y="3556318"/>
            <a:ext cx="315277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CSS3-2D转换transform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11018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2、rotate()旋转方法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rotate()方法，在一个给定度数顺时针旋转的元素。负值是允许的，这样是元素逆时针旋转。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#div2{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transform:rotate(30deg);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-ms-transform:rotate(30deg);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-webkit-transform:rotate(30deg); 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4895" y="3280093"/>
            <a:ext cx="3657600" cy="311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CSS3-2D转换transform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11018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3、scale( ,)缩放方法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scale()方法，该元素增加或减少的大小，取决于宽度（X轴）和高度（Y轴）的参数：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div 元素的宽度是原始大小的两倍，高度是原始大小的三倍。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div 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margin: 150px;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width: 200px;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height: 100px;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background-color: yellow;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-ms-transform: scale(2,3); /* IE 9 */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-webkit-transform: scale(2,3); /* Safari */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transform: scale(2,3); /* 标准语法 */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4211320"/>
            <a:ext cx="1863090" cy="19005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40450" y="4844415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之前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295" y="3837940"/>
            <a:ext cx="2780030" cy="28359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81490" y="4844415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之后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012430" y="5093970"/>
            <a:ext cx="862965" cy="32385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CSS3-2D转换transform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1101852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4、skew( ,)扭曲方法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skew()方法，该元素会根据横向（X轴）和垂直（Y轴）线参数给定角度：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#div2{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transform:skew(30deg,20deg);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-ms-transform:skew(30deg,20deg); 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-webkit-transform:skew(30deg,20deg); 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8423" y="3113723"/>
            <a:ext cx="3228975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CSS3-2D转换transform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110185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transform-origin设置旋转元素的基点位置： transform-origin: </a:t>
            </a:r>
            <a:r>
              <a:rPr lang="en-US">
                <a:solidFill>
                  <a:schemeClr val="bg1"/>
                </a:solidFill>
              </a:rPr>
              <a:t>50</a:t>
            </a:r>
            <a:r>
              <a:rPr>
                <a:solidFill>
                  <a:schemeClr val="bg1"/>
                </a:solidFill>
              </a:rPr>
              <a:t>% 0%;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808605"/>
            <a:ext cx="5761990" cy="377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" y="0"/>
            <a:ext cx="12192000" cy="684022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237237" y="2747720"/>
            <a:ext cx="52394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day14-渐变及2D转换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0160" y="0"/>
            <a:ext cx="12192000" cy="684022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813133" y="187760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3133" y="307657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5609" y="20114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6110" y="2088515"/>
            <a:ext cx="400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背景渐变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609" y="31938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6110" y="324485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过渡transition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133" y="415607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TextBox 13"/>
          <p:cNvSpPr txBox="1"/>
          <p:nvPr/>
        </p:nvSpPr>
        <p:spPr>
          <a:xfrm>
            <a:off x="6005609" y="4315239"/>
            <a:ext cx="40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6976110" y="431546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2D转换transform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CSS3-背景渐变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856740"/>
            <a:ext cx="95142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CSS3 渐变（gradient）可以让你在两个或多个指定的颜色之间显示平稳的过渡。 以前，你必须使用图像来实现这些效果，现在通过使用 CSS3 的渐变（gradients）即可实现。此外，渐变效果的元素在放大时看起来效果更好，因为渐变（gradient）是由浏览器生成的。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430" y="4095115"/>
            <a:ext cx="1569720" cy="1576070"/>
          </a:xfrm>
          <a:prstGeom prst="rect">
            <a:avLst/>
          </a:prstGeom>
        </p:spPr>
      </p:pic>
      <p:pic>
        <p:nvPicPr>
          <p:cNvPr id="18" name="图片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885" y="4095115"/>
            <a:ext cx="1590040" cy="1477010"/>
          </a:xfrm>
          <a:prstGeom prst="rect">
            <a:avLst/>
          </a:prstGeom>
        </p:spPr>
      </p:pic>
      <p:pic>
        <p:nvPicPr>
          <p:cNvPr id="2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9938" y="4136073"/>
            <a:ext cx="1398905" cy="1393825"/>
          </a:xfrm>
          <a:prstGeom prst="rect">
            <a:avLst/>
          </a:prstGeom>
        </p:spPr>
      </p:pic>
      <p:pic>
        <p:nvPicPr>
          <p:cNvPr id="20" name="图片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2088" y="3849688"/>
            <a:ext cx="1966595" cy="1966595"/>
          </a:xfrm>
          <a:prstGeom prst="rect">
            <a:avLst/>
          </a:prstGeom>
        </p:spPr>
      </p:pic>
      <p:pic>
        <p:nvPicPr>
          <p:cNvPr id="7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0200" y="4104323"/>
            <a:ext cx="1446530" cy="145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CSS3-背景渐变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663700"/>
            <a:ext cx="95142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一、背景渐变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1、背景色的渐变线性渐变background: gradient（有兼容性的问题-webkit- -moz-）【老式写法】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div{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width: 500px;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height:500px;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margin:10px;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float: left;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border: 1px solid #f66;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 -webkit-gradient(linear,0 0,0 100%,from(#f00),to(#0000FF));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 -moz-gradient(linear,0 0,0 100%,from(#f00),to(#0000FF));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background:-webkit-gradient(linear,left top,left bottom,from(#f00),to(#00f));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2405" y="2988310"/>
            <a:ext cx="1569720" cy="1576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CSS3-背景渐变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95475"/>
            <a:ext cx="951420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背景色的渐变线性渐变background: gradient（有兼容性的问题-webkit- -moz-）【老式写法】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div{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width: 500px;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height:500px;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margin:10px;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border: 1px solid #f66;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background:-webkit-gradient(linear,0% 0%,100% 100%,color-stop(0.1,rgb(255,0,0)),color-stop(0.5,rgb(255,255,0)),color-stop(1,rgb(0,0,255)));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5910" y="2690495"/>
            <a:ext cx="1590040" cy="1477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CSS3-背景渐变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951420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</a:rPr>
              <a:t>新写法</a:t>
            </a:r>
            <a:r>
              <a:rPr lang="en-US" altLang="zh-CN" b="1">
                <a:solidFill>
                  <a:schemeClr val="bg1"/>
                </a:solidFill>
              </a:rPr>
              <a:t>---</a:t>
            </a:r>
            <a:r>
              <a:rPr lang="zh-CN" altLang="en-US" b="1">
                <a:solidFill>
                  <a:schemeClr val="bg1"/>
                </a:solidFill>
              </a:rPr>
              <a:t>线性渐变</a:t>
            </a:r>
            <a:endParaRPr lang="zh-CN" altLang="en-US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div{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width: 500px;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height:500px;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margin:10px;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 -webkit-linear-gradient(top,red,white,blue);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 -moz-linear-gradient(top,red,white,blue);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1128" y="2731453"/>
            <a:ext cx="1398905" cy="139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CSS3-背景渐变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951420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</a:rPr>
              <a:t>新写法</a:t>
            </a:r>
            <a:r>
              <a:rPr lang="en-US" altLang="zh-CN" b="1">
                <a:solidFill>
                  <a:schemeClr val="bg1"/>
                </a:solidFill>
              </a:rPr>
              <a:t>---</a:t>
            </a:r>
            <a:r>
              <a:rPr lang="zh-CN" altLang="en-US" b="1">
                <a:solidFill>
                  <a:schemeClr val="bg1"/>
                </a:solidFill>
              </a:rPr>
              <a:t>径向渐变</a:t>
            </a:r>
            <a:endParaRPr lang="zh-CN" altLang="en-US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div{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width: 500px;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height:500px;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margin:10px;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 -webkit-radial-gradient(50% 50%,black,white,blue);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 -moz-radial-gradient(50% 50%,black,white,blue);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2513" y="2239328"/>
            <a:ext cx="1966595" cy="196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CSS3-背景渐变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43560" y="1889760"/>
            <a:ext cx="95142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</a:rPr>
              <a:t>新写法</a:t>
            </a:r>
            <a:r>
              <a:rPr lang="en-US" altLang="zh-CN" b="1">
                <a:solidFill>
                  <a:schemeClr val="bg1"/>
                </a:solidFill>
              </a:rPr>
              <a:t>---</a:t>
            </a:r>
            <a:r>
              <a:rPr lang="zh-CN" altLang="en-US" b="1">
                <a:solidFill>
                  <a:schemeClr val="bg1"/>
                </a:solidFill>
              </a:rPr>
              <a:t>重复径向渐变</a:t>
            </a:r>
            <a:endParaRPr lang="zh-CN" altLang="en-US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div{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width:200px;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height:200px;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padding: 20px;				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	background:-webkit-repeating-radial-gradient(circle contain,#f00,#ff0 10%,#f00 15%)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7020" y="2532698"/>
            <a:ext cx="1446530" cy="145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3363</Words>
  <Application>WPS 演示</Application>
  <PresentationFormat>自定义</PresentationFormat>
  <Paragraphs>234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铭铭铭</cp:lastModifiedBy>
  <cp:revision>864</cp:revision>
  <dcterms:created xsi:type="dcterms:W3CDTF">2015-08-05T01:47:00Z</dcterms:created>
  <dcterms:modified xsi:type="dcterms:W3CDTF">2019-07-01T07:52:58Z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