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17c7cb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17c7cb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17c7cb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17c7cb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17c7cb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17c7cb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17c7cb9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17c7cb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17c7cb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17c7cb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17c7cb9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17c7cb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17c7cb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17c7cb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17c7cb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17c7cb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17c7cb9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17c7cb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cdn.theatlantic.com/static/mt/assets/politics/2050_Map_Megaregions2008_150.p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axfoundation.org/state-individual-income-tax-rates-brackets-2018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on Metro Areas and State </a:t>
            </a:r>
            <a:r>
              <a:rPr lang="en"/>
              <a:t>Boundaries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Coursera Capstone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state </a:t>
            </a:r>
            <a:r>
              <a:rPr lang="en"/>
              <a:t>boundaries</a:t>
            </a:r>
            <a:r>
              <a:rPr lang="en"/>
              <a:t> running through a </a:t>
            </a:r>
            <a:r>
              <a:rPr lang="en"/>
              <a:t>metropolitan</a:t>
            </a:r>
            <a:r>
              <a:rPr lang="en"/>
              <a:t> area can take away from urban planning cohesion and lead to large groups of segmentation which have  net negative effect on the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planners and </a:t>
            </a:r>
            <a:r>
              <a:rPr lang="en"/>
              <a:t>politicians</a:t>
            </a:r>
            <a:r>
              <a:rPr lang="en"/>
              <a:t> alike to need to figure ways out to make special incentives to prevent the creation of bedroom </a:t>
            </a:r>
            <a:r>
              <a:rPr lang="en"/>
              <a:t>community</a:t>
            </a:r>
            <a:r>
              <a:rPr lang="en"/>
              <a:t> and work only communities which have a negative effect on the metro area as a whole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proposal in the Kansas City area will make a special tax incentive to help lessen the effects and differences between state lines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suggests that this is needed in areas where </a:t>
            </a:r>
            <a:r>
              <a:rPr lang="en"/>
              <a:t>political</a:t>
            </a:r>
            <a:r>
              <a:rPr lang="en"/>
              <a:t> </a:t>
            </a:r>
            <a:r>
              <a:rPr lang="en"/>
              <a:t>boundaries</a:t>
            </a:r>
            <a:r>
              <a:rPr lang="en"/>
              <a:t> cross population centers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State </a:t>
            </a:r>
            <a:r>
              <a:rPr lang="en"/>
              <a:t>Boundaries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</a:t>
            </a:r>
            <a:r>
              <a:rPr lang="en"/>
              <a:t>Boundaries</a:t>
            </a:r>
            <a:r>
              <a:rPr lang="en"/>
              <a:t> not only denote a difference between two different states, but also two different sets of laws, two different tax codes, and two different business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York, New Jersey and </a:t>
            </a:r>
            <a:r>
              <a:rPr lang="en"/>
              <a:t>Connecticut’s</a:t>
            </a:r>
            <a:r>
              <a:rPr lang="en"/>
              <a:t> </a:t>
            </a:r>
            <a:r>
              <a:rPr lang="en"/>
              <a:t>boundaries</a:t>
            </a:r>
            <a:r>
              <a:rPr lang="en"/>
              <a:t> have historically effected how the New York City Metro has formed.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Prime example is the Kansas City metro which is straddled between Kansas and Missouri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Studies done in the Kanasas City Metro have shown unequal urban development which has been detrimental to the metro area.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Multi-State Metro Areas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579250" y="1152475"/>
            <a:ext cx="22530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Megaregions form, state </a:t>
            </a:r>
            <a:r>
              <a:rPr lang="en"/>
              <a:t>boundaries</a:t>
            </a:r>
            <a:r>
              <a:rPr lang="en"/>
              <a:t> will play a more crucial role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76" y="751300"/>
            <a:ext cx="6191149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756850" y="3004700"/>
            <a:ext cx="19983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Image 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https://cdn.theatlantic.com/static/mt/assets/politics/2050_Map_Megaregions2008_150.png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1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Regions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8" y="1119813"/>
            <a:ext cx="4524375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113" y="477463"/>
            <a:ext cx="37814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Taxes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25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Sioux City Metro, this is a huge reason for the skewed development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https://taxfoundation.org/state-individual-income-tax-rates-brackets-2018/</a:t>
            </a:r>
            <a:r>
              <a:rPr lang="en"/>
              <a:t>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506" y="115425"/>
            <a:ext cx="59567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Regions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Sioux Falls since in one State: South Dakota. The Sioux City Metro spread into three states: Iowa, Nebraska, and South Dakota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metro areas are an hour </a:t>
            </a:r>
            <a:r>
              <a:rPr lang="en"/>
              <a:t>apart</a:t>
            </a:r>
            <a:r>
              <a:rPr lang="en"/>
              <a:t> and have very </a:t>
            </a:r>
            <a:r>
              <a:rPr lang="en"/>
              <a:t>similar</a:t>
            </a:r>
            <a:r>
              <a:rPr lang="en"/>
              <a:t> cultures and </a:t>
            </a:r>
            <a:r>
              <a:rPr lang="en"/>
              <a:t>industries</a:t>
            </a:r>
            <a:r>
              <a:rPr lang="en"/>
              <a:t>. This was done to isolate the </a:t>
            </a:r>
            <a:r>
              <a:rPr lang="en"/>
              <a:t>independent</a:t>
            </a:r>
            <a:r>
              <a:rPr lang="en"/>
              <a:t> </a:t>
            </a:r>
            <a:r>
              <a:rPr lang="en"/>
              <a:t>variable</a:t>
            </a:r>
            <a:r>
              <a:rPr lang="en"/>
              <a:t> (State </a:t>
            </a:r>
            <a:r>
              <a:rPr lang="en"/>
              <a:t>Boundaries</a:t>
            </a:r>
            <a:r>
              <a:rPr lang="en"/>
              <a:t> vs No State </a:t>
            </a:r>
            <a:r>
              <a:rPr lang="en"/>
              <a:t>Boundaries</a:t>
            </a:r>
            <a:r>
              <a:rPr lang="en"/>
              <a:t>.)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Zip Code with the </a:t>
            </a:r>
            <a:r>
              <a:rPr lang="en"/>
              <a:t>different</a:t>
            </a:r>
            <a:r>
              <a:rPr lang="en"/>
              <a:t> neighborhoods and Lat Lons were used. Income was also found for each different area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 Lons were put into Foursquare API and the top 10 </a:t>
            </a:r>
            <a:r>
              <a:rPr lang="en"/>
              <a:t>results</a:t>
            </a:r>
            <a:r>
              <a:rPr lang="en"/>
              <a:t> for each venue were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learning: One Hot coding as well as K-clustering was used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52500" y="19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88606"/>
            <a:ext cx="9143998" cy="195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98585"/>
            <a:ext cx="9144000" cy="183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the data the clearly is a difference between the Tri State Sioux City Metro and the single state Sioux Falls Metro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</a:t>
            </a:r>
            <a:r>
              <a:rPr lang="en"/>
              <a:t> a grocery tax in South Dakota, Dakota Dunes mainly has gas and </a:t>
            </a:r>
            <a:r>
              <a:rPr lang="en"/>
              <a:t>restaurants</a:t>
            </a:r>
            <a:r>
              <a:rPr lang="en"/>
              <a:t> with Iowa having most of the grocery and retail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South Dakota has incentives on their medical industry so seeing incentives and this can be seen looking at the Optical Shop venue in the Dakota Dunes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Bars Dominate the Sioux City Metro while Parks are the seemingly dominant feature in Sioux Falls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Sioux Falls has a greater diversity of venues by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 </a:t>
            </a:r>
            <a:r>
              <a:rPr lang="en"/>
              <a:t>distribution</a:t>
            </a:r>
            <a:r>
              <a:rPr lang="en"/>
              <a:t> is far more uniform in Sioux Falls than in Sioux City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7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from the Data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797225"/>
            <a:ext cx="8520600" cy="4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the data and even looking at clustering, it is easy to see that there have several different areas tends to segment the metro area in a somewhat harmful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community unity from an </a:t>
            </a:r>
            <a:r>
              <a:rPr lang="en"/>
              <a:t>urban planning</a:t>
            </a:r>
            <a:r>
              <a:rPr lang="en"/>
              <a:t> standpoint is evident in the Sioux City metro. The Sioux Falls metro is much more uniform and has more evident central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clear from the data people live in Nebraska and South Dakota and work in Iowa. This </a:t>
            </a:r>
            <a:r>
              <a:rPr lang="en"/>
              <a:t>increased</a:t>
            </a:r>
            <a:r>
              <a:rPr lang="en"/>
              <a:t> the need for </a:t>
            </a:r>
            <a:r>
              <a:rPr lang="en"/>
              <a:t>transportation</a:t>
            </a:r>
            <a:r>
              <a:rPr lang="en"/>
              <a:t> which can have other unintended consequences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Segmentation, as shown from the data leads to less </a:t>
            </a:r>
            <a:r>
              <a:rPr lang="en"/>
              <a:t>diversity community venues and leads to a less uniform metro area.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