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5BE3C-71B0-45E5-92CE-C7AF9091F3D6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F4B7493-2B9F-4CEE-85C9-130CE7DB667D}">
      <dgm:prSet phldrT="[Text]"/>
      <dgm:spPr/>
      <dgm:t>
        <a:bodyPr/>
        <a:lstStyle/>
        <a:p>
          <a:r>
            <a:rPr lang="en-US" dirty="0" smtClean="0"/>
            <a:t>Generate Experiment</a:t>
          </a:r>
          <a:endParaRPr lang="en-US" dirty="0"/>
        </a:p>
      </dgm:t>
    </dgm:pt>
    <dgm:pt modelId="{AD295EAD-DB59-46C3-8F70-545346ED2B66}" type="parTrans" cxnId="{53496A5F-2DB6-4AA6-B052-EABD053AA78C}">
      <dgm:prSet/>
      <dgm:spPr/>
      <dgm:t>
        <a:bodyPr/>
        <a:lstStyle/>
        <a:p>
          <a:endParaRPr lang="en-US"/>
        </a:p>
      </dgm:t>
    </dgm:pt>
    <dgm:pt modelId="{7359C06F-7412-4DE0-8F94-0D37A3F8D473}" type="sibTrans" cxnId="{53496A5F-2DB6-4AA6-B052-EABD053AA78C}">
      <dgm:prSet/>
      <dgm:spPr/>
      <dgm:t>
        <a:bodyPr/>
        <a:lstStyle/>
        <a:p>
          <a:endParaRPr lang="en-US"/>
        </a:p>
      </dgm:t>
    </dgm:pt>
    <dgm:pt modelId="{A9369505-6001-41B6-9395-26FA5A1BE247}">
      <dgm:prSet phldrT="[Text]" custT="1"/>
      <dgm:spPr/>
      <dgm:t>
        <a:bodyPr/>
        <a:lstStyle/>
        <a:p>
          <a:r>
            <a:rPr lang="en-US" sz="2800" dirty="0" smtClean="0"/>
            <a:t>Specify events, number of clients…</a:t>
          </a:r>
          <a:endParaRPr lang="en-US" sz="2800" dirty="0"/>
        </a:p>
      </dgm:t>
    </dgm:pt>
    <dgm:pt modelId="{AEB22C59-2F63-4E44-8057-1C2352030F4D}" type="parTrans" cxnId="{5DF8EA6F-3DAE-4AE7-8E6A-1348B8BBF517}">
      <dgm:prSet/>
      <dgm:spPr/>
      <dgm:t>
        <a:bodyPr/>
        <a:lstStyle/>
        <a:p>
          <a:endParaRPr lang="en-US"/>
        </a:p>
      </dgm:t>
    </dgm:pt>
    <dgm:pt modelId="{2E946E93-2D7C-4FCC-A7E1-56E0D1BB8DFC}" type="sibTrans" cxnId="{5DF8EA6F-3DAE-4AE7-8E6A-1348B8BBF517}">
      <dgm:prSet/>
      <dgm:spPr/>
      <dgm:t>
        <a:bodyPr/>
        <a:lstStyle/>
        <a:p>
          <a:endParaRPr lang="en-US"/>
        </a:p>
      </dgm:t>
    </dgm:pt>
    <dgm:pt modelId="{5835E0EC-5F94-4C33-9C2F-BD593D8725AC}">
      <dgm:prSet phldrT="[Text]"/>
      <dgm:spPr/>
      <dgm:t>
        <a:bodyPr/>
        <a:lstStyle/>
        <a:p>
          <a:r>
            <a:rPr lang="en-US" dirty="0" smtClean="0"/>
            <a:t>Execute Experiment</a:t>
          </a:r>
          <a:endParaRPr lang="en-US" dirty="0"/>
        </a:p>
      </dgm:t>
    </dgm:pt>
    <dgm:pt modelId="{70DBC613-57BD-482A-86FC-CCEBA9AC1541}" type="parTrans" cxnId="{A78C9CFF-F755-4EAF-92EE-773502B46ED3}">
      <dgm:prSet/>
      <dgm:spPr/>
      <dgm:t>
        <a:bodyPr/>
        <a:lstStyle/>
        <a:p>
          <a:endParaRPr lang="en-US"/>
        </a:p>
      </dgm:t>
    </dgm:pt>
    <dgm:pt modelId="{0C1EFE35-2C77-44DA-8BCD-F6254DDD67A1}" type="sibTrans" cxnId="{A78C9CFF-F755-4EAF-92EE-773502B46ED3}">
      <dgm:prSet/>
      <dgm:spPr/>
      <dgm:t>
        <a:bodyPr/>
        <a:lstStyle/>
        <a:p>
          <a:endParaRPr lang="en-US"/>
        </a:p>
      </dgm:t>
    </dgm:pt>
    <dgm:pt modelId="{5A122ABC-4040-43F4-99D2-BCF1ADC5D33F}">
      <dgm:prSet phldrT="[Text]" custT="1"/>
      <dgm:spPr/>
      <dgm:t>
        <a:bodyPr/>
        <a:lstStyle/>
        <a:p>
          <a:r>
            <a:rPr lang="en-US" sz="2800" dirty="0" smtClean="0"/>
            <a:t>CRDT simulation</a:t>
          </a:r>
          <a:endParaRPr lang="en-US" sz="2800" dirty="0"/>
        </a:p>
      </dgm:t>
    </dgm:pt>
    <dgm:pt modelId="{57AAFE86-49A1-460C-BE79-A868AB85164E}" type="parTrans" cxnId="{BC96555A-5A67-4092-9939-A1456155ED65}">
      <dgm:prSet/>
      <dgm:spPr/>
      <dgm:t>
        <a:bodyPr/>
        <a:lstStyle/>
        <a:p>
          <a:endParaRPr lang="en-US"/>
        </a:p>
      </dgm:t>
    </dgm:pt>
    <dgm:pt modelId="{8B91EFD1-E1D5-4CD3-BD9C-CE6DB3D4BA7F}" type="sibTrans" cxnId="{BC96555A-5A67-4092-9939-A1456155ED65}">
      <dgm:prSet/>
      <dgm:spPr/>
      <dgm:t>
        <a:bodyPr/>
        <a:lstStyle/>
        <a:p>
          <a:endParaRPr lang="en-US"/>
        </a:p>
      </dgm:t>
    </dgm:pt>
    <dgm:pt modelId="{5A6F9088-8A46-4289-B2FB-C1A9B1D3C380}">
      <dgm:prSet phldrT="[Text]" custT="1"/>
      <dgm:spPr/>
      <dgm:t>
        <a:bodyPr/>
        <a:lstStyle/>
        <a:p>
          <a:r>
            <a:rPr lang="en-US" sz="2800" dirty="0" smtClean="0"/>
            <a:t>OT system</a:t>
          </a:r>
          <a:endParaRPr lang="en-US" sz="2800" dirty="0"/>
        </a:p>
      </dgm:t>
    </dgm:pt>
    <dgm:pt modelId="{32D3D87B-3E67-44C5-A9C6-C19E73031C14}" type="parTrans" cxnId="{0349B342-2D61-40E9-A36B-9BE54C7C916A}">
      <dgm:prSet/>
      <dgm:spPr/>
      <dgm:t>
        <a:bodyPr/>
        <a:lstStyle/>
        <a:p>
          <a:endParaRPr lang="en-US"/>
        </a:p>
      </dgm:t>
    </dgm:pt>
    <dgm:pt modelId="{8E045AEC-0AC5-466C-8DB2-40B032CE8DE9}" type="sibTrans" cxnId="{0349B342-2D61-40E9-A36B-9BE54C7C916A}">
      <dgm:prSet/>
      <dgm:spPr/>
      <dgm:t>
        <a:bodyPr/>
        <a:lstStyle/>
        <a:p>
          <a:endParaRPr lang="en-US"/>
        </a:p>
      </dgm:t>
    </dgm:pt>
    <dgm:pt modelId="{F78214CC-1B41-45B5-9D71-51162E9FA7C1}">
      <dgm:prSet phldrT="[Text]"/>
      <dgm:spPr/>
      <dgm:t>
        <a:bodyPr/>
        <a:lstStyle/>
        <a:p>
          <a:r>
            <a:rPr lang="en-US" dirty="0" smtClean="0"/>
            <a:t>Analyze results</a:t>
          </a:r>
          <a:endParaRPr lang="en-US" dirty="0"/>
        </a:p>
      </dgm:t>
    </dgm:pt>
    <dgm:pt modelId="{62C85FD5-B6AF-478E-A174-60DA2B4A29E3}" type="parTrans" cxnId="{B40AC174-FA60-473B-A731-38CCF5B542DA}">
      <dgm:prSet/>
      <dgm:spPr/>
      <dgm:t>
        <a:bodyPr/>
        <a:lstStyle/>
        <a:p>
          <a:endParaRPr lang="en-US"/>
        </a:p>
      </dgm:t>
    </dgm:pt>
    <dgm:pt modelId="{8AF74EF0-221C-4974-8298-F2712E4EBCC7}" type="sibTrans" cxnId="{B40AC174-FA60-473B-A731-38CCF5B542DA}">
      <dgm:prSet/>
      <dgm:spPr/>
      <dgm:t>
        <a:bodyPr/>
        <a:lstStyle/>
        <a:p>
          <a:endParaRPr lang="en-US"/>
        </a:p>
      </dgm:t>
    </dgm:pt>
    <dgm:pt modelId="{15A6FC89-0681-4509-A920-EBDC49B74DE7}">
      <dgm:prSet phldrT="[Text]" custT="1"/>
      <dgm:spPr/>
      <dgm:t>
        <a:bodyPr/>
        <a:lstStyle/>
        <a:p>
          <a:r>
            <a:rPr lang="en-US" sz="2800" dirty="0" smtClean="0"/>
            <a:t>Compare numerical summaries of experiments</a:t>
          </a:r>
          <a:endParaRPr lang="en-US" sz="2800" dirty="0"/>
        </a:p>
      </dgm:t>
    </dgm:pt>
    <dgm:pt modelId="{83B4FC17-89E8-4235-AEFF-FDD5DB2D9DF8}" type="parTrans" cxnId="{86C65212-4CE0-4AC3-B5AD-59C139C8CA40}">
      <dgm:prSet/>
      <dgm:spPr/>
      <dgm:t>
        <a:bodyPr/>
        <a:lstStyle/>
        <a:p>
          <a:endParaRPr lang="en-US"/>
        </a:p>
      </dgm:t>
    </dgm:pt>
    <dgm:pt modelId="{D36A54E8-69C0-45B2-B8B7-FF870D8B8CF8}" type="sibTrans" cxnId="{86C65212-4CE0-4AC3-B5AD-59C139C8CA40}">
      <dgm:prSet/>
      <dgm:spPr/>
      <dgm:t>
        <a:bodyPr/>
        <a:lstStyle/>
        <a:p>
          <a:endParaRPr lang="en-US"/>
        </a:p>
      </dgm:t>
    </dgm:pt>
    <dgm:pt modelId="{EC57FAF8-32C7-42E8-9377-8969E542ECDF}" type="pres">
      <dgm:prSet presAssocID="{E315BE3C-71B0-45E5-92CE-C7AF9091F3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D25D73-98A7-4E5C-939F-46451C7F0541}" type="pres">
      <dgm:prSet presAssocID="{F78214CC-1B41-45B5-9D71-51162E9FA7C1}" presName="boxAndChildren" presStyleCnt="0"/>
      <dgm:spPr/>
    </dgm:pt>
    <dgm:pt modelId="{4BF58D3E-AB02-4475-AEA4-9701E5A4E255}" type="pres">
      <dgm:prSet presAssocID="{F78214CC-1B41-45B5-9D71-51162E9FA7C1}" presName="parentTextBox" presStyleLbl="node1" presStyleIdx="0" presStyleCnt="3"/>
      <dgm:spPr/>
      <dgm:t>
        <a:bodyPr/>
        <a:lstStyle/>
        <a:p>
          <a:endParaRPr lang="en-US"/>
        </a:p>
      </dgm:t>
    </dgm:pt>
    <dgm:pt modelId="{5A3B0F2D-98D5-49F9-8AB3-87AF2EF08685}" type="pres">
      <dgm:prSet presAssocID="{F78214CC-1B41-45B5-9D71-51162E9FA7C1}" presName="entireBox" presStyleLbl="node1" presStyleIdx="0" presStyleCnt="3"/>
      <dgm:spPr/>
      <dgm:t>
        <a:bodyPr/>
        <a:lstStyle/>
        <a:p>
          <a:endParaRPr lang="en-US"/>
        </a:p>
      </dgm:t>
    </dgm:pt>
    <dgm:pt modelId="{C0B9CFC1-12FC-4282-B37F-86F23BD0C0CA}" type="pres">
      <dgm:prSet presAssocID="{F78214CC-1B41-45B5-9D71-51162E9FA7C1}" presName="descendantBox" presStyleCnt="0"/>
      <dgm:spPr/>
    </dgm:pt>
    <dgm:pt modelId="{32387DD3-B884-4F43-AE44-0019DD7C7F28}" type="pres">
      <dgm:prSet presAssocID="{15A6FC89-0681-4509-A920-EBDC49B74DE7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E3E78-CAB4-4014-9989-747A42ADD590}" type="pres">
      <dgm:prSet presAssocID="{0C1EFE35-2C77-44DA-8BCD-F6254DDD67A1}" presName="sp" presStyleCnt="0"/>
      <dgm:spPr/>
    </dgm:pt>
    <dgm:pt modelId="{88ED2DFA-BDBD-4179-9B94-5C2090B6473B}" type="pres">
      <dgm:prSet presAssocID="{5835E0EC-5F94-4C33-9C2F-BD593D8725AC}" presName="arrowAndChildren" presStyleCnt="0"/>
      <dgm:spPr/>
    </dgm:pt>
    <dgm:pt modelId="{54B9CE74-1783-47C9-98D1-46A3B1B4AFB2}" type="pres">
      <dgm:prSet presAssocID="{5835E0EC-5F94-4C33-9C2F-BD593D8725AC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64D67209-FF18-4845-AECB-E6307350A885}" type="pres">
      <dgm:prSet presAssocID="{5835E0EC-5F94-4C33-9C2F-BD593D8725AC}" presName="arrow" presStyleLbl="node1" presStyleIdx="1" presStyleCnt="3"/>
      <dgm:spPr/>
      <dgm:t>
        <a:bodyPr/>
        <a:lstStyle/>
        <a:p>
          <a:endParaRPr lang="en-US"/>
        </a:p>
      </dgm:t>
    </dgm:pt>
    <dgm:pt modelId="{E9038888-A246-4699-A46A-996793242782}" type="pres">
      <dgm:prSet presAssocID="{5835E0EC-5F94-4C33-9C2F-BD593D8725AC}" presName="descendantArrow" presStyleCnt="0"/>
      <dgm:spPr/>
    </dgm:pt>
    <dgm:pt modelId="{F80629D5-E413-434A-9056-477A967C0CD2}" type="pres">
      <dgm:prSet presAssocID="{5A122ABC-4040-43F4-99D2-BCF1ADC5D33F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09D83-B28C-481D-8D6D-D6EA3633F1C2}" type="pres">
      <dgm:prSet presAssocID="{5A6F9088-8A46-4289-B2FB-C1A9B1D3C380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14100-AF4C-44F2-A956-15E1756CA32B}" type="pres">
      <dgm:prSet presAssocID="{7359C06F-7412-4DE0-8F94-0D37A3F8D473}" presName="sp" presStyleCnt="0"/>
      <dgm:spPr/>
    </dgm:pt>
    <dgm:pt modelId="{9D1FF4AB-AE4C-45B3-9476-8BCF55404CCB}" type="pres">
      <dgm:prSet presAssocID="{2F4B7493-2B9F-4CEE-85C9-130CE7DB667D}" presName="arrowAndChildren" presStyleCnt="0"/>
      <dgm:spPr/>
    </dgm:pt>
    <dgm:pt modelId="{F254A3E6-EAB5-489F-8502-08FEE536837A}" type="pres">
      <dgm:prSet presAssocID="{2F4B7493-2B9F-4CEE-85C9-130CE7DB667D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269F3E0-0364-4B35-8EE3-B7076ED9F8E5}" type="pres">
      <dgm:prSet presAssocID="{2F4B7493-2B9F-4CEE-85C9-130CE7DB667D}" presName="arrow" presStyleLbl="node1" presStyleIdx="2" presStyleCnt="3"/>
      <dgm:spPr/>
      <dgm:t>
        <a:bodyPr/>
        <a:lstStyle/>
        <a:p>
          <a:endParaRPr lang="en-US"/>
        </a:p>
      </dgm:t>
    </dgm:pt>
    <dgm:pt modelId="{13F95E13-2D56-481E-8652-69FBE99D82D6}" type="pres">
      <dgm:prSet presAssocID="{2F4B7493-2B9F-4CEE-85C9-130CE7DB667D}" presName="descendantArrow" presStyleCnt="0"/>
      <dgm:spPr/>
    </dgm:pt>
    <dgm:pt modelId="{452ED667-B616-4855-B605-EF1A3132A735}" type="pres">
      <dgm:prSet presAssocID="{A9369505-6001-41B6-9395-26FA5A1BE247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49B342-2D61-40E9-A36B-9BE54C7C916A}" srcId="{5835E0EC-5F94-4C33-9C2F-BD593D8725AC}" destId="{5A6F9088-8A46-4289-B2FB-C1A9B1D3C380}" srcOrd="1" destOrd="0" parTransId="{32D3D87B-3E67-44C5-A9C6-C19E73031C14}" sibTransId="{8E045AEC-0AC5-466C-8DB2-40B032CE8DE9}"/>
    <dgm:cxn modelId="{5DF8EA6F-3DAE-4AE7-8E6A-1348B8BBF517}" srcId="{2F4B7493-2B9F-4CEE-85C9-130CE7DB667D}" destId="{A9369505-6001-41B6-9395-26FA5A1BE247}" srcOrd="0" destOrd="0" parTransId="{AEB22C59-2F63-4E44-8057-1C2352030F4D}" sibTransId="{2E946E93-2D7C-4FCC-A7E1-56E0D1BB8DFC}"/>
    <dgm:cxn modelId="{33E81697-820D-4A6D-8303-C70ED8CF3E2B}" type="presOf" srcId="{5835E0EC-5F94-4C33-9C2F-BD593D8725AC}" destId="{54B9CE74-1783-47C9-98D1-46A3B1B4AFB2}" srcOrd="0" destOrd="0" presId="urn:microsoft.com/office/officeart/2005/8/layout/process4"/>
    <dgm:cxn modelId="{86F5225A-B921-4F1D-A6DE-B6C332FC5C88}" type="presOf" srcId="{5A6F9088-8A46-4289-B2FB-C1A9B1D3C380}" destId="{9BD09D83-B28C-481D-8D6D-D6EA3633F1C2}" srcOrd="0" destOrd="0" presId="urn:microsoft.com/office/officeart/2005/8/layout/process4"/>
    <dgm:cxn modelId="{A78C9CFF-F755-4EAF-92EE-773502B46ED3}" srcId="{E315BE3C-71B0-45E5-92CE-C7AF9091F3D6}" destId="{5835E0EC-5F94-4C33-9C2F-BD593D8725AC}" srcOrd="1" destOrd="0" parTransId="{70DBC613-57BD-482A-86FC-CCEBA9AC1541}" sibTransId="{0C1EFE35-2C77-44DA-8BCD-F6254DDD67A1}"/>
    <dgm:cxn modelId="{59220E99-C41E-45FA-A998-BE670C1432D3}" type="presOf" srcId="{A9369505-6001-41B6-9395-26FA5A1BE247}" destId="{452ED667-B616-4855-B605-EF1A3132A735}" srcOrd="0" destOrd="0" presId="urn:microsoft.com/office/officeart/2005/8/layout/process4"/>
    <dgm:cxn modelId="{186CFCB0-BA1E-479B-9F90-9BE0E5CEC79F}" type="presOf" srcId="{2F4B7493-2B9F-4CEE-85C9-130CE7DB667D}" destId="{B269F3E0-0364-4B35-8EE3-B7076ED9F8E5}" srcOrd="1" destOrd="0" presId="urn:microsoft.com/office/officeart/2005/8/layout/process4"/>
    <dgm:cxn modelId="{9B666FF1-D595-400E-97F8-AB24B2121800}" type="presOf" srcId="{5835E0EC-5F94-4C33-9C2F-BD593D8725AC}" destId="{64D67209-FF18-4845-AECB-E6307350A885}" srcOrd="1" destOrd="0" presId="urn:microsoft.com/office/officeart/2005/8/layout/process4"/>
    <dgm:cxn modelId="{BC96555A-5A67-4092-9939-A1456155ED65}" srcId="{5835E0EC-5F94-4C33-9C2F-BD593D8725AC}" destId="{5A122ABC-4040-43F4-99D2-BCF1ADC5D33F}" srcOrd="0" destOrd="0" parTransId="{57AAFE86-49A1-460C-BE79-A868AB85164E}" sibTransId="{8B91EFD1-E1D5-4CD3-BD9C-CE6DB3D4BA7F}"/>
    <dgm:cxn modelId="{DB1AB98B-473B-4AC2-99E6-EFBDDFA1A366}" type="presOf" srcId="{F78214CC-1B41-45B5-9D71-51162E9FA7C1}" destId="{4BF58D3E-AB02-4475-AEA4-9701E5A4E255}" srcOrd="0" destOrd="0" presId="urn:microsoft.com/office/officeart/2005/8/layout/process4"/>
    <dgm:cxn modelId="{53496A5F-2DB6-4AA6-B052-EABD053AA78C}" srcId="{E315BE3C-71B0-45E5-92CE-C7AF9091F3D6}" destId="{2F4B7493-2B9F-4CEE-85C9-130CE7DB667D}" srcOrd="0" destOrd="0" parTransId="{AD295EAD-DB59-46C3-8F70-545346ED2B66}" sibTransId="{7359C06F-7412-4DE0-8F94-0D37A3F8D473}"/>
    <dgm:cxn modelId="{D85FDFEC-F7E5-40EE-9B95-28F8E9D8DDBC}" type="presOf" srcId="{E315BE3C-71B0-45E5-92CE-C7AF9091F3D6}" destId="{EC57FAF8-32C7-42E8-9377-8969E542ECDF}" srcOrd="0" destOrd="0" presId="urn:microsoft.com/office/officeart/2005/8/layout/process4"/>
    <dgm:cxn modelId="{B40AC174-FA60-473B-A731-38CCF5B542DA}" srcId="{E315BE3C-71B0-45E5-92CE-C7AF9091F3D6}" destId="{F78214CC-1B41-45B5-9D71-51162E9FA7C1}" srcOrd="2" destOrd="0" parTransId="{62C85FD5-B6AF-478E-A174-60DA2B4A29E3}" sibTransId="{8AF74EF0-221C-4974-8298-F2712E4EBCC7}"/>
    <dgm:cxn modelId="{86C65212-4CE0-4AC3-B5AD-59C139C8CA40}" srcId="{F78214CC-1B41-45B5-9D71-51162E9FA7C1}" destId="{15A6FC89-0681-4509-A920-EBDC49B74DE7}" srcOrd="0" destOrd="0" parTransId="{83B4FC17-89E8-4235-AEFF-FDD5DB2D9DF8}" sibTransId="{D36A54E8-69C0-45B2-B8B7-FF870D8B8CF8}"/>
    <dgm:cxn modelId="{4F1DA753-B069-4CCF-8D44-7BA5951EDFE2}" type="presOf" srcId="{15A6FC89-0681-4509-A920-EBDC49B74DE7}" destId="{32387DD3-B884-4F43-AE44-0019DD7C7F28}" srcOrd="0" destOrd="0" presId="urn:microsoft.com/office/officeart/2005/8/layout/process4"/>
    <dgm:cxn modelId="{E936728A-FF13-4096-95D8-ADE98F6E4D93}" type="presOf" srcId="{2F4B7493-2B9F-4CEE-85C9-130CE7DB667D}" destId="{F254A3E6-EAB5-489F-8502-08FEE536837A}" srcOrd="0" destOrd="0" presId="urn:microsoft.com/office/officeart/2005/8/layout/process4"/>
    <dgm:cxn modelId="{72ABA1D2-BAE5-4955-9D3A-7A9087B08A8F}" type="presOf" srcId="{F78214CC-1B41-45B5-9D71-51162E9FA7C1}" destId="{5A3B0F2D-98D5-49F9-8AB3-87AF2EF08685}" srcOrd="1" destOrd="0" presId="urn:microsoft.com/office/officeart/2005/8/layout/process4"/>
    <dgm:cxn modelId="{ABE607C4-2F33-4A4D-B988-E86CA216232A}" type="presOf" srcId="{5A122ABC-4040-43F4-99D2-BCF1ADC5D33F}" destId="{F80629D5-E413-434A-9056-477A967C0CD2}" srcOrd="0" destOrd="0" presId="urn:microsoft.com/office/officeart/2005/8/layout/process4"/>
    <dgm:cxn modelId="{592D8EE1-0DD1-4D0C-82E9-FA9B65159AA1}" type="presParOf" srcId="{EC57FAF8-32C7-42E8-9377-8969E542ECDF}" destId="{DFD25D73-98A7-4E5C-939F-46451C7F0541}" srcOrd="0" destOrd="0" presId="urn:microsoft.com/office/officeart/2005/8/layout/process4"/>
    <dgm:cxn modelId="{17D8240A-0FB9-4E7A-BC4D-A2E290FCB845}" type="presParOf" srcId="{DFD25D73-98A7-4E5C-939F-46451C7F0541}" destId="{4BF58D3E-AB02-4475-AEA4-9701E5A4E255}" srcOrd="0" destOrd="0" presId="urn:microsoft.com/office/officeart/2005/8/layout/process4"/>
    <dgm:cxn modelId="{1155B381-70FB-4345-BD70-11B2F1AA3247}" type="presParOf" srcId="{DFD25D73-98A7-4E5C-939F-46451C7F0541}" destId="{5A3B0F2D-98D5-49F9-8AB3-87AF2EF08685}" srcOrd="1" destOrd="0" presId="urn:microsoft.com/office/officeart/2005/8/layout/process4"/>
    <dgm:cxn modelId="{0AB83914-8769-46B7-9AD9-1E2B0B803233}" type="presParOf" srcId="{DFD25D73-98A7-4E5C-939F-46451C7F0541}" destId="{C0B9CFC1-12FC-4282-B37F-86F23BD0C0CA}" srcOrd="2" destOrd="0" presId="urn:microsoft.com/office/officeart/2005/8/layout/process4"/>
    <dgm:cxn modelId="{DED47084-E264-4F6E-875C-671CEE3E5D65}" type="presParOf" srcId="{C0B9CFC1-12FC-4282-B37F-86F23BD0C0CA}" destId="{32387DD3-B884-4F43-AE44-0019DD7C7F28}" srcOrd="0" destOrd="0" presId="urn:microsoft.com/office/officeart/2005/8/layout/process4"/>
    <dgm:cxn modelId="{60A88F32-7C3B-48EA-8B42-80B9F6C25FD7}" type="presParOf" srcId="{EC57FAF8-32C7-42E8-9377-8969E542ECDF}" destId="{21CE3E78-CAB4-4014-9989-747A42ADD590}" srcOrd="1" destOrd="0" presId="urn:microsoft.com/office/officeart/2005/8/layout/process4"/>
    <dgm:cxn modelId="{93F6E8BD-CE9E-4492-A31A-058993AF55EB}" type="presParOf" srcId="{EC57FAF8-32C7-42E8-9377-8969E542ECDF}" destId="{88ED2DFA-BDBD-4179-9B94-5C2090B6473B}" srcOrd="2" destOrd="0" presId="urn:microsoft.com/office/officeart/2005/8/layout/process4"/>
    <dgm:cxn modelId="{2D255A2B-A99A-4B52-B558-2083ADC7B8D5}" type="presParOf" srcId="{88ED2DFA-BDBD-4179-9B94-5C2090B6473B}" destId="{54B9CE74-1783-47C9-98D1-46A3B1B4AFB2}" srcOrd="0" destOrd="0" presId="urn:microsoft.com/office/officeart/2005/8/layout/process4"/>
    <dgm:cxn modelId="{14C92F67-5E3B-4719-A916-A1191A145109}" type="presParOf" srcId="{88ED2DFA-BDBD-4179-9B94-5C2090B6473B}" destId="{64D67209-FF18-4845-AECB-E6307350A885}" srcOrd="1" destOrd="0" presId="urn:microsoft.com/office/officeart/2005/8/layout/process4"/>
    <dgm:cxn modelId="{450C47F6-F120-49F0-8C9C-0517A3BAA748}" type="presParOf" srcId="{88ED2DFA-BDBD-4179-9B94-5C2090B6473B}" destId="{E9038888-A246-4699-A46A-996793242782}" srcOrd="2" destOrd="0" presId="urn:microsoft.com/office/officeart/2005/8/layout/process4"/>
    <dgm:cxn modelId="{F0C443D6-90AF-429F-A188-374E9FF906AA}" type="presParOf" srcId="{E9038888-A246-4699-A46A-996793242782}" destId="{F80629D5-E413-434A-9056-477A967C0CD2}" srcOrd="0" destOrd="0" presId="urn:microsoft.com/office/officeart/2005/8/layout/process4"/>
    <dgm:cxn modelId="{68BE0A10-E266-4F51-8963-0F837723B699}" type="presParOf" srcId="{E9038888-A246-4699-A46A-996793242782}" destId="{9BD09D83-B28C-481D-8D6D-D6EA3633F1C2}" srcOrd="1" destOrd="0" presId="urn:microsoft.com/office/officeart/2005/8/layout/process4"/>
    <dgm:cxn modelId="{117ECDF8-909F-4219-AC3D-D15EBD4D2131}" type="presParOf" srcId="{EC57FAF8-32C7-42E8-9377-8969E542ECDF}" destId="{5E514100-AF4C-44F2-A956-15E1756CA32B}" srcOrd="3" destOrd="0" presId="urn:microsoft.com/office/officeart/2005/8/layout/process4"/>
    <dgm:cxn modelId="{2C1C2388-D774-432C-BFC1-1CD1649A643C}" type="presParOf" srcId="{EC57FAF8-32C7-42E8-9377-8969E542ECDF}" destId="{9D1FF4AB-AE4C-45B3-9476-8BCF55404CCB}" srcOrd="4" destOrd="0" presId="urn:microsoft.com/office/officeart/2005/8/layout/process4"/>
    <dgm:cxn modelId="{4E9B565D-B3C4-40FD-B999-5E8F605DE3C1}" type="presParOf" srcId="{9D1FF4AB-AE4C-45B3-9476-8BCF55404CCB}" destId="{F254A3E6-EAB5-489F-8502-08FEE536837A}" srcOrd="0" destOrd="0" presId="urn:microsoft.com/office/officeart/2005/8/layout/process4"/>
    <dgm:cxn modelId="{7AD0DD7A-0EF6-484F-991D-B0A7A8FD13C5}" type="presParOf" srcId="{9D1FF4AB-AE4C-45B3-9476-8BCF55404CCB}" destId="{B269F3E0-0364-4B35-8EE3-B7076ED9F8E5}" srcOrd="1" destOrd="0" presId="urn:microsoft.com/office/officeart/2005/8/layout/process4"/>
    <dgm:cxn modelId="{F58770E1-91C6-4BA0-8F94-883CCEE0AA72}" type="presParOf" srcId="{9D1FF4AB-AE4C-45B3-9476-8BCF55404CCB}" destId="{13F95E13-2D56-481E-8652-69FBE99D82D6}" srcOrd="2" destOrd="0" presId="urn:microsoft.com/office/officeart/2005/8/layout/process4"/>
    <dgm:cxn modelId="{E02663AE-25DE-40B0-BD33-30E233743A14}" type="presParOf" srcId="{13F95E13-2D56-481E-8652-69FBE99D82D6}" destId="{452ED667-B616-4855-B605-EF1A3132A73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4F215-866D-47E7-8BDF-0E2A9EF280E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97E846-E97D-44AD-A369-A2FEBEC81221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sz="2400" dirty="0" smtClean="0"/>
            <a:t>Network Simulation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/>
            <a:t>Broadcast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/>
            <a:t>Unicast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/>
            <a:t>Neighbors</a:t>
          </a:r>
        </a:p>
      </dgm:t>
    </dgm:pt>
    <dgm:pt modelId="{041A4BCE-AA3A-4D11-9665-7AF71D187B2D}" type="parTrans" cxnId="{F3B28D98-4DC2-469F-A646-7E1D2CE61A2A}">
      <dgm:prSet/>
      <dgm:spPr/>
      <dgm:t>
        <a:bodyPr/>
        <a:lstStyle/>
        <a:p>
          <a:endParaRPr lang="en-US"/>
        </a:p>
      </dgm:t>
    </dgm:pt>
    <dgm:pt modelId="{77E0353E-5E9B-415D-8153-DF9182557524}" type="sibTrans" cxnId="{F3B28D98-4DC2-469F-A646-7E1D2CE61A2A}">
      <dgm:prSet/>
      <dgm:spPr/>
      <dgm:t>
        <a:bodyPr/>
        <a:lstStyle/>
        <a:p>
          <a:endParaRPr lang="en-US"/>
        </a:p>
      </dgm:t>
    </dgm:pt>
    <dgm:pt modelId="{A1111B72-FF99-4161-BC92-6E2639B8CF75}">
      <dgm:prSet phldrT="[Text]"/>
      <dgm:spPr/>
      <dgm:t>
        <a:bodyPr/>
        <a:lstStyle/>
        <a:p>
          <a:r>
            <a:rPr lang="en-US" dirty="0" smtClean="0"/>
            <a:t>Simulated</a:t>
          </a:r>
        </a:p>
        <a:p>
          <a:r>
            <a:rPr lang="en-US" dirty="0" smtClean="0"/>
            <a:t>Client</a:t>
          </a:r>
        </a:p>
      </dgm:t>
    </dgm:pt>
    <dgm:pt modelId="{6FACA48B-9554-4977-A798-765F683E3E04}" type="parTrans" cxnId="{58E402BB-D203-4B93-B860-C071EACB0D4D}">
      <dgm:prSet/>
      <dgm:spPr/>
      <dgm:t>
        <a:bodyPr/>
        <a:lstStyle/>
        <a:p>
          <a:endParaRPr lang="en-US"/>
        </a:p>
      </dgm:t>
    </dgm:pt>
    <dgm:pt modelId="{E3BFDAB6-25EE-4C88-806E-CF25A37E8275}" type="sibTrans" cxnId="{58E402BB-D203-4B93-B860-C071EACB0D4D}">
      <dgm:prSet/>
      <dgm:spPr/>
      <dgm:t>
        <a:bodyPr/>
        <a:lstStyle/>
        <a:p>
          <a:endParaRPr lang="en-US"/>
        </a:p>
      </dgm:t>
    </dgm:pt>
    <dgm:pt modelId="{C5496CF0-DE2A-49B6-A7E6-2AC694F59761}">
      <dgm:prSet phldrT="[Text]"/>
      <dgm:spPr/>
      <dgm:t>
        <a:bodyPr/>
        <a:lstStyle/>
        <a:p>
          <a:r>
            <a:rPr lang="en-US" dirty="0" smtClean="0"/>
            <a:t>Simulated</a:t>
          </a:r>
        </a:p>
        <a:p>
          <a:r>
            <a:rPr lang="en-US" dirty="0" smtClean="0"/>
            <a:t>Client</a:t>
          </a:r>
          <a:endParaRPr lang="en-US" dirty="0"/>
        </a:p>
      </dgm:t>
    </dgm:pt>
    <dgm:pt modelId="{02732FD2-E46E-48FB-B953-586E124257DB}" type="parTrans" cxnId="{E422188B-B59A-431E-AB42-7016CD2F620B}">
      <dgm:prSet/>
      <dgm:spPr/>
      <dgm:t>
        <a:bodyPr/>
        <a:lstStyle/>
        <a:p>
          <a:endParaRPr lang="en-US"/>
        </a:p>
      </dgm:t>
    </dgm:pt>
    <dgm:pt modelId="{BD044BDD-1A3B-4F99-8261-887239EE93CA}" type="sibTrans" cxnId="{E422188B-B59A-431E-AB42-7016CD2F620B}">
      <dgm:prSet/>
      <dgm:spPr/>
      <dgm:t>
        <a:bodyPr/>
        <a:lstStyle/>
        <a:p>
          <a:endParaRPr lang="en-US"/>
        </a:p>
      </dgm:t>
    </dgm:pt>
    <dgm:pt modelId="{18FA0DBD-2D8C-4E68-B16A-BC73CF19A567}">
      <dgm:prSet phldrT="[Text]"/>
      <dgm:spPr/>
      <dgm:t>
        <a:bodyPr/>
        <a:lstStyle/>
        <a:p>
          <a:r>
            <a:rPr lang="en-US" dirty="0" smtClean="0"/>
            <a:t>Simulated</a:t>
          </a:r>
        </a:p>
        <a:p>
          <a:r>
            <a:rPr lang="en-US" dirty="0" smtClean="0"/>
            <a:t>Client</a:t>
          </a:r>
          <a:endParaRPr lang="en-US" dirty="0"/>
        </a:p>
      </dgm:t>
    </dgm:pt>
    <dgm:pt modelId="{D3E7C8BA-8D19-446F-832D-F7FBFFB4BA99}" type="parTrans" cxnId="{09136B9F-5BAB-4C98-BB59-7349B926B968}">
      <dgm:prSet/>
      <dgm:spPr/>
      <dgm:t>
        <a:bodyPr/>
        <a:lstStyle/>
        <a:p>
          <a:endParaRPr lang="en-US"/>
        </a:p>
      </dgm:t>
    </dgm:pt>
    <dgm:pt modelId="{8C2CAD24-DB48-4894-A269-9DB21A911724}" type="sibTrans" cxnId="{09136B9F-5BAB-4C98-BB59-7349B926B968}">
      <dgm:prSet/>
      <dgm:spPr/>
      <dgm:t>
        <a:bodyPr/>
        <a:lstStyle/>
        <a:p>
          <a:endParaRPr lang="en-US"/>
        </a:p>
      </dgm:t>
    </dgm:pt>
    <dgm:pt modelId="{CB55E2F1-B687-4BF0-8D02-5DC95F5DB6C1}">
      <dgm:prSet phldrT="[Text]"/>
      <dgm:spPr/>
      <dgm:t>
        <a:bodyPr/>
        <a:lstStyle/>
        <a:p>
          <a:r>
            <a:rPr lang="en-US" dirty="0" smtClean="0"/>
            <a:t>Simulated</a:t>
          </a:r>
        </a:p>
        <a:p>
          <a:r>
            <a:rPr lang="en-US" dirty="0" smtClean="0"/>
            <a:t>Client</a:t>
          </a:r>
          <a:endParaRPr lang="en-US" dirty="0"/>
        </a:p>
      </dgm:t>
    </dgm:pt>
    <dgm:pt modelId="{B021C390-5E7A-4265-88AB-CB5C35B920E2}" type="parTrans" cxnId="{53A491CE-7E42-49D4-9A6C-E3C1039C9758}">
      <dgm:prSet/>
      <dgm:spPr/>
      <dgm:t>
        <a:bodyPr/>
        <a:lstStyle/>
        <a:p>
          <a:endParaRPr lang="en-US"/>
        </a:p>
      </dgm:t>
    </dgm:pt>
    <dgm:pt modelId="{FB947983-85DB-408B-8888-A2C977BE7037}" type="sibTrans" cxnId="{53A491CE-7E42-49D4-9A6C-E3C1039C9758}">
      <dgm:prSet/>
      <dgm:spPr/>
      <dgm:t>
        <a:bodyPr/>
        <a:lstStyle/>
        <a:p>
          <a:endParaRPr lang="en-US"/>
        </a:p>
      </dgm:t>
    </dgm:pt>
    <dgm:pt modelId="{7C167328-B056-4444-A4E3-896A4E0661E0}" type="pres">
      <dgm:prSet presAssocID="{ECD4F215-866D-47E7-8BDF-0E2A9EF280E1}" presName="composite" presStyleCnt="0">
        <dgm:presLayoutVars>
          <dgm:chMax val="1"/>
          <dgm:dir/>
          <dgm:resizeHandles val="exact"/>
        </dgm:presLayoutVars>
      </dgm:prSet>
      <dgm:spPr/>
    </dgm:pt>
    <dgm:pt modelId="{98CF390D-FA1F-4B4F-ADF5-2EC535CE7327}" type="pres">
      <dgm:prSet presAssocID="{ECD4F215-866D-47E7-8BDF-0E2A9EF280E1}" presName="radial" presStyleCnt="0">
        <dgm:presLayoutVars>
          <dgm:animLvl val="ctr"/>
        </dgm:presLayoutVars>
      </dgm:prSet>
      <dgm:spPr/>
    </dgm:pt>
    <dgm:pt modelId="{CA06AD72-8F3C-42EF-BA5C-2C509C9CF0DE}" type="pres">
      <dgm:prSet presAssocID="{8797E846-E97D-44AD-A369-A2FEBEC81221}" presName="centerShape" presStyleLbl="vennNode1" presStyleIdx="0" presStyleCnt="5" custScaleX="82510" custScaleY="82279"/>
      <dgm:spPr/>
      <dgm:t>
        <a:bodyPr/>
        <a:lstStyle/>
        <a:p>
          <a:endParaRPr lang="en-US"/>
        </a:p>
      </dgm:t>
    </dgm:pt>
    <dgm:pt modelId="{B82D84AB-C3D1-4C69-97E2-D62A274DFC50}" type="pres">
      <dgm:prSet presAssocID="{A1111B72-FF99-4161-BC92-6E2639B8CF75}" presName="node" presStyleLbl="vennNode1" presStyleIdx="1" presStyleCnt="5" custScaleX="145716" custScaleY="145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9A1A4-5462-4BC1-8A58-6B3D5FAB5486}" type="pres">
      <dgm:prSet presAssocID="{C5496CF0-DE2A-49B6-A7E6-2AC694F59761}" presName="node" presStyleLbl="vennNode1" presStyleIdx="2" presStyleCnt="5" custScaleX="145716" custScaleY="145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595E8-A1B1-4365-AFFA-C197FCB19BD7}" type="pres">
      <dgm:prSet presAssocID="{18FA0DBD-2D8C-4E68-B16A-BC73CF19A567}" presName="node" presStyleLbl="vennNode1" presStyleIdx="3" presStyleCnt="5" custScaleX="145716" custScaleY="145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A6750-758C-4918-9AA3-A20AE5F1ACE7}" type="pres">
      <dgm:prSet presAssocID="{CB55E2F1-B687-4BF0-8D02-5DC95F5DB6C1}" presName="node" presStyleLbl="vennNode1" presStyleIdx="4" presStyleCnt="5" custScaleX="145716" custScaleY="145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A60E5D-6C53-4356-AEAE-74F98E64BDAB}" type="presOf" srcId="{8797E846-E97D-44AD-A369-A2FEBEC81221}" destId="{CA06AD72-8F3C-42EF-BA5C-2C509C9CF0DE}" srcOrd="0" destOrd="0" presId="urn:microsoft.com/office/officeart/2005/8/layout/radial3"/>
    <dgm:cxn modelId="{E422188B-B59A-431E-AB42-7016CD2F620B}" srcId="{8797E846-E97D-44AD-A369-A2FEBEC81221}" destId="{C5496CF0-DE2A-49B6-A7E6-2AC694F59761}" srcOrd="1" destOrd="0" parTransId="{02732FD2-E46E-48FB-B953-586E124257DB}" sibTransId="{BD044BDD-1A3B-4F99-8261-887239EE93CA}"/>
    <dgm:cxn modelId="{29D3A925-CF8B-4A0C-A52F-CC8B89A3AAA9}" type="presOf" srcId="{A1111B72-FF99-4161-BC92-6E2639B8CF75}" destId="{B82D84AB-C3D1-4C69-97E2-D62A274DFC50}" srcOrd="0" destOrd="0" presId="urn:microsoft.com/office/officeart/2005/8/layout/radial3"/>
    <dgm:cxn modelId="{E5C85BDB-DD86-4782-83B5-BDB22BA3427C}" type="presOf" srcId="{18FA0DBD-2D8C-4E68-B16A-BC73CF19A567}" destId="{E95595E8-A1B1-4365-AFFA-C197FCB19BD7}" srcOrd="0" destOrd="0" presId="urn:microsoft.com/office/officeart/2005/8/layout/radial3"/>
    <dgm:cxn modelId="{53A491CE-7E42-49D4-9A6C-E3C1039C9758}" srcId="{8797E846-E97D-44AD-A369-A2FEBEC81221}" destId="{CB55E2F1-B687-4BF0-8D02-5DC95F5DB6C1}" srcOrd="3" destOrd="0" parTransId="{B021C390-5E7A-4265-88AB-CB5C35B920E2}" sibTransId="{FB947983-85DB-408B-8888-A2C977BE7037}"/>
    <dgm:cxn modelId="{BC77243A-CB97-4C23-A4FE-25E7C0DBBF2B}" type="presOf" srcId="{CB55E2F1-B687-4BF0-8D02-5DC95F5DB6C1}" destId="{E3AA6750-758C-4918-9AA3-A20AE5F1ACE7}" srcOrd="0" destOrd="0" presId="urn:microsoft.com/office/officeart/2005/8/layout/radial3"/>
    <dgm:cxn modelId="{5D161AB1-0157-4B32-AE4D-D76BA4B6718A}" type="presOf" srcId="{ECD4F215-866D-47E7-8BDF-0E2A9EF280E1}" destId="{7C167328-B056-4444-A4E3-896A4E0661E0}" srcOrd="0" destOrd="0" presId="urn:microsoft.com/office/officeart/2005/8/layout/radial3"/>
    <dgm:cxn modelId="{09136B9F-5BAB-4C98-BB59-7349B926B968}" srcId="{8797E846-E97D-44AD-A369-A2FEBEC81221}" destId="{18FA0DBD-2D8C-4E68-B16A-BC73CF19A567}" srcOrd="2" destOrd="0" parTransId="{D3E7C8BA-8D19-446F-832D-F7FBFFB4BA99}" sibTransId="{8C2CAD24-DB48-4894-A269-9DB21A911724}"/>
    <dgm:cxn modelId="{3A83B59F-9929-49D1-82BB-20FA822FCCBD}" type="presOf" srcId="{C5496CF0-DE2A-49B6-A7E6-2AC694F59761}" destId="{14A9A1A4-5462-4BC1-8A58-6B3D5FAB5486}" srcOrd="0" destOrd="0" presId="urn:microsoft.com/office/officeart/2005/8/layout/radial3"/>
    <dgm:cxn modelId="{58E402BB-D203-4B93-B860-C071EACB0D4D}" srcId="{8797E846-E97D-44AD-A369-A2FEBEC81221}" destId="{A1111B72-FF99-4161-BC92-6E2639B8CF75}" srcOrd="0" destOrd="0" parTransId="{6FACA48B-9554-4977-A798-765F683E3E04}" sibTransId="{E3BFDAB6-25EE-4C88-806E-CF25A37E8275}"/>
    <dgm:cxn modelId="{F3B28D98-4DC2-469F-A646-7E1D2CE61A2A}" srcId="{ECD4F215-866D-47E7-8BDF-0E2A9EF280E1}" destId="{8797E846-E97D-44AD-A369-A2FEBEC81221}" srcOrd="0" destOrd="0" parTransId="{041A4BCE-AA3A-4D11-9665-7AF71D187B2D}" sibTransId="{77E0353E-5E9B-415D-8153-DF9182557524}"/>
    <dgm:cxn modelId="{BE87A8B9-45C4-459D-8642-B34F6A9DC4FB}" type="presParOf" srcId="{7C167328-B056-4444-A4E3-896A4E0661E0}" destId="{98CF390D-FA1F-4B4F-ADF5-2EC535CE7327}" srcOrd="0" destOrd="0" presId="urn:microsoft.com/office/officeart/2005/8/layout/radial3"/>
    <dgm:cxn modelId="{0F2D977C-F6A5-46BC-8A43-C65A65C7BE36}" type="presParOf" srcId="{98CF390D-FA1F-4B4F-ADF5-2EC535CE7327}" destId="{CA06AD72-8F3C-42EF-BA5C-2C509C9CF0DE}" srcOrd="0" destOrd="0" presId="urn:microsoft.com/office/officeart/2005/8/layout/radial3"/>
    <dgm:cxn modelId="{27E37D80-6A73-4B5C-AC66-493766259911}" type="presParOf" srcId="{98CF390D-FA1F-4B4F-ADF5-2EC535CE7327}" destId="{B82D84AB-C3D1-4C69-97E2-D62A274DFC50}" srcOrd="1" destOrd="0" presId="urn:microsoft.com/office/officeart/2005/8/layout/radial3"/>
    <dgm:cxn modelId="{A690361F-F1E1-435C-9892-BE89F36180E1}" type="presParOf" srcId="{98CF390D-FA1F-4B4F-ADF5-2EC535CE7327}" destId="{14A9A1A4-5462-4BC1-8A58-6B3D5FAB5486}" srcOrd="2" destOrd="0" presId="urn:microsoft.com/office/officeart/2005/8/layout/radial3"/>
    <dgm:cxn modelId="{58AC28E4-B2EC-40DE-BA0A-0F87F0B69CD3}" type="presParOf" srcId="{98CF390D-FA1F-4B4F-ADF5-2EC535CE7327}" destId="{E95595E8-A1B1-4365-AFFA-C197FCB19BD7}" srcOrd="3" destOrd="0" presId="urn:microsoft.com/office/officeart/2005/8/layout/radial3"/>
    <dgm:cxn modelId="{B5BAF25A-CCCA-4D29-B43A-45B73944EA73}" type="presParOf" srcId="{98CF390D-FA1F-4B4F-ADF5-2EC535CE7327}" destId="{E3AA6750-758C-4918-9AA3-A20AE5F1ACE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B0F2D-98D5-49F9-8AB3-87AF2EF08685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Analyze results</a:t>
          </a:r>
          <a:endParaRPr lang="en-US" sz="2500" kern="1200" dirty="0"/>
        </a:p>
      </dsp:txBody>
      <dsp:txXfrm>
        <a:off x="0" y="4078917"/>
        <a:ext cx="8128000" cy="722947"/>
      </dsp:txXfrm>
    </dsp:sp>
    <dsp:sp modelId="{32387DD3-B884-4F43-AE44-0019DD7C7F28}">
      <dsp:nvSpPr>
        <dsp:cNvPr id="0" name=""/>
        <dsp:cNvSpPr/>
      </dsp:nvSpPr>
      <dsp:spPr>
        <a:xfrm>
          <a:off x="0" y="4775089"/>
          <a:ext cx="8128000" cy="6158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Compare numerical summaries of experiments</a:t>
          </a:r>
          <a:endParaRPr lang="en-US" sz="2800" kern="1200" dirty="0"/>
        </a:p>
      </dsp:txBody>
      <dsp:txXfrm>
        <a:off x="0" y="4775089"/>
        <a:ext cx="8128000" cy="615844"/>
      </dsp:txXfrm>
    </dsp:sp>
    <dsp:sp modelId="{64D67209-FF18-4845-AECB-E6307350A885}">
      <dsp:nvSpPr>
        <dsp:cNvPr id="0" name=""/>
        <dsp:cNvSpPr/>
      </dsp:nvSpPr>
      <dsp:spPr>
        <a:xfrm rot="10800000">
          <a:off x="0" y="2039937"/>
          <a:ext cx="8128000" cy="20590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Execute Experiment</a:t>
          </a:r>
          <a:endParaRPr lang="en-US" sz="2500" kern="1200" dirty="0"/>
        </a:p>
      </dsp:txBody>
      <dsp:txXfrm rot="-10800000">
        <a:off x="0" y="2039937"/>
        <a:ext cx="8128000" cy="722730"/>
      </dsp:txXfrm>
    </dsp:sp>
    <dsp:sp modelId="{F80629D5-E413-434A-9056-477A967C0CD2}">
      <dsp:nvSpPr>
        <dsp:cNvPr id="0" name=""/>
        <dsp:cNvSpPr/>
      </dsp:nvSpPr>
      <dsp:spPr>
        <a:xfrm>
          <a:off x="0" y="2762668"/>
          <a:ext cx="4064000" cy="6156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CRDT simulation</a:t>
          </a:r>
          <a:endParaRPr lang="en-US" sz="2800" kern="1200" dirty="0"/>
        </a:p>
      </dsp:txBody>
      <dsp:txXfrm>
        <a:off x="0" y="2762668"/>
        <a:ext cx="4064000" cy="615659"/>
      </dsp:txXfrm>
    </dsp:sp>
    <dsp:sp modelId="{9BD09D83-B28C-481D-8D6D-D6EA3633F1C2}">
      <dsp:nvSpPr>
        <dsp:cNvPr id="0" name=""/>
        <dsp:cNvSpPr/>
      </dsp:nvSpPr>
      <dsp:spPr>
        <a:xfrm>
          <a:off x="4064000" y="2762668"/>
          <a:ext cx="4064000" cy="6156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OT system</a:t>
          </a:r>
          <a:endParaRPr lang="en-US" sz="2800" kern="1200" dirty="0"/>
        </a:p>
      </dsp:txBody>
      <dsp:txXfrm>
        <a:off x="4064000" y="2762668"/>
        <a:ext cx="4064000" cy="615659"/>
      </dsp:txXfrm>
    </dsp:sp>
    <dsp:sp modelId="{B269F3E0-0364-4B35-8EE3-B7076ED9F8E5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Generate Experiment</a:t>
          </a:r>
          <a:endParaRPr lang="en-US" sz="2500" kern="1200" dirty="0"/>
        </a:p>
      </dsp:txBody>
      <dsp:txXfrm rot="-10800000">
        <a:off x="0" y="957"/>
        <a:ext cx="8128000" cy="722730"/>
      </dsp:txXfrm>
    </dsp:sp>
    <dsp:sp modelId="{452ED667-B616-4855-B605-EF1A3132A735}">
      <dsp:nvSpPr>
        <dsp:cNvPr id="0" name=""/>
        <dsp:cNvSpPr/>
      </dsp:nvSpPr>
      <dsp:spPr>
        <a:xfrm>
          <a:off x="0" y="723688"/>
          <a:ext cx="8128000" cy="6156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Specify events, number of clients…</a:t>
          </a:r>
          <a:endParaRPr lang="en-US" sz="2800" kern="1200" dirty="0"/>
        </a:p>
      </dsp:txBody>
      <dsp:txXfrm>
        <a:off x="0" y="723688"/>
        <a:ext cx="8128000" cy="615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6AD72-8F3C-42EF-BA5C-2C509C9CF0DE}">
      <dsp:nvSpPr>
        <dsp:cNvPr id="0" name=""/>
        <dsp:cNvSpPr/>
      </dsp:nvSpPr>
      <dsp:spPr>
        <a:xfrm>
          <a:off x="2824012" y="1472817"/>
          <a:ext cx="2479975" cy="24730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Network Simulation 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Broadcast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Unicast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Neighbors</a:t>
          </a:r>
        </a:p>
      </dsp:txBody>
      <dsp:txXfrm>
        <a:off x="3187196" y="1834984"/>
        <a:ext cx="1753607" cy="1748698"/>
      </dsp:txXfrm>
    </dsp:sp>
    <dsp:sp modelId="{B82D84AB-C3D1-4C69-97E2-D62A274DFC50}">
      <dsp:nvSpPr>
        <dsp:cNvPr id="0" name=""/>
        <dsp:cNvSpPr/>
      </dsp:nvSpPr>
      <dsp:spPr>
        <a:xfrm>
          <a:off x="2969065" y="-342981"/>
          <a:ext cx="2189868" cy="2189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Simulated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Client</a:t>
          </a:r>
        </a:p>
      </dsp:txBody>
      <dsp:txXfrm>
        <a:off x="3289764" y="-22282"/>
        <a:ext cx="1548470" cy="1548470"/>
      </dsp:txXfrm>
    </dsp:sp>
    <dsp:sp modelId="{14A9A1A4-5462-4BC1-8A58-6B3D5FAB5486}">
      <dsp:nvSpPr>
        <dsp:cNvPr id="0" name=""/>
        <dsp:cNvSpPr/>
      </dsp:nvSpPr>
      <dsp:spPr>
        <a:xfrm>
          <a:off x="4926445" y="1614399"/>
          <a:ext cx="2189868" cy="2189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Simulated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Client</a:t>
          </a:r>
          <a:endParaRPr lang="en-US" sz="2800" kern="1200" dirty="0"/>
        </a:p>
      </dsp:txBody>
      <dsp:txXfrm>
        <a:off x="5247144" y="1935098"/>
        <a:ext cx="1548470" cy="1548470"/>
      </dsp:txXfrm>
    </dsp:sp>
    <dsp:sp modelId="{E95595E8-A1B1-4365-AFFA-C197FCB19BD7}">
      <dsp:nvSpPr>
        <dsp:cNvPr id="0" name=""/>
        <dsp:cNvSpPr/>
      </dsp:nvSpPr>
      <dsp:spPr>
        <a:xfrm>
          <a:off x="2969065" y="3571779"/>
          <a:ext cx="2189868" cy="2189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Simulated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Client</a:t>
          </a:r>
          <a:endParaRPr lang="en-US" sz="2800" kern="1200" dirty="0"/>
        </a:p>
      </dsp:txBody>
      <dsp:txXfrm>
        <a:off x="3289764" y="3892478"/>
        <a:ext cx="1548470" cy="1548470"/>
      </dsp:txXfrm>
    </dsp:sp>
    <dsp:sp modelId="{E3AA6750-758C-4918-9AA3-A20AE5F1ACE7}">
      <dsp:nvSpPr>
        <dsp:cNvPr id="0" name=""/>
        <dsp:cNvSpPr/>
      </dsp:nvSpPr>
      <dsp:spPr>
        <a:xfrm>
          <a:off x="1011685" y="1614399"/>
          <a:ext cx="2189868" cy="2189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Simulated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Client</a:t>
          </a:r>
          <a:endParaRPr lang="en-US" sz="2800" kern="1200" dirty="0"/>
        </a:p>
      </dsp:txBody>
      <dsp:txXfrm>
        <a:off x="1332384" y="1935098"/>
        <a:ext cx="1548470" cy="1548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9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3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A8D7-1291-4305-B405-A0498DE96B8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706581"/>
            <a:ext cx="9144000" cy="139021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/>
              <a:t>Conflict Free Document Editing with Different Technologies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subTitle" idx="1"/>
          </p:nvPr>
        </p:nvSpPr>
        <p:spPr>
          <a:xfrm>
            <a:off x="838200" y="2801936"/>
            <a:ext cx="5257801" cy="2331171"/>
          </a:xfrm>
          <a:prstGeom prst="rect">
            <a:avLst/>
          </a:prstGeom>
          <a:solidFill>
            <a:schemeClr val="bg1"/>
          </a:solidFill>
          <a:ln w="69850">
            <a:noFill/>
            <a:miter lim="800000"/>
          </a:ln>
        </p:spPr>
        <p:txBody>
          <a:bodyPr vert="horz" lIns="27432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smtClean="0">
                <a:solidFill>
                  <a:srgbClr val="183C5C"/>
                </a:solidFill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Conflict Free Replicated Datatypes</a:t>
            </a:r>
          </a:p>
          <a:p>
            <a:r>
              <a:rPr lang="en-US" sz="24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(CRDT)</a:t>
            </a:r>
            <a:endParaRPr lang="en-US" sz="4000" dirty="0">
              <a:uFill>
                <a:solidFill>
                  <a:srgbClr val="C00000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92637" y="2801936"/>
            <a:ext cx="3775364" cy="2331171"/>
          </a:xfrm>
          <a:prstGeom prst="rect">
            <a:avLst/>
          </a:prstGeom>
          <a:solidFill>
            <a:schemeClr val="bg1"/>
          </a:solidFill>
          <a:ln w="69850">
            <a:noFill/>
            <a:miter lim="800000"/>
          </a:ln>
        </p:spPr>
        <p:txBody>
          <a:bodyPr vert="horz" lIns="27432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u="sng" dirty="0" smtClean="0">
                <a:solidFill>
                  <a:srgbClr val="183C5C"/>
                </a:solidFill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Operational Transforms</a:t>
            </a:r>
            <a:endParaRPr lang="en-US" sz="4000" dirty="0" smtClean="0">
              <a:solidFill>
                <a:srgbClr val="183C5C"/>
              </a:solidFill>
              <a:uFill>
                <a:solidFill>
                  <a:srgbClr val="C00000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(OT)</a:t>
            </a:r>
            <a:endParaRPr lang="en-US" sz="4000" dirty="0">
              <a:uFill>
                <a:solidFill>
                  <a:srgbClr val="C00000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4393752" y="5838245"/>
            <a:ext cx="3404497" cy="44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(In different contexts…)</a:t>
            </a:r>
          </a:p>
        </p:txBody>
      </p:sp>
    </p:spTree>
    <p:extLst>
      <p:ext uri="{BB962C8B-B14F-4D97-AF65-F5344CB8AC3E}">
        <p14:creationId xmlns:p14="http://schemas.microsoft.com/office/powerpoint/2010/main" val="9974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69856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6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050709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34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13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6" name="Title 1"/>
          <p:cNvSpPr txBox="1"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  <a:prstGeom prst="rect">
            <a:avLst/>
          </a:prstGeom>
          <a:solidFill>
            <a:schemeClr val="bg1"/>
          </a:solidFill>
          <a:ln w="69850">
            <a:noFill/>
            <a:miter lim="800000"/>
          </a:ln>
        </p:spPr>
        <p:txBody>
          <a:bodyPr vert="horz" lIns="27432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Implement clean </a:t>
            </a:r>
            <a:r>
              <a:rPr lang="en-US" sz="40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(P2P) </a:t>
            </a:r>
            <a:r>
              <a:rPr lang="en-US" sz="40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network simulation</a:t>
            </a:r>
            <a:endParaRPr lang="en-US" sz="4000" dirty="0">
              <a:uFill>
                <a:solidFill>
                  <a:srgbClr val="C00000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sz="half" idx="2"/>
          </p:nvPr>
        </p:nvSpPr>
        <p:spPr>
          <a:xfrm>
            <a:off x="6172200" y="1690688"/>
            <a:ext cx="5181600" cy="4351338"/>
          </a:xfrm>
          <a:prstGeom prst="rect">
            <a:avLst/>
          </a:prstGeom>
          <a:solidFill>
            <a:schemeClr val="bg1"/>
          </a:solidFill>
          <a:ln w="69850">
            <a:noFill/>
            <a:miter lim="800000"/>
          </a:ln>
        </p:spPr>
        <p:txBody>
          <a:bodyPr vert="horz" lIns="27432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Run into limitations on chrome/</a:t>
            </a:r>
            <a:r>
              <a:rPr lang="en-US" sz="4000" dirty="0" err="1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firefox</a:t>
            </a:r>
            <a:endParaRPr lang="en-US" sz="4000" dirty="0">
              <a:uFill>
                <a:solidFill>
                  <a:srgbClr val="C00000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72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Semilight</vt:lpstr>
      <vt:lpstr>Office Theme</vt:lpstr>
      <vt:lpstr>Conflict Free Document Editing with Different Technologies</vt:lpstr>
      <vt:lpstr>PowerPoint Presentation</vt:lpstr>
      <vt:lpstr>PowerPoint Presentation</vt:lpstr>
      <vt:lpstr>Difficulties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 Free Document Editing with Different Technologies</dc:title>
  <dc:creator>Joshua Send</dc:creator>
  <cp:lastModifiedBy>Joshua Send</cp:lastModifiedBy>
  <cp:revision>7</cp:revision>
  <dcterms:created xsi:type="dcterms:W3CDTF">2017-01-27T21:02:24Z</dcterms:created>
  <dcterms:modified xsi:type="dcterms:W3CDTF">2017-02-13T22:14:57Z</dcterms:modified>
</cp:coreProperties>
</file>