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9" r:id="rId1"/>
  </p:sldMasterIdLst>
  <p:notesMasterIdLst>
    <p:notesMasterId r:id="rId5"/>
  </p:notesMasterIdLst>
  <p:handoutMasterIdLst>
    <p:handoutMasterId r:id="rId6"/>
  </p:handoutMasterIdLst>
  <p:sldIdLst>
    <p:sldId id="415" r:id="rId2"/>
    <p:sldId id="416" r:id="rId3"/>
    <p:sldId id="417" r:id="rId4"/>
  </p:sldIdLst>
  <p:sldSz cx="12192000" cy="6858000"/>
  <p:notesSz cx="5194300" cy="9585325"/>
  <p:custShowLst>
    <p:custShow name="自訂放映 1" id="0">
      <p:sldLst/>
    </p:custShow>
    <p:custShow name="自訂放映 2" id="1">
      <p:sldLst/>
    </p:custShow>
    <p:custShow name="自訂放映 3" id="2">
      <p:sldLst/>
    </p:custShow>
    <p:custShow name="自訂放映 4" id="3">
      <p:sldLst/>
    </p:custShow>
    <p:custShow name="自訂放映 5" id="4">
      <p:sldLst/>
    </p:custShow>
    <p:custShow name="自訂放映 6" id="5">
      <p:sldLst/>
    </p:custShow>
    <p:custShow name="自訂放映 7" id="6">
      <p:sldLst/>
    </p:custShow>
    <p:custShow name="自訂放映 8" id="7">
      <p:sldLst/>
    </p:custShow>
    <p:custShow name="軟體教學專業諮詢服務" id="8">
      <p:sldLst/>
    </p:custShow>
    <p:custShow name="軟體專業證照" id="9">
      <p:sldLst/>
    </p:custShow>
    <p:custShow name="軟體工程實務教材開發" id="10">
      <p:sldLst/>
    </p:custShow>
    <p:custShow name="開放式課程教材" id="11">
      <p:sldLst/>
    </p:custShow>
    <p:custShow name="未來規劃" id="12">
      <p:sldLst/>
    </p:custShow>
  </p:custShowLst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189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37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566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754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5943" algn="l" defTabSz="914377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131" algn="l" defTabSz="914377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320" algn="l" defTabSz="914377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509" algn="l" defTabSz="914377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FFFF66"/>
    <a:srgbClr val="99CCFF"/>
    <a:srgbClr val="FF7C80"/>
    <a:srgbClr val="FFCCC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894" autoAdjust="0"/>
  </p:normalViewPr>
  <p:slideViewPr>
    <p:cSldViewPr>
      <p:cViewPr varScale="1">
        <p:scale>
          <a:sx n="61" d="100"/>
          <a:sy n="61" d="100"/>
        </p:scale>
        <p:origin x="884" y="2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9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62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2" y="4"/>
            <a:ext cx="2251563" cy="479725"/>
          </a:xfrm>
          <a:prstGeom prst="rect">
            <a:avLst/>
          </a:prstGeom>
        </p:spPr>
        <p:txBody>
          <a:bodyPr vert="horz" wrap="square" lIns="81616" tIns="40809" rIns="81616" bIns="40809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2941503" y="4"/>
            <a:ext cx="2251563" cy="479725"/>
          </a:xfrm>
          <a:prstGeom prst="rect">
            <a:avLst/>
          </a:prstGeom>
        </p:spPr>
        <p:txBody>
          <a:bodyPr vert="horz" wrap="square" lIns="81616" tIns="40809" rIns="81616" bIns="40809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1CCD71E3-C1C7-48FB-B9DF-191E6949CF9D}" type="datetimeFigureOut">
              <a:rPr lang="zh-TW" altLang="en-US"/>
              <a:pPr>
                <a:defRPr/>
              </a:pPr>
              <a:t>2023/3/14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2" y="9104071"/>
            <a:ext cx="2251563" cy="479725"/>
          </a:xfrm>
          <a:prstGeom prst="rect">
            <a:avLst/>
          </a:prstGeom>
        </p:spPr>
        <p:txBody>
          <a:bodyPr vert="horz" wrap="square" lIns="81616" tIns="40809" rIns="81616" bIns="40809" numCol="1" anchor="b" anchorCtr="0" compatLnSpc="1">
            <a:prstTxWarp prst="textNoShape">
              <a:avLst/>
            </a:prstTxWarp>
          </a:bodyPr>
          <a:lstStyle>
            <a:lvl1pPr>
              <a:defRPr sz="11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2941503" y="9104071"/>
            <a:ext cx="2251563" cy="479725"/>
          </a:xfrm>
          <a:prstGeom prst="rect">
            <a:avLst/>
          </a:prstGeom>
        </p:spPr>
        <p:txBody>
          <a:bodyPr vert="horz" wrap="square" lIns="81616" tIns="40809" rIns="81616" bIns="40809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4A58FF36-B3A4-4559-B323-775995D6F81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33423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2" y="4"/>
            <a:ext cx="2251563" cy="479725"/>
          </a:xfrm>
          <a:prstGeom prst="rect">
            <a:avLst/>
          </a:prstGeom>
        </p:spPr>
        <p:txBody>
          <a:bodyPr vert="horz" wrap="square" lIns="81616" tIns="40809" rIns="81616" bIns="40809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2941503" y="4"/>
            <a:ext cx="2251563" cy="479725"/>
          </a:xfrm>
          <a:prstGeom prst="rect">
            <a:avLst/>
          </a:prstGeom>
        </p:spPr>
        <p:txBody>
          <a:bodyPr vert="horz" wrap="square" lIns="81616" tIns="40809" rIns="81616" bIns="40809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7C5A237A-1391-4F53-9A34-01DBBB466F8D}" type="datetimeFigureOut">
              <a:rPr lang="zh-TW" altLang="en-US"/>
              <a:pPr>
                <a:defRPr/>
              </a:pPr>
              <a:t>2023/3/14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-600075" y="717550"/>
            <a:ext cx="6394450" cy="3597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81616" tIns="40809" rIns="81616" bIns="40809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519310" y="4553571"/>
            <a:ext cx="4155688" cy="4312937"/>
          </a:xfrm>
          <a:prstGeom prst="rect">
            <a:avLst/>
          </a:prstGeom>
        </p:spPr>
        <p:txBody>
          <a:bodyPr vert="horz" wrap="square" lIns="81616" tIns="40809" rIns="81616" bIns="40809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2" y="9104071"/>
            <a:ext cx="2251563" cy="479725"/>
          </a:xfrm>
          <a:prstGeom prst="rect">
            <a:avLst/>
          </a:prstGeom>
        </p:spPr>
        <p:txBody>
          <a:bodyPr vert="horz" wrap="square" lIns="81616" tIns="40809" rIns="81616" bIns="40809" numCol="1" anchor="b" anchorCtr="0" compatLnSpc="1">
            <a:prstTxWarp prst="textNoShape">
              <a:avLst/>
            </a:prstTxWarp>
          </a:bodyPr>
          <a:lstStyle>
            <a:lvl1pPr>
              <a:defRPr sz="11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2941503" y="9104071"/>
            <a:ext cx="2251563" cy="479725"/>
          </a:xfrm>
          <a:prstGeom prst="rect">
            <a:avLst/>
          </a:prstGeom>
        </p:spPr>
        <p:txBody>
          <a:bodyPr vert="horz" wrap="square" lIns="81616" tIns="40809" rIns="81616" bIns="40809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DE25C4D4-ECC8-4902-ADDA-59A384C1F2D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3355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新細明體" charset="0"/>
      </a:defRPr>
    </a:lvl1pPr>
    <a:lvl2pPr marL="45718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新細明體" charset="0"/>
      </a:defRPr>
    </a:lvl2pPr>
    <a:lvl3pPr marL="91437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新細明體" charset="0"/>
      </a:defRPr>
    </a:lvl3pPr>
    <a:lvl4pPr marL="137156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新細明體" charset="0"/>
      </a:defRPr>
    </a:lvl4pPr>
    <a:lvl5pPr marL="182875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新細明體" charset="0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404813" y="671513"/>
            <a:ext cx="5967413" cy="3357562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761" y="4254181"/>
            <a:ext cx="4126077" cy="402938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3407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76966" y="1700808"/>
            <a:ext cx="8238067" cy="237626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76966" y="4743648"/>
            <a:ext cx="8238067" cy="134964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EACA2C79-D117-435C-882D-512E8EE4009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027585" y="6428184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rgbClr val="003399"/>
                </a:solidFill>
                <a:latin typeface="+mj-lt"/>
                <a:ea typeface="+mn-ea"/>
                <a:cs typeface="+mn-cs"/>
              </a:defRPr>
            </a:lvl1pPr>
            <a:lvl2pPr marL="457189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2pPr>
            <a:lvl3pPr marL="914377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3pPr>
            <a:lvl4pPr marL="1371566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4pPr>
            <a:lvl5pPr marL="1828754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5pPr>
            <a:lvl6pPr marL="2285943" algn="l" defTabSz="914377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6pPr>
            <a:lvl7pPr marL="2743131" algn="l" defTabSz="914377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7pPr>
            <a:lvl8pPr marL="3200320" algn="l" defTabSz="914377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8pPr>
            <a:lvl9pPr marL="3657509" algn="l" defTabSz="914377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9pPr>
          </a:lstStyle>
          <a:p>
            <a:pPr>
              <a:defRPr/>
            </a:pPr>
            <a:fld id="{6E476DC1-A915-43C8-997A-359E0E16D1B8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6220D7-8E2E-4CB7-9AF7-ACF7963E01DD}"/>
              </a:ext>
            </a:extLst>
          </p:cNvPr>
          <p:cNvSpPr/>
          <p:nvPr userDrawn="1"/>
        </p:nvSpPr>
        <p:spPr>
          <a:xfrm>
            <a:off x="449044" y="6795848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A9DDA1-E4B8-4D49-BB8F-C76A4D790978}"/>
              </a:ext>
            </a:extLst>
          </p:cNvPr>
          <p:cNvSpPr/>
          <p:nvPr userDrawn="1"/>
        </p:nvSpPr>
        <p:spPr>
          <a:xfrm>
            <a:off x="8044657" y="6792291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25F38F-162E-4B0D-B032-4F63DA968C1F}"/>
              </a:ext>
            </a:extLst>
          </p:cNvPr>
          <p:cNvSpPr/>
          <p:nvPr userDrawn="1"/>
        </p:nvSpPr>
        <p:spPr>
          <a:xfrm>
            <a:off x="4244340" y="6795848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57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572251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EA88BC31-F31A-4672-B0B9-EBD35B42DF11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58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444569" y="260349"/>
            <a:ext cx="2747433" cy="583565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00151" y="260349"/>
            <a:ext cx="8041216" cy="583565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572251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805002C1-E11E-46DF-9304-B3ADEBA54565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950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23019" y="260351"/>
            <a:ext cx="10068983" cy="82708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1200153" y="1484315"/>
            <a:ext cx="10367433" cy="4611687"/>
          </a:xfrm>
        </p:spPr>
        <p:txBody>
          <a:bodyPr/>
          <a:lstStyle/>
          <a:p>
            <a:pPr lvl="0"/>
            <a:r>
              <a:rPr lang="zh-TW" altLang="en-US" noProof="0"/>
              <a:t>按一下圖示以新增表格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572251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55272584-6AF9-405E-976E-5F6C1DDB4C95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5322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E476DC1-A915-43C8-997A-359E0E16D1B8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6664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Rectangle 7"/>
          <p:cNvSpPr txBox="1">
            <a:spLocks noChangeArrowheads="1"/>
          </p:cNvSpPr>
          <p:nvPr userDrawn="1"/>
        </p:nvSpPr>
        <p:spPr bwMode="auto">
          <a:xfrm>
            <a:off x="9336360" y="6499226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rgbClr val="003399"/>
                </a:solidFill>
                <a:latin typeface="+mj-lt"/>
                <a:ea typeface="+mn-ea"/>
                <a:cs typeface="+mn-cs"/>
              </a:defRPr>
            </a:lvl1pPr>
            <a:lvl2pPr marL="457189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2pPr>
            <a:lvl3pPr marL="914377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3pPr>
            <a:lvl4pPr marL="1371566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4pPr>
            <a:lvl5pPr marL="1828754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5pPr>
            <a:lvl6pPr marL="2285943" algn="l" defTabSz="914377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6pPr>
            <a:lvl7pPr marL="2743131" algn="l" defTabSz="914377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7pPr>
            <a:lvl8pPr marL="3200320" algn="l" defTabSz="914377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8pPr>
            <a:lvl9pPr marL="3657509" algn="l" defTabSz="914377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9pPr>
          </a:lstStyle>
          <a:p>
            <a:pPr>
              <a:defRPr/>
            </a:pPr>
            <a:fld id="{68B828CE-1F92-4143-8D15-10C887335B7F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5721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29BB7399-3528-4840-8EE9-35E0DD6409E8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7372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00151" y="1484315"/>
            <a:ext cx="5082116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485467" y="1484315"/>
            <a:ext cx="5082117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0993976C-EA93-4D35-AEE2-70F7A2BBEEFD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08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47528" y="274639"/>
            <a:ext cx="97348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179A82FC-B58C-4DA7-BFAF-7DBC9BB2C241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824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81A7D21A-EB00-4669-A207-92E9045D14B6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2963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1E71BD68-1704-4072-9EB0-7820C203E3AE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6968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A7274AFC-82C9-4707-B99E-EFA58E500C57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6598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B493F213-7473-43CE-BD04-CDA2DDB6A016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6523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39417" y="210718"/>
            <a:ext cx="10873207" cy="1058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9417" y="1484315"/>
            <a:ext cx="10728170" cy="4846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3619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27585" y="6428184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3399"/>
                </a:solidFill>
                <a:latin typeface="+mj-lt"/>
                <a:ea typeface="+mn-ea"/>
              </a:defRPr>
            </a:lvl1pPr>
          </a:lstStyle>
          <a:p>
            <a:pPr>
              <a:defRPr/>
            </a:pPr>
            <a:fld id="{6E476DC1-A915-43C8-997A-359E0E16D1B8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AF5E9C4-7D46-4D4C-9AF9-2AAB092DE15B}"/>
              </a:ext>
            </a:extLst>
          </p:cNvPr>
          <p:cNvSpPr/>
          <p:nvPr userDrawn="1"/>
        </p:nvSpPr>
        <p:spPr>
          <a:xfrm>
            <a:off x="449044" y="6795848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24654B52-F1E6-4981-8EDC-A57417A30CE3}"/>
              </a:ext>
            </a:extLst>
          </p:cNvPr>
          <p:cNvSpPr/>
          <p:nvPr userDrawn="1"/>
        </p:nvSpPr>
        <p:spPr>
          <a:xfrm>
            <a:off x="8044657" y="6792291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D1090C35-2801-4DBE-B9DA-9FFD21D8C228}"/>
              </a:ext>
            </a:extLst>
          </p:cNvPr>
          <p:cNvSpPr/>
          <p:nvPr userDrawn="1"/>
        </p:nvSpPr>
        <p:spPr>
          <a:xfrm>
            <a:off x="4244340" y="6795848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325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0" r:id="rId1"/>
    <p:sldLayoutId id="2147484241" r:id="rId2"/>
    <p:sldLayoutId id="2147484242" r:id="rId3"/>
    <p:sldLayoutId id="2147484243" r:id="rId4"/>
    <p:sldLayoutId id="2147484244" r:id="rId5"/>
    <p:sldLayoutId id="2147484245" r:id="rId6"/>
    <p:sldLayoutId id="2147484246" r:id="rId7"/>
    <p:sldLayoutId id="2147484247" r:id="rId8"/>
    <p:sldLayoutId id="2147484248" r:id="rId9"/>
    <p:sldLayoutId id="2147484249" r:id="rId10"/>
    <p:sldLayoutId id="2147484250" r:id="rId11"/>
    <p:sldLayoutId id="2147484251" r:id="rId12"/>
    <p:sldLayoutId id="2147484252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rgbClr val="555DAB"/>
        </a:buClr>
        <a:buFont typeface="Wingdings" pitchFamily="2" charset="2"/>
        <a:buChar char="q"/>
        <a:defRPr kumimoji="1" sz="28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rgbClr val="555DAB"/>
        </a:buClr>
        <a:buFont typeface="Wingdings" pitchFamily="2" charset="2"/>
        <a:buChar char="Ø"/>
        <a:defRPr kumimoji="1" sz="24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87488" y="1958975"/>
            <a:ext cx="9361040" cy="1470025"/>
          </a:xfrm>
        </p:spPr>
        <p:txBody>
          <a:bodyPr/>
          <a:lstStyle/>
          <a:p>
            <a:pPr algn="ctr"/>
            <a:r>
              <a:rPr lang="en-US" altLang="zh-TW" sz="5400" dirty="0"/>
              <a:t>Lab 3</a:t>
            </a:r>
            <a:endParaRPr lang="en-US" altLang="zh-TW" dirty="0">
              <a:solidFill>
                <a:srgbClr val="000099"/>
              </a:solidFill>
            </a:endParaRP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2207816" y="4370538"/>
            <a:ext cx="7632997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TW" sz="2800" dirty="0">
                <a:latin typeface="Tahoma" pitchFamily="34" charset="0"/>
              </a:rPr>
              <a:t>Dr. Wen-Tin Lee</a:t>
            </a:r>
            <a:r>
              <a:rPr lang="zh-TW" altLang="en-US" sz="2800" dirty="0">
                <a:latin typeface="Tahoma" pitchFamily="34" charset="0"/>
              </a:rPr>
              <a:t> </a:t>
            </a:r>
            <a:r>
              <a:rPr lang="en-US" altLang="zh-TW" sz="2800" dirty="0">
                <a:latin typeface="Tahoma" pitchFamily="34" charset="0"/>
              </a:rPr>
              <a:t>(</a:t>
            </a:r>
            <a:r>
              <a:rPr lang="zh-TW" altLang="en-US" sz="2800" dirty="0">
                <a:latin typeface="Tahoma" pitchFamily="34" charset="0"/>
              </a:rPr>
              <a:t>李文廷</a:t>
            </a:r>
            <a:r>
              <a:rPr lang="en-US" altLang="zh-TW" sz="2800" dirty="0">
                <a:latin typeface="Tahoma" pitchFamily="34" charset="0"/>
              </a:rPr>
              <a:t>)</a:t>
            </a:r>
          </a:p>
          <a:p>
            <a:pPr algn="ctr"/>
            <a:r>
              <a:rPr lang="en-US" altLang="zh-TW" sz="2400" dirty="0"/>
              <a:t>Software Engineering and Management Department</a:t>
            </a:r>
          </a:p>
          <a:p>
            <a:pPr algn="ctr"/>
            <a:r>
              <a:rPr lang="en-US" altLang="zh-TW" sz="2400" dirty="0"/>
              <a:t>National Kaohsiung Normal University</a:t>
            </a:r>
          </a:p>
        </p:txBody>
      </p:sp>
    </p:spTree>
    <p:extLst>
      <p:ext uri="{BB962C8B-B14F-4D97-AF65-F5344CB8AC3E}">
        <p14:creationId xmlns:p14="http://schemas.microsoft.com/office/powerpoint/2010/main" val="3066667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6B2C6C7-1467-41A4-B167-17E983947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 CSS3 to decorate and validate the College Registration Form developed in Lab 2-1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0823466-BABE-4A70-952F-B429CA996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3-1</a:t>
            </a:r>
            <a:endParaRPr lang="zh-TW" altLang="en-US" dirty="0"/>
          </a:p>
        </p:txBody>
      </p:sp>
      <p:pic>
        <p:nvPicPr>
          <p:cNvPr id="2050" name="圖片 1">
            <a:extLst>
              <a:ext uri="{FF2B5EF4-FFF2-40B4-BE49-F238E27FC236}">
                <a16:creationId xmlns:a16="http://schemas.microsoft.com/office/drawing/2014/main" id="{85D3DF1B-DEB7-4B1B-BB7E-F051A23FB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88840"/>
            <a:ext cx="5283200" cy="474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3753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0D133C2-A947-4271-8573-43D94F617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Write an HTML5 document with CSS file to render the images (in </a:t>
            </a:r>
            <a:r>
              <a:rPr lang="en-US" altLang="zh-TW" dirty="0" err="1"/>
              <a:t>Image_gallary</a:t>
            </a:r>
            <a:r>
              <a:rPr lang="en-US" altLang="zh-TW" dirty="0"/>
              <a:t> directory)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70AF5E6-0477-4A0E-B647-CB50BE498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3-2</a:t>
            </a:r>
            <a:endParaRPr lang="zh-TW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057425F-715D-40D7-A45C-4B6429810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2374549"/>
            <a:ext cx="8208912" cy="3946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801892"/>
      </p:ext>
    </p:extLst>
  </p:cSld>
  <p:clrMapOvr>
    <a:masterClrMapping/>
  </p:clrMapOvr>
</p:sld>
</file>

<file path=ppt/theme/theme1.xml><?xml version="1.0" encoding="utf-8"?>
<a:theme xmlns:a="http://schemas.openxmlformats.org/drawingml/2006/main" name="SELAB_Slide Template - wid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_Worldwide design template">
      <a:majorFont>
        <a:latin typeface="Tahoma"/>
        <a:ea typeface="標楷體"/>
        <a:cs typeface=""/>
      </a:majorFont>
      <a:minorFont>
        <a:latin typeface="Trebuchet MS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charset="-120"/>
          </a:defRPr>
        </a:defPPr>
      </a:lstStyle>
    </a:lnDef>
  </a:objectDefaults>
  <a:extraClrSchemeLst>
    <a:extraClrScheme>
      <a:clrScheme name="2_Worldwide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66FF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ECSlide_Template.potx" id="{E78BA5E3-7F7B-4C88-B2C7-3D0488264326}" vid="{8A5E2823-3110-4AED-B4F4-BA56112F41E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SECSlide_Template</Template>
  <TotalTime>14377</TotalTime>
  <Words>54</Words>
  <Application>Microsoft Office PowerPoint</Application>
  <PresentationFormat>寬螢幕</PresentationFormat>
  <Paragraphs>8</Paragraphs>
  <Slides>3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  <vt:variant>
        <vt:lpstr>自訂放映</vt:lpstr>
      </vt:variant>
      <vt:variant>
        <vt:i4>13</vt:i4>
      </vt:variant>
    </vt:vector>
  </HeadingPairs>
  <TitlesOfParts>
    <vt:vector size="24" baseType="lpstr">
      <vt:lpstr>微軟正黑體</vt:lpstr>
      <vt:lpstr>新細明體</vt:lpstr>
      <vt:lpstr>標楷體</vt:lpstr>
      <vt:lpstr>Arial</vt:lpstr>
      <vt:lpstr>Calibri</vt:lpstr>
      <vt:lpstr>Tahoma</vt:lpstr>
      <vt:lpstr>Wingdings</vt:lpstr>
      <vt:lpstr>SELAB_Slide Template - wide</vt:lpstr>
      <vt:lpstr>Lab 3</vt:lpstr>
      <vt:lpstr>Lab 3-1</vt:lpstr>
      <vt:lpstr>Lab 3-2</vt:lpstr>
      <vt:lpstr>自訂放映 1</vt:lpstr>
      <vt:lpstr>自訂放映 2</vt:lpstr>
      <vt:lpstr>自訂放映 3</vt:lpstr>
      <vt:lpstr>自訂放映 4</vt:lpstr>
      <vt:lpstr>自訂放映 5</vt:lpstr>
      <vt:lpstr>自訂放映 6</vt:lpstr>
      <vt:lpstr>自訂放映 7</vt:lpstr>
      <vt:lpstr>自訂放映 8</vt:lpstr>
      <vt:lpstr>軟體教學專業諮詢服務</vt:lpstr>
      <vt:lpstr>軟體專業證照</vt:lpstr>
      <vt:lpstr>軟體工程實務教材開發</vt:lpstr>
      <vt:lpstr>開放式課程教材</vt:lpstr>
      <vt:lpstr>未來規劃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資訊軟體人才培育推廣計畫</dc:title>
  <dc:creator>user</dc:creator>
  <cp:lastModifiedBy>wtlee</cp:lastModifiedBy>
  <cp:revision>181</cp:revision>
  <cp:lastPrinted>2023-02-21T05:33:45Z</cp:lastPrinted>
  <dcterms:created xsi:type="dcterms:W3CDTF">2018-09-12T07:19:55Z</dcterms:created>
  <dcterms:modified xsi:type="dcterms:W3CDTF">2023-03-14T06:39:25Z</dcterms:modified>
</cp:coreProperties>
</file>