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B4DA-F61B-4000-9DB0-1CD412F9D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EB66F2-CB82-4DE5-B91F-2C37F6EA5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505C9-76AF-4069-ACFE-78EC1E2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C58AB-086A-4412-BE1B-55C6D9EE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E8C76-5CA8-4BF0-9967-F205663B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F1180-AEE7-4BD2-BE9C-D4C22649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2B660-1462-4882-9C01-971BDD822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FABA-D05A-4FF7-9B15-591D3E60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979F5-DD32-42C8-98D5-4B67C76F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2C941-BBF7-42E5-90D5-0D463EE0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7D25E8-F17F-44F0-AF47-8387A1A9E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852E4-5265-408E-A0C5-D54B7B5B4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FD723-233E-4695-8851-99E6349C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2BB0D-5F02-4977-A6B4-4AEB5182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101F0-D344-404F-94CD-FA5D039F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7308D-CE04-4969-9EB4-7AB36B90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64192-14B5-4C94-993B-68CBD33C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9D3AE-A047-4204-820B-07753CA2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508B7-D2C9-4FFD-812B-51452B05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AAF7A-DEF8-4AAB-BBE7-AFC512FB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4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39017-20E7-4F57-9AB5-4E8580A1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F25F4-D60C-4D73-9FFD-FDC6225D4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065D1-BE6A-4606-9B6E-FF677ECE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A34AD-90B0-4EC1-B12E-C5164CD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BF8C5-FB88-4A2D-B4EF-CDEC3091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983FE-7C52-4423-BB85-8010C051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4F2A5-D859-4A75-9DD5-E5F52F66F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1A37E-D1AB-4E0B-8FCE-708F982A2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9FA15-62AA-4E57-BE11-9F3393B2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1E6AD-58EF-4647-94A4-FB6CB8D1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692BA-1242-4665-AA06-99008E0B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9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FC732-02B2-4DEA-B83B-46299022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A1429-97F5-46CC-907F-08B10947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FEBFE-58CB-4907-AD8B-615096B7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593FFF-DA85-4297-BA87-5451141D1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12E710-155B-4FDD-87BB-00A21C3BE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17F1B-D465-40CC-B2DF-B2E6E0A2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E3FC8-6D1F-470C-869A-636E99F7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9CE579-C082-4156-947A-C31D4B1C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0D6FA-EB77-4A6F-857A-2A6A11E7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40BCAC-08AE-4475-9A09-5CC78723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40BED-9E7B-4E81-AE64-B8811F70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FC2A78-9118-4EEE-8370-4CB506F4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8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CE175-FCB2-410E-9D61-138C38BD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FA439-02B3-4E50-8764-05EC5693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94329-A734-48E4-9B46-5CECC508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1C302-4015-4AFC-AA3F-B28ADB43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E73BB-0323-4FC2-8686-F8FD0DCB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AAAD3-10CB-4CA3-9F3E-DDB79987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6BB48-585C-4A55-ABCF-6ABA1217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A40D8-BA85-4F75-84E3-DBC59F5A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19A36-11D6-4CD3-86B4-66556A68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4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A809B-48D1-47AD-BDCC-44ED248B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C0B48C-9C8D-49D4-BE39-5E30CEEB0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AC25AC-90DB-4337-BD63-2E46FAF35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70B66-64B7-4760-A532-8AD05577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F865F-FF16-4B02-BDF0-1FEDA368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39997-E472-4631-B8D0-B126B3DA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9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650BC-4BB2-4904-B288-3B8A0317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035B3-554C-45F4-966B-92C23A2C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0C986-6D14-47A8-A309-BE1B75F4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41AA-5E56-4A26-BB7C-27E0C99B7D35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9177A-3C3D-4A29-9672-2CF57C1AB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30D84-7845-42B4-ABD5-8B426E3B9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234D6-FD53-4381-8CD6-4869CC9F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6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265B0B-F9D3-42C1-8B60-786A18130356}"/>
              </a:ext>
            </a:extLst>
          </p:cNvPr>
          <p:cNvSpPr txBox="1"/>
          <p:nvPr/>
        </p:nvSpPr>
        <p:spPr>
          <a:xfrm>
            <a:off x="1397899" y="956311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https://visualstudio.microsoft.com/vs/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A1BDEA-D6ED-4D09-A6DB-B4952AD55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70" y="1588502"/>
            <a:ext cx="7535918" cy="424041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459DC13-08FD-4D6D-A120-A96A02D2EB50}"/>
              </a:ext>
            </a:extLst>
          </p:cNvPr>
          <p:cNvSpPr/>
          <p:nvPr/>
        </p:nvSpPr>
        <p:spPr>
          <a:xfrm>
            <a:off x="2270879" y="4042507"/>
            <a:ext cx="1102435" cy="40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F3B2BE-00BA-4EED-AD7C-EC0D1E382908}"/>
              </a:ext>
            </a:extLst>
          </p:cNvPr>
          <p:cNvSpPr txBox="1"/>
          <p:nvPr/>
        </p:nvSpPr>
        <p:spPr>
          <a:xfrm>
            <a:off x="2822096" y="455550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Vs 2022;  </a:t>
            </a:r>
            <a:r>
              <a:rPr lang="en-US" altLang="zh-CN" dirty="0" err="1"/>
              <a:t>tensorrt</a:t>
            </a:r>
            <a:r>
              <a:rPr lang="en-US" altLang="zh-CN" dirty="0"/>
              <a:t> 10; </a:t>
            </a:r>
            <a:r>
              <a:rPr lang="en-US" altLang="zh-CN" dirty="0" err="1"/>
              <a:t>cuda</a:t>
            </a:r>
            <a:r>
              <a:rPr lang="en-US" altLang="zh-CN" dirty="0"/>
              <a:t> 12.4; </a:t>
            </a:r>
            <a:r>
              <a:rPr lang="en-US" altLang="zh-CN" dirty="0" err="1"/>
              <a:t>opencv</a:t>
            </a:r>
            <a:r>
              <a:rPr lang="en-US" altLang="zh-CN" dirty="0"/>
              <a:t> 4.9.0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15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76AA8C-CB1F-4CCC-B12F-C153BEAE2177}"/>
              </a:ext>
            </a:extLst>
          </p:cNvPr>
          <p:cNvSpPr txBox="1"/>
          <p:nvPr/>
        </p:nvSpPr>
        <p:spPr>
          <a:xfrm>
            <a:off x="1527372" y="762102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https://developer.nvidia.com/cuda-toolkit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78A1F4-2B52-4E49-8600-9C41F8869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72" y="1619250"/>
            <a:ext cx="6219825" cy="1809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1917EF-3FBE-4652-8E50-A8CE199A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53" y="3741934"/>
            <a:ext cx="4057650" cy="105727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22B0CD11-B3EB-4D14-823D-01C2003D866C}"/>
              </a:ext>
            </a:extLst>
          </p:cNvPr>
          <p:cNvSpPr/>
          <p:nvPr/>
        </p:nvSpPr>
        <p:spPr>
          <a:xfrm>
            <a:off x="1429308" y="4398653"/>
            <a:ext cx="1102435" cy="40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1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0636B86-CC98-4A18-8D59-E62A4627EE04}"/>
              </a:ext>
            </a:extLst>
          </p:cNvPr>
          <p:cNvSpPr txBox="1"/>
          <p:nvPr/>
        </p:nvSpPr>
        <p:spPr>
          <a:xfrm>
            <a:off x="3234791" y="754786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https://github.com/NVIDIA/cuda-samples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5C0CFD-DD43-4838-B868-F66939DD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82" y="1235274"/>
            <a:ext cx="4457700" cy="2333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BDC6DB-C63C-4648-8291-CA784CC9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63" y="3429000"/>
            <a:ext cx="4484040" cy="294884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4DDE5BDE-8151-497F-A70D-9BB8AEB033C0}"/>
              </a:ext>
            </a:extLst>
          </p:cNvPr>
          <p:cNvSpPr/>
          <p:nvPr/>
        </p:nvSpPr>
        <p:spPr>
          <a:xfrm>
            <a:off x="1979566" y="5046160"/>
            <a:ext cx="1102435" cy="40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772C531-63BD-49DE-9248-BAAA911BC8DA}"/>
              </a:ext>
            </a:extLst>
          </p:cNvPr>
          <p:cNvSpPr txBox="1"/>
          <p:nvPr/>
        </p:nvSpPr>
        <p:spPr>
          <a:xfrm>
            <a:off x="1405991" y="1037231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https://developer.nvidia.com/tensorrt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8B0E96-5C0C-44AC-A788-C587C6C6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09"/>
          <a:stretch/>
        </p:blipFill>
        <p:spPr>
          <a:xfrm>
            <a:off x="1296580" y="1765333"/>
            <a:ext cx="8724900" cy="15134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30BF5F-0C7E-4885-B6D5-4E8B8BDC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67" y="3780179"/>
            <a:ext cx="8639175" cy="15240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AADF90EB-EE15-4043-BEA2-F1602CA135B9}"/>
              </a:ext>
            </a:extLst>
          </p:cNvPr>
          <p:cNvSpPr/>
          <p:nvPr/>
        </p:nvSpPr>
        <p:spPr>
          <a:xfrm>
            <a:off x="854773" y="4826899"/>
            <a:ext cx="1102435" cy="40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9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7883CDB-CC3A-45B5-8E0D-9B988A9EE3DA}"/>
              </a:ext>
            </a:extLst>
          </p:cNvPr>
          <p:cNvSpPr txBox="1"/>
          <p:nvPr/>
        </p:nvSpPr>
        <p:spPr>
          <a:xfrm>
            <a:off x="2571244" y="1190980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https://opencv.org/releases/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A42B6-AE1F-48D4-B684-60B7F980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56" y="2137300"/>
            <a:ext cx="7514888" cy="352972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EB4F145D-0A04-41C3-A3FC-A1602D788094}"/>
              </a:ext>
            </a:extLst>
          </p:cNvPr>
          <p:cNvSpPr/>
          <p:nvPr/>
        </p:nvSpPr>
        <p:spPr>
          <a:xfrm>
            <a:off x="1866278" y="4010380"/>
            <a:ext cx="1102435" cy="40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8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5515B1-9B66-4750-B1AE-5B15385B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9" y="4420411"/>
            <a:ext cx="9315450" cy="1009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463C0E-CB08-466F-BCF5-26EDDB824FD7}"/>
              </a:ext>
            </a:extLst>
          </p:cNvPr>
          <p:cNvSpPr txBox="1"/>
          <p:nvPr/>
        </p:nvSpPr>
        <p:spPr>
          <a:xfrm>
            <a:off x="3979258" y="3229571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D:\opencv\build\x64\vc16\bin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27B936-8A6F-4E1A-8B5E-CF175856CB34}"/>
              </a:ext>
            </a:extLst>
          </p:cNvPr>
          <p:cNvSpPr txBox="1"/>
          <p:nvPr/>
        </p:nvSpPr>
        <p:spPr>
          <a:xfrm>
            <a:off x="3979258" y="356586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D:\TensorRT-10.0.1.6\lib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9747A7-CF61-4941-97AA-9ACB2E1DD261}"/>
              </a:ext>
            </a:extLst>
          </p:cNvPr>
          <p:cNvSpPr txBox="1"/>
          <p:nvPr/>
        </p:nvSpPr>
        <p:spPr>
          <a:xfrm>
            <a:off x="3631301" y="6031162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Restart computer if </a:t>
            </a:r>
            <a:r>
              <a:rPr lang="en-US" altLang="zh-CN" dirty="0" err="1"/>
              <a:t>dll</a:t>
            </a:r>
            <a:r>
              <a:rPr lang="en-US" altLang="zh-CN" dirty="0"/>
              <a:t> is not found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C558C9-5AF7-4A15-9D20-CFB516E95FF5}"/>
              </a:ext>
            </a:extLst>
          </p:cNvPr>
          <p:cNvSpPr txBox="1"/>
          <p:nvPr/>
        </p:nvSpPr>
        <p:spPr>
          <a:xfrm>
            <a:off x="3979258" y="2802297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Path: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2CA9B-7F80-4A3F-8ED7-FE51A9EB383E}"/>
              </a:ext>
            </a:extLst>
          </p:cNvPr>
          <p:cNvSpPr txBox="1"/>
          <p:nvPr/>
        </p:nvSpPr>
        <p:spPr>
          <a:xfrm>
            <a:off x="724911" y="948938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D:\opencv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13C22C-FF6D-4A93-A9DE-D73A1EA17113}"/>
              </a:ext>
            </a:extLst>
          </p:cNvPr>
          <p:cNvSpPr txBox="1"/>
          <p:nvPr/>
        </p:nvSpPr>
        <p:spPr>
          <a:xfrm>
            <a:off x="724911" y="1234706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D:\TensorRT-10.0.1.6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A7F097-6001-4515-AAD8-971FE709D4C0}"/>
              </a:ext>
            </a:extLst>
          </p:cNvPr>
          <p:cNvSpPr txBox="1"/>
          <p:nvPr/>
        </p:nvSpPr>
        <p:spPr>
          <a:xfrm>
            <a:off x="724911" y="1550039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D:\cuda-samples-12.4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8A7E39-3AA9-4130-A7D6-AF8E83B11BC7}"/>
              </a:ext>
            </a:extLst>
          </p:cNvPr>
          <p:cNvSpPr txBox="1"/>
          <p:nvPr/>
        </p:nvSpPr>
        <p:spPr>
          <a:xfrm>
            <a:off x="724911" y="609171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Install here (for example):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5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2A3D93-794D-4F76-A54A-C4A6E70F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229"/>
            <a:ext cx="12192000" cy="3550596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C48AB931-7567-4A80-AC69-F1D424517BE9}"/>
              </a:ext>
            </a:extLst>
          </p:cNvPr>
          <p:cNvSpPr/>
          <p:nvPr/>
        </p:nvSpPr>
        <p:spPr>
          <a:xfrm>
            <a:off x="4293889" y="3299527"/>
            <a:ext cx="1102435" cy="40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46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BE79FC-C45A-4438-A0AF-B9E2026D2138}"/>
              </a:ext>
            </a:extLst>
          </p:cNvPr>
          <p:cNvSpPr txBox="1"/>
          <p:nvPr/>
        </p:nvSpPr>
        <p:spPr>
          <a:xfrm>
            <a:off x="143632" y="185613"/>
            <a:ext cx="46129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Opencv</a:t>
            </a:r>
            <a:endParaRPr lang="en-US" altLang="zh-CN" dirty="0"/>
          </a:p>
          <a:p>
            <a:r>
              <a:rPr lang="zh-CN" altLang="en-US" dirty="0"/>
              <a:t>包含</a:t>
            </a:r>
            <a:endParaRPr lang="en-US" altLang="zh-CN" dirty="0"/>
          </a:p>
          <a:p>
            <a:r>
              <a:rPr lang="en-US" altLang="zh-CN" dirty="0"/>
              <a:t>D:\opencv\build\include</a:t>
            </a:r>
          </a:p>
          <a:p>
            <a:r>
              <a:rPr lang="en-US" altLang="zh-CN" dirty="0"/>
              <a:t>D:\opencv\build\include\opencv2</a:t>
            </a:r>
          </a:p>
          <a:p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/>
              <a:t>D:\opencv\build\x64\vc16\lib</a:t>
            </a:r>
          </a:p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opencv_world490d.lib    //debug</a:t>
            </a:r>
          </a:p>
          <a:p>
            <a:r>
              <a:rPr lang="en-US" altLang="zh-CN" dirty="0"/>
              <a:t>opencv_world490.lib    //release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D7DA55-B217-4BCE-8DED-47579379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4472"/>
            <a:ext cx="5190282" cy="19111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606ABC-F572-436B-BC4D-921B1205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" y="4765660"/>
            <a:ext cx="4945750" cy="1830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32A180-0175-4B9A-8F0E-B3ACBB7E5504}"/>
              </a:ext>
            </a:extLst>
          </p:cNvPr>
          <p:cNvSpPr txBox="1"/>
          <p:nvPr/>
        </p:nvSpPr>
        <p:spPr>
          <a:xfrm>
            <a:off x="7174262" y="273277"/>
            <a:ext cx="42599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cuda</a:t>
            </a:r>
            <a:endParaRPr lang="en-US" altLang="zh-CN" dirty="0"/>
          </a:p>
          <a:p>
            <a:r>
              <a:rPr lang="zh-CN" altLang="en-US" dirty="0"/>
              <a:t>包含</a:t>
            </a:r>
            <a:endParaRPr lang="en-US" altLang="zh-CN" dirty="0"/>
          </a:p>
          <a:p>
            <a:r>
              <a:rPr lang="en-US" altLang="zh-CN" dirty="0"/>
              <a:t>D:\cuda-samples-12.4\Common</a:t>
            </a:r>
          </a:p>
          <a:p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/>
              <a:t>D:\cuda-samples-12.4\Common\lib\x64</a:t>
            </a:r>
          </a:p>
          <a:p>
            <a:endParaRPr lang="en-US" altLang="zh-CN" dirty="0"/>
          </a:p>
          <a:p>
            <a:r>
              <a:rPr lang="en-US" altLang="zh-CN" dirty="0"/>
              <a:t>freeglut.lib</a:t>
            </a:r>
          </a:p>
          <a:p>
            <a:r>
              <a:rPr lang="en-US" altLang="zh-CN" dirty="0"/>
              <a:t>glew64.lib</a:t>
            </a:r>
          </a:p>
          <a:p>
            <a:endParaRPr lang="en-US" altLang="zh-CN" dirty="0"/>
          </a:p>
          <a:p>
            <a:r>
              <a:rPr lang="en-US" altLang="zh-CN" dirty="0" err="1"/>
              <a:t>Dll</a:t>
            </a:r>
            <a:r>
              <a:rPr lang="en-US" altLang="zh-CN" dirty="0"/>
              <a:t> at  </a:t>
            </a:r>
            <a:r>
              <a:rPr lang="de-DE" altLang="zh-CN" dirty="0"/>
              <a:t>D:\cuda-samples-12.4\bin\win64\Debug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D1C71A-9E10-4A3A-BA8A-727A46143657}"/>
              </a:ext>
            </a:extLst>
          </p:cNvPr>
          <p:cNvSpPr txBox="1"/>
          <p:nvPr/>
        </p:nvSpPr>
        <p:spPr>
          <a:xfrm>
            <a:off x="7226024" y="3679114"/>
            <a:ext cx="4259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tensorrt</a:t>
            </a:r>
            <a:endParaRPr lang="en-US" altLang="zh-CN" dirty="0"/>
          </a:p>
          <a:p>
            <a:r>
              <a:rPr lang="zh-CN" altLang="en-US" dirty="0"/>
              <a:t>包含</a:t>
            </a:r>
            <a:endParaRPr lang="en-US" altLang="zh-CN" dirty="0"/>
          </a:p>
          <a:p>
            <a:r>
              <a:rPr lang="en-US" altLang="zh-CN" dirty="0"/>
              <a:t>D:\TensorRT-10.0.1.6\include</a:t>
            </a:r>
          </a:p>
          <a:p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/>
              <a:t>D:\TensorRT-10.0.1.6\lib</a:t>
            </a:r>
          </a:p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nvinfer_10.lib</a:t>
            </a:r>
          </a:p>
          <a:p>
            <a:r>
              <a:rPr lang="en-US" altLang="zh-CN" dirty="0"/>
              <a:t>nvonnxparser_10.lib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15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A8B96-AE48-4BFF-8AE8-961BFB948DEF}"/>
              </a:ext>
            </a:extLst>
          </p:cNvPr>
          <p:cNvSpPr txBox="1"/>
          <p:nvPr/>
        </p:nvSpPr>
        <p:spPr>
          <a:xfrm>
            <a:off x="2571244" y="1190980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run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994B34-5C3C-4166-86D2-BC03B3A1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132" y="64736"/>
            <a:ext cx="478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207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 z</dc:creator>
  <cp:lastModifiedBy>cl z</cp:lastModifiedBy>
  <cp:revision>16</cp:revision>
  <dcterms:created xsi:type="dcterms:W3CDTF">2024-05-09T08:55:33Z</dcterms:created>
  <dcterms:modified xsi:type="dcterms:W3CDTF">2024-05-15T08:10:05Z</dcterms:modified>
</cp:coreProperties>
</file>