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ec11eaa28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ec11eaa28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ec11eaa28_2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6ec11eaa28_2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77b5df75eb_2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77b5df75eb_2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25"/>
          <p:cNvCxnSpPr/>
          <p:nvPr/>
        </p:nvCxnSpPr>
        <p:spPr>
          <a:xfrm rot="10800000">
            <a:off x="3101068" y="2482397"/>
            <a:ext cx="1500" cy="270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1U Technical Specifications - intellijel" id="130" name="Google Shape;130;p25"/>
          <p:cNvSpPr/>
          <p:nvPr/>
        </p:nvSpPr>
        <p:spPr>
          <a:xfrm>
            <a:off x="0" y="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2179050" y="3750373"/>
            <a:ext cx="5811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72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5"/>
          <p:cNvSpPr/>
          <p:nvPr/>
        </p:nvSpPr>
        <p:spPr>
          <a:xfrm>
            <a:off x="3209350" y="3211023"/>
            <a:ext cx="242100" cy="15195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/>
          <p:nvPr/>
        </p:nvSpPr>
        <p:spPr>
          <a:xfrm>
            <a:off x="5871525" y="3217201"/>
            <a:ext cx="242100" cy="14895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437279" y="4942294"/>
            <a:ext cx="792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146mm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5"/>
          <p:cNvCxnSpPr/>
          <p:nvPr/>
        </p:nvCxnSpPr>
        <p:spPr>
          <a:xfrm rot="10800000">
            <a:off x="2665955" y="4649053"/>
            <a:ext cx="792000" cy="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p25"/>
          <p:cNvCxnSpPr/>
          <p:nvPr/>
        </p:nvCxnSpPr>
        <p:spPr>
          <a:xfrm flipH="1">
            <a:off x="6108200" y="4704750"/>
            <a:ext cx="5400" cy="355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25"/>
          <p:cNvCxnSpPr/>
          <p:nvPr/>
        </p:nvCxnSpPr>
        <p:spPr>
          <a:xfrm>
            <a:off x="3207733" y="4534101"/>
            <a:ext cx="4500" cy="5568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p25"/>
          <p:cNvCxnSpPr/>
          <p:nvPr/>
        </p:nvCxnSpPr>
        <p:spPr>
          <a:xfrm>
            <a:off x="3209341" y="4986420"/>
            <a:ext cx="29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39" name="Google Shape;139;p25"/>
          <p:cNvCxnSpPr/>
          <p:nvPr/>
        </p:nvCxnSpPr>
        <p:spPr>
          <a:xfrm flipH="1" rot="10800000">
            <a:off x="3443938" y="4814550"/>
            <a:ext cx="24372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40" name="Google Shape;140;p25"/>
          <p:cNvSpPr txBox="1"/>
          <p:nvPr/>
        </p:nvSpPr>
        <p:spPr>
          <a:xfrm>
            <a:off x="4438450" y="4776098"/>
            <a:ext cx="764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122mm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 rot="10800000">
            <a:off x="5873000" y="4705575"/>
            <a:ext cx="0" cy="146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5"/>
          <p:cNvCxnSpPr/>
          <p:nvPr/>
        </p:nvCxnSpPr>
        <p:spPr>
          <a:xfrm rot="10800000">
            <a:off x="3450600" y="4729575"/>
            <a:ext cx="900" cy="120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5"/>
          <p:cNvCxnSpPr/>
          <p:nvPr/>
        </p:nvCxnSpPr>
        <p:spPr>
          <a:xfrm rot="10800000">
            <a:off x="2699347" y="3204709"/>
            <a:ext cx="1200" cy="144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44" name="Google Shape;144;p25"/>
          <p:cNvCxnSpPr/>
          <p:nvPr/>
        </p:nvCxnSpPr>
        <p:spPr>
          <a:xfrm flipH="1">
            <a:off x="2649775" y="3202387"/>
            <a:ext cx="558900" cy="3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5" name="Google Shape;145;p25"/>
          <p:cNvCxnSpPr/>
          <p:nvPr/>
        </p:nvCxnSpPr>
        <p:spPr>
          <a:xfrm flipH="1" rot="10800000">
            <a:off x="3448919" y="4663631"/>
            <a:ext cx="2421000" cy="3600"/>
          </a:xfrm>
          <a:prstGeom prst="straightConnector1">
            <a:avLst/>
          </a:prstGeom>
          <a:noFill/>
          <a:ln cap="flat" cmpd="sng" w="38100">
            <a:solidFill>
              <a:schemeClr val="dk1">
                <a:alpha val="24705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p25"/>
          <p:cNvCxnSpPr/>
          <p:nvPr/>
        </p:nvCxnSpPr>
        <p:spPr>
          <a:xfrm>
            <a:off x="3190399" y="2627960"/>
            <a:ext cx="2936400" cy="3900"/>
          </a:xfrm>
          <a:prstGeom prst="straightConnector1">
            <a:avLst/>
          </a:prstGeom>
          <a:noFill/>
          <a:ln cap="flat" cmpd="sng" w="114300">
            <a:solidFill>
              <a:srgbClr val="5B0F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25"/>
          <p:cNvSpPr/>
          <p:nvPr/>
        </p:nvSpPr>
        <p:spPr>
          <a:xfrm>
            <a:off x="3539400" y="2688956"/>
            <a:ext cx="2236200" cy="19584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2" r="38251" t="0"/>
          <a:stretch/>
        </p:blipFill>
        <p:spPr>
          <a:xfrm>
            <a:off x="3722063" y="923927"/>
            <a:ext cx="1786831" cy="992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/>
          <p:nvPr/>
        </p:nvSpPr>
        <p:spPr>
          <a:xfrm rot="5400000">
            <a:off x="4191882" y="73179"/>
            <a:ext cx="757670" cy="290439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/>
          <p:nvPr/>
        </p:nvSpPr>
        <p:spPr>
          <a:xfrm rot="5400000">
            <a:off x="4532833" y="-343539"/>
            <a:ext cx="75767" cy="290439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5"/>
          <p:cNvSpPr/>
          <p:nvPr/>
        </p:nvSpPr>
        <p:spPr>
          <a:xfrm rot="5400000">
            <a:off x="4532833" y="489897"/>
            <a:ext cx="75767" cy="290439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5"/>
          <p:cNvCxnSpPr/>
          <p:nvPr/>
        </p:nvCxnSpPr>
        <p:spPr>
          <a:xfrm>
            <a:off x="3117629" y="1972673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6022911" y="1979975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4" name="Google Shape;154;p25"/>
          <p:cNvCxnSpPr/>
          <p:nvPr/>
        </p:nvCxnSpPr>
        <p:spPr>
          <a:xfrm>
            <a:off x="3118521" y="2131951"/>
            <a:ext cx="29043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55" name="Google Shape;155;p25"/>
          <p:cNvSpPr txBox="1"/>
          <p:nvPr/>
        </p:nvSpPr>
        <p:spPr>
          <a:xfrm>
            <a:off x="4571999" y="1976100"/>
            <a:ext cx="1094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 / 5.08 = 90 HP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/>
          <p:nvPr/>
        </p:nvSpPr>
        <p:spPr>
          <a:xfrm rot="5400000">
            <a:off x="7096251" y="71335"/>
            <a:ext cx="757800" cy="290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5"/>
          <p:cNvSpPr/>
          <p:nvPr/>
        </p:nvSpPr>
        <p:spPr>
          <a:xfrm rot="5400000">
            <a:off x="7437223" y="-345492"/>
            <a:ext cx="75767" cy="290439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/>
          <p:nvPr/>
        </p:nvSpPr>
        <p:spPr>
          <a:xfrm rot="5400000">
            <a:off x="7437223" y="487944"/>
            <a:ext cx="75767" cy="290439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5"/>
          <p:cNvCxnSpPr/>
          <p:nvPr/>
        </p:nvCxnSpPr>
        <p:spPr>
          <a:xfrm>
            <a:off x="6022019" y="1970720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5"/>
          <p:cNvCxnSpPr/>
          <p:nvPr/>
        </p:nvCxnSpPr>
        <p:spPr>
          <a:xfrm>
            <a:off x="8927301" y="1978022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25"/>
          <p:cNvCxnSpPr/>
          <p:nvPr/>
        </p:nvCxnSpPr>
        <p:spPr>
          <a:xfrm>
            <a:off x="6022911" y="2129997"/>
            <a:ext cx="29043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62" name="Google Shape;162;p25"/>
          <p:cNvSpPr txBox="1"/>
          <p:nvPr/>
        </p:nvSpPr>
        <p:spPr>
          <a:xfrm>
            <a:off x="7285927" y="1978425"/>
            <a:ext cx="581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5"/>
          <p:cNvCxnSpPr/>
          <p:nvPr/>
        </p:nvCxnSpPr>
        <p:spPr>
          <a:xfrm>
            <a:off x="212347" y="1979975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25"/>
          <p:cNvSpPr/>
          <p:nvPr/>
        </p:nvSpPr>
        <p:spPr>
          <a:xfrm rot="5400000">
            <a:off x="1285687" y="69750"/>
            <a:ext cx="757800" cy="290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/>
          <p:nvPr/>
        </p:nvSpPr>
        <p:spPr>
          <a:xfrm rot="5400000">
            <a:off x="1626659" y="-345493"/>
            <a:ext cx="75767" cy="290439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/>
          <p:nvPr/>
        </p:nvSpPr>
        <p:spPr>
          <a:xfrm rot="5400000">
            <a:off x="1626637" y="488055"/>
            <a:ext cx="75900" cy="29043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" name="Google Shape;167;p25"/>
          <p:cNvCxnSpPr/>
          <p:nvPr/>
        </p:nvCxnSpPr>
        <p:spPr>
          <a:xfrm>
            <a:off x="211455" y="1970719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25"/>
          <p:cNvCxnSpPr/>
          <p:nvPr/>
        </p:nvCxnSpPr>
        <p:spPr>
          <a:xfrm>
            <a:off x="3116737" y="1978022"/>
            <a:ext cx="0" cy="207694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25"/>
          <p:cNvCxnSpPr/>
          <p:nvPr/>
        </p:nvCxnSpPr>
        <p:spPr>
          <a:xfrm>
            <a:off x="212347" y="2129996"/>
            <a:ext cx="290439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0" name="Google Shape;170;p25"/>
          <p:cNvSpPr txBox="1"/>
          <p:nvPr/>
        </p:nvSpPr>
        <p:spPr>
          <a:xfrm>
            <a:off x="1490324" y="1970800"/>
            <a:ext cx="48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2401309" y="1161880"/>
            <a:ext cx="726900" cy="7269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11455" y="2181567"/>
            <a:ext cx="341680" cy="1615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/57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/>
          <p:nvPr/>
        </p:nvSpPr>
        <p:spPr>
          <a:xfrm rot="10800000">
            <a:off x="6018813" y="1154655"/>
            <a:ext cx="726900" cy="7353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5"/>
          <p:cNvSpPr/>
          <p:nvPr/>
        </p:nvSpPr>
        <p:spPr>
          <a:xfrm rot="10800000">
            <a:off x="6752602" y="1159212"/>
            <a:ext cx="741600" cy="728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25"/>
          <p:cNvCxnSpPr>
            <a:stCxn id="171" idx="2"/>
            <a:endCxn id="171" idx="6"/>
          </p:cNvCxnSpPr>
          <p:nvPr/>
        </p:nvCxnSpPr>
        <p:spPr>
          <a:xfrm>
            <a:off x="2401309" y="1525330"/>
            <a:ext cx="72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6" name="Google Shape;176;p25"/>
          <p:cNvSpPr txBox="1"/>
          <p:nvPr/>
        </p:nvSpPr>
        <p:spPr>
          <a:xfrm>
            <a:off x="2557187" y="1368775"/>
            <a:ext cx="49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1721404" y="1231481"/>
            <a:ext cx="611400" cy="6114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25"/>
          <p:cNvCxnSpPr>
            <a:stCxn id="177" idx="2"/>
            <a:endCxn id="177" idx="6"/>
          </p:cNvCxnSpPr>
          <p:nvPr/>
        </p:nvCxnSpPr>
        <p:spPr>
          <a:xfrm>
            <a:off x="1721404" y="1537181"/>
            <a:ext cx="611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79" name="Google Shape;179;p25"/>
          <p:cNvSpPr txBox="1"/>
          <p:nvPr/>
        </p:nvSpPr>
        <p:spPr>
          <a:xfrm>
            <a:off x="1774316" y="1317275"/>
            <a:ext cx="512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5"/>
          <p:cNvSpPr/>
          <p:nvPr/>
        </p:nvSpPr>
        <p:spPr>
          <a:xfrm rot="10800000">
            <a:off x="1942595" y="1459890"/>
            <a:ext cx="171600" cy="1734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5"/>
          <p:cNvCxnSpPr/>
          <p:nvPr/>
        </p:nvCxnSpPr>
        <p:spPr>
          <a:xfrm>
            <a:off x="2761798" y="917950"/>
            <a:ext cx="352800" cy="1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 rot="10800000">
            <a:off x="2762274" y="832536"/>
            <a:ext cx="3900" cy="333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3" name="Google Shape;183;p25"/>
          <p:cNvCxnSpPr/>
          <p:nvPr/>
        </p:nvCxnSpPr>
        <p:spPr>
          <a:xfrm rot="10800000">
            <a:off x="3110765" y="544231"/>
            <a:ext cx="10500" cy="831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5"/>
          <p:cNvSpPr txBox="1"/>
          <p:nvPr/>
        </p:nvSpPr>
        <p:spPr>
          <a:xfrm>
            <a:off x="2809629" y="767916"/>
            <a:ext cx="29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 flipH="1" rot="10800000">
            <a:off x="6020168" y="463991"/>
            <a:ext cx="600" cy="1018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25"/>
          <p:cNvSpPr txBox="1"/>
          <p:nvPr/>
        </p:nvSpPr>
        <p:spPr>
          <a:xfrm rot="5400000">
            <a:off x="-150000" y="1485624"/>
            <a:ext cx="542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146mm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25"/>
          <p:cNvCxnSpPr/>
          <p:nvPr/>
        </p:nvCxnSpPr>
        <p:spPr>
          <a:xfrm flipH="1" rot="5400000">
            <a:off x="116323" y="1870974"/>
            <a:ext cx="130" cy="21332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25"/>
          <p:cNvCxnSpPr/>
          <p:nvPr/>
        </p:nvCxnSpPr>
        <p:spPr>
          <a:xfrm rot="5400000">
            <a:off x="115161" y="962654"/>
            <a:ext cx="1413" cy="212279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25"/>
          <p:cNvCxnSpPr/>
          <p:nvPr/>
        </p:nvCxnSpPr>
        <p:spPr>
          <a:xfrm rot="5400000">
            <a:off x="-400575" y="1527971"/>
            <a:ext cx="91400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0" name="Google Shape;190;p25"/>
          <p:cNvSpPr/>
          <p:nvPr/>
        </p:nvSpPr>
        <p:spPr>
          <a:xfrm>
            <a:off x="3210634" y="2690645"/>
            <a:ext cx="138600" cy="5184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5962465" y="2696837"/>
            <a:ext cx="151200" cy="5184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Google Shape;192;p25"/>
          <p:cNvCxnSpPr/>
          <p:nvPr/>
        </p:nvCxnSpPr>
        <p:spPr>
          <a:xfrm rot="10800000">
            <a:off x="2700737" y="2684368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3" name="Google Shape;193;p25"/>
          <p:cNvCxnSpPr/>
          <p:nvPr/>
        </p:nvCxnSpPr>
        <p:spPr>
          <a:xfrm rot="10800000">
            <a:off x="2649476" y="3133432"/>
            <a:ext cx="720000" cy="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5"/>
          <p:cNvCxnSpPr/>
          <p:nvPr/>
        </p:nvCxnSpPr>
        <p:spPr>
          <a:xfrm rot="10800000">
            <a:off x="2021687" y="728475"/>
            <a:ext cx="1800" cy="504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" name="Google Shape;195;p25"/>
          <p:cNvCxnSpPr/>
          <p:nvPr/>
        </p:nvCxnSpPr>
        <p:spPr>
          <a:xfrm flipH="1" rot="10800000">
            <a:off x="2024391" y="753125"/>
            <a:ext cx="10872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96" name="Google Shape;196;p25"/>
          <p:cNvSpPr txBox="1"/>
          <p:nvPr/>
        </p:nvSpPr>
        <p:spPr>
          <a:xfrm>
            <a:off x="2224100" y="584700"/>
            <a:ext cx="488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p25"/>
          <p:cNvCxnSpPr/>
          <p:nvPr/>
        </p:nvCxnSpPr>
        <p:spPr>
          <a:xfrm flipH="1" rot="10800000">
            <a:off x="6023480" y="912900"/>
            <a:ext cx="3528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 rot="10800000">
            <a:off x="6377602" y="816775"/>
            <a:ext cx="3900" cy="333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9" name="Google Shape;199;p25"/>
          <p:cNvSpPr txBox="1"/>
          <p:nvPr/>
        </p:nvSpPr>
        <p:spPr>
          <a:xfrm>
            <a:off x="6076507" y="767258"/>
            <a:ext cx="29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56mm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" name="Google Shape;200;p25"/>
          <p:cNvCxnSpPr/>
          <p:nvPr/>
        </p:nvCxnSpPr>
        <p:spPr>
          <a:xfrm flipH="1" rot="10800000">
            <a:off x="6024704" y="743386"/>
            <a:ext cx="1087200" cy="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01" name="Google Shape;201;p25"/>
          <p:cNvCxnSpPr/>
          <p:nvPr/>
        </p:nvCxnSpPr>
        <p:spPr>
          <a:xfrm rot="10800000">
            <a:off x="7115322" y="688596"/>
            <a:ext cx="4500" cy="470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25"/>
          <p:cNvSpPr txBox="1"/>
          <p:nvPr/>
        </p:nvSpPr>
        <p:spPr>
          <a:xfrm>
            <a:off x="6460150" y="594900"/>
            <a:ext cx="543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172mm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867792" y="1688550"/>
            <a:ext cx="5196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BASS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2628747" y="1701450"/>
            <a:ext cx="3714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6231358" y="1715300"/>
            <a:ext cx="376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MID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835316" y="1592200"/>
            <a:ext cx="49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TREBLE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6825808" y="1379375"/>
            <a:ext cx="591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PASSIVE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RADIATOR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7580159" y="1275049"/>
            <a:ext cx="1386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/>
          <p:nvPr/>
        </p:nvSpPr>
        <p:spPr>
          <a:xfrm flipH="1">
            <a:off x="7507735" y="1182866"/>
            <a:ext cx="252000" cy="2520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5"/>
          <p:cNvSpPr txBox="1"/>
          <p:nvPr/>
        </p:nvSpPr>
        <p:spPr>
          <a:xfrm>
            <a:off x="1937819" y="1192100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2675722" y="1125448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942254" y="1418065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290521" y="1130135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 txBox="1"/>
          <p:nvPr/>
        </p:nvSpPr>
        <p:spPr>
          <a:xfrm>
            <a:off x="7035067" y="1125778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5"/>
          <p:cNvSpPr txBox="1"/>
          <p:nvPr/>
        </p:nvSpPr>
        <p:spPr>
          <a:xfrm>
            <a:off x="7559760" y="1184839"/>
            <a:ext cx="1512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240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3362071" y="2690386"/>
            <a:ext cx="151297" cy="442828"/>
          </a:xfrm>
          <a:custGeom>
            <a:rect b="b" l="l" r="r" t="t"/>
            <a:pathLst>
              <a:path extrusionOk="0" h="76022" w="25896">
                <a:moveTo>
                  <a:pt x="0" y="0"/>
                </a:moveTo>
                <a:lnTo>
                  <a:pt x="7799" y="60"/>
                </a:lnTo>
                <a:lnTo>
                  <a:pt x="7799" y="6370"/>
                </a:lnTo>
                <a:lnTo>
                  <a:pt x="4108" y="6430"/>
                </a:lnTo>
                <a:lnTo>
                  <a:pt x="4108" y="15419"/>
                </a:lnTo>
                <a:lnTo>
                  <a:pt x="7799" y="15419"/>
                </a:lnTo>
                <a:lnTo>
                  <a:pt x="7799" y="19705"/>
                </a:lnTo>
                <a:lnTo>
                  <a:pt x="18395" y="19705"/>
                </a:lnTo>
                <a:lnTo>
                  <a:pt x="18395" y="15419"/>
                </a:lnTo>
                <a:lnTo>
                  <a:pt x="21967" y="15419"/>
                </a:lnTo>
                <a:lnTo>
                  <a:pt x="21967" y="6430"/>
                </a:lnTo>
                <a:lnTo>
                  <a:pt x="18395" y="6370"/>
                </a:lnTo>
                <a:lnTo>
                  <a:pt x="18395" y="60"/>
                </a:lnTo>
                <a:lnTo>
                  <a:pt x="25896" y="60"/>
                </a:lnTo>
                <a:lnTo>
                  <a:pt x="25896" y="38338"/>
                </a:lnTo>
                <a:lnTo>
                  <a:pt x="20955" y="38517"/>
                </a:lnTo>
                <a:lnTo>
                  <a:pt x="20896" y="34826"/>
                </a:lnTo>
                <a:lnTo>
                  <a:pt x="11906" y="34826"/>
                </a:lnTo>
                <a:lnTo>
                  <a:pt x="11728" y="38338"/>
                </a:lnTo>
                <a:lnTo>
                  <a:pt x="7382" y="38338"/>
                </a:lnTo>
                <a:lnTo>
                  <a:pt x="7323" y="48637"/>
                </a:lnTo>
                <a:lnTo>
                  <a:pt x="11728" y="48637"/>
                </a:lnTo>
                <a:lnTo>
                  <a:pt x="11728" y="52090"/>
                </a:lnTo>
                <a:lnTo>
                  <a:pt x="20896" y="52090"/>
                </a:lnTo>
                <a:lnTo>
                  <a:pt x="20896" y="48578"/>
                </a:lnTo>
                <a:lnTo>
                  <a:pt x="25896" y="48578"/>
                </a:lnTo>
                <a:lnTo>
                  <a:pt x="25896" y="59531"/>
                </a:lnTo>
                <a:lnTo>
                  <a:pt x="3870" y="59531"/>
                </a:lnTo>
                <a:lnTo>
                  <a:pt x="3870" y="76022"/>
                </a:lnTo>
                <a:lnTo>
                  <a:pt x="60" y="7602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7" name="Google Shape;217;p25"/>
          <p:cNvSpPr/>
          <p:nvPr/>
        </p:nvSpPr>
        <p:spPr>
          <a:xfrm flipH="1">
            <a:off x="5798922" y="2697466"/>
            <a:ext cx="151168" cy="442828"/>
          </a:xfrm>
          <a:custGeom>
            <a:rect b="b" l="l" r="r" t="t"/>
            <a:pathLst>
              <a:path extrusionOk="0" h="76022" w="25896">
                <a:moveTo>
                  <a:pt x="0" y="0"/>
                </a:moveTo>
                <a:lnTo>
                  <a:pt x="7799" y="60"/>
                </a:lnTo>
                <a:lnTo>
                  <a:pt x="7799" y="6370"/>
                </a:lnTo>
                <a:lnTo>
                  <a:pt x="4108" y="6430"/>
                </a:lnTo>
                <a:lnTo>
                  <a:pt x="4108" y="15419"/>
                </a:lnTo>
                <a:lnTo>
                  <a:pt x="7799" y="15419"/>
                </a:lnTo>
                <a:lnTo>
                  <a:pt x="7799" y="19705"/>
                </a:lnTo>
                <a:lnTo>
                  <a:pt x="18395" y="19705"/>
                </a:lnTo>
                <a:lnTo>
                  <a:pt x="18395" y="15419"/>
                </a:lnTo>
                <a:lnTo>
                  <a:pt x="21967" y="15419"/>
                </a:lnTo>
                <a:lnTo>
                  <a:pt x="21967" y="6430"/>
                </a:lnTo>
                <a:lnTo>
                  <a:pt x="18395" y="6370"/>
                </a:lnTo>
                <a:lnTo>
                  <a:pt x="18395" y="60"/>
                </a:lnTo>
                <a:lnTo>
                  <a:pt x="25896" y="60"/>
                </a:lnTo>
                <a:lnTo>
                  <a:pt x="25896" y="38338"/>
                </a:lnTo>
                <a:lnTo>
                  <a:pt x="20955" y="38517"/>
                </a:lnTo>
                <a:lnTo>
                  <a:pt x="20896" y="34826"/>
                </a:lnTo>
                <a:lnTo>
                  <a:pt x="11906" y="34826"/>
                </a:lnTo>
                <a:lnTo>
                  <a:pt x="11728" y="38338"/>
                </a:lnTo>
                <a:lnTo>
                  <a:pt x="7382" y="38338"/>
                </a:lnTo>
                <a:lnTo>
                  <a:pt x="7323" y="48637"/>
                </a:lnTo>
                <a:lnTo>
                  <a:pt x="11728" y="48637"/>
                </a:lnTo>
                <a:lnTo>
                  <a:pt x="11728" y="52090"/>
                </a:lnTo>
                <a:lnTo>
                  <a:pt x="20896" y="52090"/>
                </a:lnTo>
                <a:lnTo>
                  <a:pt x="20896" y="48578"/>
                </a:lnTo>
                <a:lnTo>
                  <a:pt x="25896" y="48578"/>
                </a:lnTo>
                <a:lnTo>
                  <a:pt x="25896" y="59531"/>
                </a:lnTo>
                <a:lnTo>
                  <a:pt x="3870" y="59531"/>
                </a:lnTo>
                <a:lnTo>
                  <a:pt x="3870" y="76022"/>
                </a:lnTo>
                <a:lnTo>
                  <a:pt x="60" y="76022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8" name="Google Shape;218;p25"/>
          <p:cNvSpPr txBox="1"/>
          <p:nvPr/>
        </p:nvSpPr>
        <p:spPr>
          <a:xfrm>
            <a:off x="2852930" y="4766715"/>
            <a:ext cx="341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/18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25"/>
          <p:cNvCxnSpPr/>
          <p:nvPr/>
        </p:nvCxnSpPr>
        <p:spPr>
          <a:xfrm flipH="1" rot="10800000">
            <a:off x="3364910" y="2448461"/>
            <a:ext cx="2592000" cy="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20" name="Google Shape;220;p25"/>
          <p:cNvCxnSpPr/>
          <p:nvPr/>
        </p:nvCxnSpPr>
        <p:spPr>
          <a:xfrm flipH="1" rot="10800000">
            <a:off x="5955786" y="2330090"/>
            <a:ext cx="4500" cy="360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25"/>
          <p:cNvCxnSpPr/>
          <p:nvPr/>
        </p:nvCxnSpPr>
        <p:spPr>
          <a:xfrm rot="10800000">
            <a:off x="3358632" y="2331015"/>
            <a:ext cx="3600" cy="360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5"/>
          <p:cNvSpPr txBox="1"/>
          <p:nvPr/>
        </p:nvSpPr>
        <p:spPr>
          <a:xfrm>
            <a:off x="4466085" y="2285187"/>
            <a:ext cx="543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129.5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>
            <a:off x="3539400" y="4105173"/>
            <a:ext cx="223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4" name="Google Shape;224;p25"/>
          <p:cNvSpPr txBox="1"/>
          <p:nvPr/>
        </p:nvSpPr>
        <p:spPr>
          <a:xfrm>
            <a:off x="4517835" y="3930137"/>
            <a:ext cx="543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114mm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5"/>
          <p:cNvCxnSpPr/>
          <p:nvPr/>
        </p:nvCxnSpPr>
        <p:spPr>
          <a:xfrm flipH="1">
            <a:off x="3933250" y="2684725"/>
            <a:ext cx="1500" cy="195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6" name="Google Shape;226;p25"/>
          <p:cNvSpPr txBox="1"/>
          <p:nvPr/>
        </p:nvSpPr>
        <p:spPr>
          <a:xfrm>
            <a:off x="3934747" y="3518087"/>
            <a:ext cx="543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5"/>
          <p:cNvCxnSpPr/>
          <p:nvPr/>
        </p:nvCxnSpPr>
        <p:spPr>
          <a:xfrm>
            <a:off x="2775919" y="2687483"/>
            <a:ext cx="4320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8" name="Google Shape;228;p25"/>
          <p:cNvCxnSpPr/>
          <p:nvPr/>
        </p:nvCxnSpPr>
        <p:spPr>
          <a:xfrm>
            <a:off x="3074025" y="2575333"/>
            <a:ext cx="131100" cy="1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9" name="Google Shape;229;p25"/>
          <p:cNvCxnSpPr/>
          <p:nvPr/>
        </p:nvCxnSpPr>
        <p:spPr>
          <a:xfrm rot="10800000">
            <a:off x="3101071" y="2437672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30" name="Google Shape;230;p25"/>
          <p:cNvCxnSpPr/>
          <p:nvPr/>
        </p:nvCxnSpPr>
        <p:spPr>
          <a:xfrm>
            <a:off x="3101075" y="2690104"/>
            <a:ext cx="180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31" name="Google Shape;231;p25"/>
          <p:cNvSpPr txBox="1"/>
          <p:nvPr/>
        </p:nvSpPr>
        <p:spPr>
          <a:xfrm>
            <a:off x="3066983" y="2457476"/>
            <a:ext cx="2964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 flipH="1">
            <a:off x="2472530" y="2881561"/>
            <a:ext cx="2382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22.2</a:t>
            </a: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rot="10800000">
            <a:off x="2951142" y="2639023"/>
            <a:ext cx="4800" cy="5682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25"/>
          <p:cNvCxnSpPr/>
          <p:nvPr/>
        </p:nvCxnSpPr>
        <p:spPr>
          <a:xfrm>
            <a:off x="2954449" y="3196109"/>
            <a:ext cx="1800" cy="13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35" name="Google Shape;235;p25"/>
          <p:cNvSpPr txBox="1"/>
          <p:nvPr/>
        </p:nvSpPr>
        <p:spPr>
          <a:xfrm>
            <a:off x="2699648" y="2847864"/>
            <a:ext cx="3312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25"/>
          <p:cNvCxnSpPr/>
          <p:nvPr/>
        </p:nvCxnSpPr>
        <p:spPr>
          <a:xfrm rot="10800000">
            <a:off x="2950256" y="2564938"/>
            <a:ext cx="900" cy="12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flipH="1">
            <a:off x="2657025" y="2686325"/>
            <a:ext cx="705000" cy="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8" name="Google Shape;238;p25"/>
          <p:cNvCxnSpPr/>
          <p:nvPr/>
        </p:nvCxnSpPr>
        <p:spPr>
          <a:xfrm rot="10800000">
            <a:off x="3283800" y="2862273"/>
            <a:ext cx="404400" cy="2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25"/>
          <p:cNvCxnSpPr/>
          <p:nvPr/>
        </p:nvCxnSpPr>
        <p:spPr>
          <a:xfrm flipH="1" rot="10800000">
            <a:off x="1492961" y="489486"/>
            <a:ext cx="2700" cy="657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0" name="Google Shape;240;p25"/>
          <p:cNvCxnSpPr/>
          <p:nvPr/>
        </p:nvCxnSpPr>
        <p:spPr>
          <a:xfrm>
            <a:off x="1498706" y="566575"/>
            <a:ext cx="1609200" cy="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41" name="Google Shape;241;p25"/>
          <p:cNvSpPr txBox="1"/>
          <p:nvPr/>
        </p:nvSpPr>
        <p:spPr>
          <a:xfrm>
            <a:off x="1906097" y="402600"/>
            <a:ext cx="457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5"/>
          <p:cNvCxnSpPr/>
          <p:nvPr/>
        </p:nvCxnSpPr>
        <p:spPr>
          <a:xfrm>
            <a:off x="6023160" y="573879"/>
            <a:ext cx="1609200" cy="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3" name="Google Shape;243;p25"/>
          <p:cNvCxnSpPr/>
          <p:nvPr/>
        </p:nvCxnSpPr>
        <p:spPr>
          <a:xfrm flipH="1" rot="10800000">
            <a:off x="7634874" y="496140"/>
            <a:ext cx="1800" cy="6441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4" name="Google Shape;244;p25"/>
          <p:cNvSpPr txBox="1"/>
          <p:nvPr/>
        </p:nvSpPr>
        <p:spPr>
          <a:xfrm>
            <a:off x="6749592" y="417800"/>
            <a:ext cx="5433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255mm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1367117" y="1177597"/>
            <a:ext cx="252000" cy="252000"/>
          </a:xfrm>
          <a:prstGeom prst="ellipse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1438918" y="1236319"/>
            <a:ext cx="118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TR</a:t>
            </a:r>
            <a:endParaRPr sz="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5"/>
          <p:cNvSpPr txBox="1"/>
          <p:nvPr/>
        </p:nvSpPr>
        <p:spPr>
          <a:xfrm>
            <a:off x="1408404" y="1142492"/>
            <a:ext cx="1494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6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1415365" y="1325696"/>
            <a:ext cx="171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lang="en-GB" sz="5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5"/>
          <p:cNvGrpSpPr/>
          <p:nvPr/>
        </p:nvGrpSpPr>
        <p:grpSpPr>
          <a:xfrm>
            <a:off x="241197" y="1115912"/>
            <a:ext cx="1401645" cy="793688"/>
            <a:chOff x="-125207" y="2411312"/>
            <a:chExt cx="1401645" cy="793688"/>
          </a:xfrm>
        </p:grpSpPr>
        <p:sp>
          <p:nvSpPr>
            <p:cNvPr id="250" name="Google Shape;250;p25"/>
            <p:cNvSpPr/>
            <p:nvPr/>
          </p:nvSpPr>
          <p:spPr>
            <a:xfrm>
              <a:off x="501155" y="2441749"/>
              <a:ext cx="440100" cy="440100"/>
            </a:xfrm>
            <a:prstGeom prst="octagon">
              <a:avLst>
                <a:gd fmla="val 29289" name="adj"/>
              </a:avLst>
            </a:pr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1" name="Google Shape;251;p25"/>
            <p:cNvCxnSpPr>
              <a:stCxn id="252" idx="2"/>
              <a:endCxn id="252" idx="6"/>
            </p:cNvCxnSpPr>
            <p:nvPr/>
          </p:nvCxnSpPr>
          <p:spPr>
            <a:xfrm>
              <a:off x="516635" y="2659412"/>
              <a:ext cx="410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253" name="Google Shape;253;p25"/>
            <p:cNvSpPr/>
            <p:nvPr/>
          </p:nvSpPr>
          <p:spPr>
            <a:xfrm>
              <a:off x="188220" y="2757723"/>
              <a:ext cx="440100" cy="440100"/>
            </a:xfrm>
            <a:prstGeom prst="octagon">
              <a:avLst>
                <a:gd fmla="val 29289" name="adj"/>
              </a:avLst>
            </a:pr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812463" y="2759081"/>
              <a:ext cx="440100" cy="440100"/>
            </a:xfrm>
            <a:prstGeom prst="octagon">
              <a:avLst>
                <a:gd fmla="val 29289" name="adj"/>
              </a:avLst>
            </a:pr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-125207" y="2441782"/>
              <a:ext cx="440100" cy="440100"/>
            </a:xfrm>
            <a:prstGeom prst="octagon">
              <a:avLst>
                <a:gd fmla="val 29289" name="adj"/>
              </a:avLst>
            </a:prstGeom>
            <a:noFill/>
            <a:ln cap="flat" cmpd="sng" w="12700">
              <a:solidFill>
                <a:schemeClr val="dk1">
                  <a:alpha val="9803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02746" y="2772853"/>
              <a:ext cx="410400" cy="410400"/>
            </a:xfrm>
            <a:prstGeom prst="ellipse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5"/>
            <p:cNvSpPr/>
            <p:nvPr/>
          </p:nvSpPr>
          <p:spPr>
            <a:xfrm>
              <a:off x="516635" y="2454212"/>
              <a:ext cx="410400" cy="410400"/>
            </a:xfrm>
            <a:prstGeom prst="ellipse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0" spcFirstLastPara="1" rIns="0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828714" y="2772671"/>
              <a:ext cx="410400" cy="410400"/>
            </a:xfrm>
            <a:prstGeom prst="ellipse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5"/>
            <p:cNvSpPr/>
            <p:nvPr/>
          </p:nvSpPr>
          <p:spPr>
            <a:xfrm>
              <a:off x="-110263" y="2456303"/>
              <a:ext cx="410400" cy="410400"/>
            </a:xfrm>
            <a:prstGeom prst="ellipse">
              <a:avLst/>
            </a:prstGeom>
            <a:noFill/>
            <a:ln cap="flat" cmpd="sng" w="127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5"/>
            <p:cNvSpPr txBox="1"/>
            <p:nvPr/>
          </p:nvSpPr>
          <p:spPr>
            <a:xfrm>
              <a:off x="244013" y="2984475"/>
              <a:ext cx="4116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BASS</a:t>
              </a:r>
              <a:endPara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5"/>
            <p:cNvSpPr txBox="1"/>
            <p:nvPr/>
          </p:nvSpPr>
          <p:spPr>
            <a:xfrm>
              <a:off x="558865" y="2695875"/>
              <a:ext cx="3909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BASS</a:t>
              </a:r>
              <a:endPara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5"/>
            <p:cNvSpPr txBox="1"/>
            <p:nvPr/>
          </p:nvSpPr>
          <p:spPr>
            <a:xfrm>
              <a:off x="864837" y="3012700"/>
              <a:ext cx="4116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BASS</a:t>
              </a:r>
              <a:endPara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 txBox="1"/>
            <p:nvPr/>
          </p:nvSpPr>
          <p:spPr>
            <a:xfrm>
              <a:off x="-102541" y="2696700"/>
              <a:ext cx="4116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BASS</a:t>
              </a:r>
              <a:endParaRPr sz="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 txBox="1"/>
            <p:nvPr/>
          </p:nvSpPr>
          <p:spPr>
            <a:xfrm>
              <a:off x="324869" y="2734162"/>
              <a:ext cx="149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 txBox="1"/>
            <p:nvPr/>
          </p:nvSpPr>
          <p:spPr>
            <a:xfrm>
              <a:off x="646519" y="2411962"/>
              <a:ext cx="149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5"/>
            <p:cNvSpPr txBox="1"/>
            <p:nvPr/>
          </p:nvSpPr>
          <p:spPr>
            <a:xfrm>
              <a:off x="939144" y="2736312"/>
              <a:ext cx="149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5"/>
            <p:cNvSpPr txBox="1"/>
            <p:nvPr/>
          </p:nvSpPr>
          <p:spPr>
            <a:xfrm>
              <a:off x="5139" y="2411312"/>
              <a:ext cx="149400" cy="1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6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 txBox="1"/>
            <p:nvPr/>
          </p:nvSpPr>
          <p:spPr>
            <a:xfrm>
              <a:off x="643718" y="2573468"/>
              <a:ext cx="192300" cy="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65mm</a:t>
              </a:r>
              <a:endParaRPr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8" name="Google Shape;268;p25"/>
          <p:cNvCxnSpPr/>
          <p:nvPr/>
        </p:nvCxnSpPr>
        <p:spPr>
          <a:xfrm>
            <a:off x="6028368" y="1525330"/>
            <a:ext cx="726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9" name="Google Shape;269;p25"/>
          <p:cNvSpPr txBox="1"/>
          <p:nvPr/>
        </p:nvSpPr>
        <p:spPr>
          <a:xfrm>
            <a:off x="6184543" y="1368775"/>
            <a:ext cx="498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3558451" y="2736931"/>
            <a:ext cx="3765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</a:t>
            </a: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25"/>
          <p:cNvCxnSpPr/>
          <p:nvPr/>
        </p:nvCxnSpPr>
        <p:spPr>
          <a:xfrm flipH="1" rot="10800000">
            <a:off x="3512025" y="2863015"/>
            <a:ext cx="207300" cy="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cxnSp>
        <p:nvCxnSpPr>
          <p:cNvPr id="272" name="Google Shape;272;p25"/>
          <p:cNvCxnSpPr/>
          <p:nvPr/>
        </p:nvCxnSpPr>
        <p:spPr>
          <a:xfrm rot="10800000">
            <a:off x="3195323" y="2860782"/>
            <a:ext cx="1692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73" name="Google Shape;273;p25"/>
          <p:cNvSpPr/>
          <p:nvPr/>
        </p:nvSpPr>
        <p:spPr>
          <a:xfrm rot="10800000">
            <a:off x="8110911" y="1159212"/>
            <a:ext cx="741600" cy="7284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D9D9D9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2319987" y="1647225"/>
            <a:ext cx="799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 from sliding door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8184083" y="1365613"/>
            <a:ext cx="5919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BASS</a:t>
            </a:r>
            <a:endParaRPr sz="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212225" y="465925"/>
            <a:ext cx="859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Volvo C70 scrap midrange dome 8ohm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5"/>
          <p:cNvCxnSpPr>
            <a:stCxn id="276" idx="2"/>
          </p:cNvCxnSpPr>
          <p:nvPr/>
        </p:nvCxnSpPr>
        <p:spPr>
          <a:xfrm flipH="1">
            <a:off x="3034025" y="719725"/>
            <a:ext cx="607800" cy="61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8" name="Google Shape;278;p25"/>
          <p:cNvSpPr txBox="1"/>
          <p:nvPr/>
        </p:nvSpPr>
        <p:spPr>
          <a:xfrm>
            <a:off x="197975" y="465925"/>
            <a:ext cx="859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 surround system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Bass drivers 8ohm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" name="Google Shape;279;p25"/>
          <p:cNvCxnSpPr>
            <a:stCxn id="278" idx="2"/>
            <a:endCxn id="266" idx="3"/>
          </p:cNvCxnSpPr>
          <p:nvPr/>
        </p:nvCxnSpPr>
        <p:spPr>
          <a:xfrm flipH="1">
            <a:off x="521075" y="719725"/>
            <a:ext cx="106500" cy="47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5"/>
          <p:cNvSpPr txBox="1"/>
          <p:nvPr/>
        </p:nvSpPr>
        <p:spPr>
          <a:xfrm>
            <a:off x="758600" y="691375"/>
            <a:ext cx="705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Ebay 25W dome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Tweeter 8ohm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25"/>
          <p:cNvCxnSpPr>
            <a:endCxn id="247" idx="1"/>
          </p:cNvCxnSpPr>
          <p:nvPr/>
        </p:nvCxnSpPr>
        <p:spPr>
          <a:xfrm>
            <a:off x="1223004" y="873842"/>
            <a:ext cx="1854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2" name="Google Shape;282;p25"/>
          <p:cNvSpPr txBox="1"/>
          <p:nvPr/>
        </p:nvSpPr>
        <p:spPr>
          <a:xfrm>
            <a:off x="7554440" y="1339255"/>
            <a:ext cx="171600" cy="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40mm</a:t>
            </a:r>
            <a:endParaRPr sz="50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5"/>
          <p:cNvCxnSpPr/>
          <p:nvPr/>
        </p:nvCxnSpPr>
        <p:spPr>
          <a:xfrm flipH="1">
            <a:off x="6018825" y="2401975"/>
            <a:ext cx="2490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5"/>
          <p:cNvSpPr txBox="1"/>
          <p:nvPr/>
        </p:nvSpPr>
        <p:spPr>
          <a:xfrm>
            <a:off x="6267825" y="2228475"/>
            <a:ext cx="66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Epoxy rain gutter plate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1528200" y="187225"/>
            <a:ext cx="859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Scrap full-range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80W 6ohm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5"/>
          <p:cNvCxnSpPr/>
          <p:nvPr/>
        </p:nvCxnSpPr>
        <p:spPr>
          <a:xfrm>
            <a:off x="1731500" y="451100"/>
            <a:ext cx="109200" cy="8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 flipH="1" rot="10800000">
            <a:off x="-1698896" y="1698865"/>
            <a:ext cx="3429000" cy="3429000"/>
          </a:xfrm>
          <a:prstGeom prst="pie">
            <a:avLst>
              <a:gd fmla="val 0" name="adj1"/>
              <a:gd fmla="val 5405430" name="adj2"/>
            </a:avLst>
          </a:prstGeom>
          <a:solidFill>
            <a:schemeClr val="l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/>
          <p:nvPr/>
        </p:nvSpPr>
        <p:spPr>
          <a:xfrm>
            <a:off x="557163" y="2041765"/>
            <a:ext cx="2626500" cy="25374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6"/>
          <p:cNvSpPr/>
          <p:nvPr/>
        </p:nvSpPr>
        <p:spPr>
          <a:xfrm>
            <a:off x="557163" y="4352911"/>
            <a:ext cx="2626500" cy="468000"/>
          </a:xfrm>
          <a:prstGeom prst="round2SameRect">
            <a:avLst>
              <a:gd fmla="val 38924" name="adj1"/>
              <a:gd fmla="val 0" name="adj2"/>
            </a:avLst>
          </a:prstGeom>
          <a:solidFill>
            <a:srgbClr val="F8F4E5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6"/>
          <p:cNvSpPr/>
          <p:nvPr/>
        </p:nvSpPr>
        <p:spPr>
          <a:xfrm rot="-5400000">
            <a:off x="1575790" y="3798626"/>
            <a:ext cx="882300" cy="226200"/>
          </a:xfrm>
          <a:prstGeom prst="round2SameRect">
            <a:avLst>
              <a:gd fmla="val 38924" name="adj1"/>
              <a:gd fmla="val 0" name="adj2"/>
            </a:avLst>
          </a:prstGeom>
          <a:solidFill>
            <a:schemeClr val="l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6"/>
          <p:cNvSpPr/>
          <p:nvPr/>
        </p:nvSpPr>
        <p:spPr>
          <a:xfrm flipH="1" rot="5400000">
            <a:off x="716369" y="3741475"/>
            <a:ext cx="996600" cy="226200"/>
          </a:xfrm>
          <a:prstGeom prst="round2SameRect">
            <a:avLst>
              <a:gd fmla="val 38924" name="adj1"/>
              <a:gd fmla="val 0" name="adj2"/>
            </a:avLst>
          </a:prstGeom>
          <a:solidFill>
            <a:schemeClr val="l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6"/>
          <p:cNvSpPr/>
          <p:nvPr/>
        </p:nvSpPr>
        <p:spPr>
          <a:xfrm rot="10800000">
            <a:off x="1900270" y="2257794"/>
            <a:ext cx="2606100" cy="2606100"/>
          </a:xfrm>
          <a:prstGeom prst="pie">
            <a:avLst>
              <a:gd fmla="val 0" name="adj1"/>
              <a:gd fmla="val 540543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6"/>
          <p:cNvSpPr/>
          <p:nvPr/>
        </p:nvSpPr>
        <p:spPr>
          <a:xfrm flipH="1" rot="10800000">
            <a:off x="-1279934" y="2117372"/>
            <a:ext cx="2606100" cy="2606100"/>
          </a:xfrm>
          <a:prstGeom prst="pie">
            <a:avLst>
              <a:gd fmla="val 0" name="adj1"/>
              <a:gd fmla="val 540543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1906636" y="3329538"/>
            <a:ext cx="1434300" cy="1022700"/>
          </a:xfrm>
          <a:prstGeom prst="roundRect">
            <a:avLst>
              <a:gd fmla="val 100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-45160" y="3299064"/>
            <a:ext cx="1369800" cy="1053900"/>
          </a:xfrm>
          <a:prstGeom prst="roundRect">
            <a:avLst>
              <a:gd fmla="val 9461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6"/>
          <p:cNvSpPr/>
          <p:nvPr/>
        </p:nvSpPr>
        <p:spPr>
          <a:xfrm flipH="1" rot="10800000">
            <a:off x="557163" y="2039723"/>
            <a:ext cx="2626500" cy="226200"/>
          </a:xfrm>
          <a:prstGeom prst="round2SameRect">
            <a:avLst>
              <a:gd fmla="val 38924" name="adj1"/>
              <a:gd fmla="val 0" name="adj2"/>
            </a:avLst>
          </a:prstGeom>
          <a:solidFill>
            <a:srgbClr val="F9F5E8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1333991" y="2899015"/>
            <a:ext cx="563400" cy="1305000"/>
          </a:xfrm>
          <a:prstGeom prst="roundRect">
            <a:avLst>
              <a:gd fmla="val 15643" name="adj"/>
            </a:avLst>
          </a:prstGeom>
          <a:solidFill>
            <a:srgbClr val="F8F4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6"/>
          <p:cNvSpPr/>
          <p:nvPr/>
        </p:nvSpPr>
        <p:spPr>
          <a:xfrm>
            <a:off x="2964879" y="2284163"/>
            <a:ext cx="435000" cy="1053900"/>
          </a:xfrm>
          <a:prstGeom prst="roundRect">
            <a:avLst>
              <a:gd fmla="val 187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/>
          <p:nvPr/>
        </p:nvSpPr>
        <p:spPr>
          <a:xfrm>
            <a:off x="-54932" y="2242928"/>
            <a:ext cx="687300" cy="1113300"/>
          </a:xfrm>
          <a:prstGeom prst="roundRect">
            <a:avLst>
              <a:gd fmla="val 187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-75300" y="1686575"/>
            <a:ext cx="3560100" cy="345900"/>
          </a:xfrm>
          <a:prstGeom prst="roundRect">
            <a:avLst>
              <a:gd fmla="val 187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3200591" y="1985553"/>
            <a:ext cx="72600" cy="351000"/>
          </a:xfrm>
          <a:prstGeom prst="roundRect">
            <a:avLst>
              <a:gd fmla="val 187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-5266" y="1979877"/>
            <a:ext cx="545700" cy="351000"/>
          </a:xfrm>
          <a:prstGeom prst="roundRect">
            <a:avLst>
              <a:gd fmla="val 1872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" name="Google Shape;307;p26"/>
          <p:cNvCxnSpPr/>
          <p:nvPr/>
        </p:nvCxnSpPr>
        <p:spPr>
          <a:xfrm>
            <a:off x="3165413" y="4810620"/>
            <a:ext cx="900000" cy="6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26"/>
          <p:cNvCxnSpPr/>
          <p:nvPr/>
        </p:nvCxnSpPr>
        <p:spPr>
          <a:xfrm flipH="1" rot="10800000">
            <a:off x="3158854" y="1981315"/>
            <a:ext cx="1104600" cy="3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26"/>
          <p:cNvCxnSpPr/>
          <p:nvPr/>
        </p:nvCxnSpPr>
        <p:spPr>
          <a:xfrm>
            <a:off x="3902629" y="2038977"/>
            <a:ext cx="3300" cy="276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10" name="Google Shape;310;p26"/>
          <p:cNvSpPr txBox="1"/>
          <p:nvPr/>
        </p:nvSpPr>
        <p:spPr>
          <a:xfrm>
            <a:off x="3261726" y="3339025"/>
            <a:ext cx="617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630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622768" y="4820613"/>
            <a:ext cx="322200" cy="322200"/>
          </a:xfrm>
          <a:prstGeom prst="ellipse">
            <a:avLst/>
          </a:prstGeom>
          <a:solidFill>
            <a:srgbClr val="F8F4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2830887" y="4821240"/>
            <a:ext cx="322200" cy="322200"/>
          </a:xfrm>
          <a:prstGeom prst="ellipse">
            <a:avLst/>
          </a:prstGeom>
          <a:solidFill>
            <a:srgbClr val="F8F4E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6"/>
          <p:cNvCxnSpPr/>
          <p:nvPr/>
        </p:nvCxnSpPr>
        <p:spPr>
          <a:xfrm>
            <a:off x="3901805" y="4814089"/>
            <a:ext cx="900" cy="31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14" name="Google Shape;314;p26"/>
          <p:cNvCxnSpPr/>
          <p:nvPr/>
        </p:nvCxnSpPr>
        <p:spPr>
          <a:xfrm flipH="1" rot="10800000">
            <a:off x="3016895" y="5133626"/>
            <a:ext cx="1209600" cy="3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26"/>
          <p:cNvSpPr txBox="1"/>
          <p:nvPr/>
        </p:nvSpPr>
        <p:spPr>
          <a:xfrm>
            <a:off x="3432042" y="4849792"/>
            <a:ext cx="73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61mm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26"/>
          <p:cNvCxnSpPr/>
          <p:nvPr/>
        </p:nvCxnSpPr>
        <p:spPr>
          <a:xfrm>
            <a:off x="2976069" y="2261792"/>
            <a:ext cx="553800" cy="3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7" name="Google Shape;317;p26"/>
          <p:cNvCxnSpPr/>
          <p:nvPr/>
        </p:nvCxnSpPr>
        <p:spPr>
          <a:xfrm>
            <a:off x="3408788" y="2049920"/>
            <a:ext cx="4200" cy="21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18" name="Google Shape;318;p26"/>
          <p:cNvSpPr txBox="1"/>
          <p:nvPr/>
        </p:nvSpPr>
        <p:spPr>
          <a:xfrm>
            <a:off x="3407975" y="2050850"/>
            <a:ext cx="595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" name="Google Shape;319;p26"/>
          <p:cNvCxnSpPr/>
          <p:nvPr/>
        </p:nvCxnSpPr>
        <p:spPr>
          <a:xfrm>
            <a:off x="3042563" y="4352719"/>
            <a:ext cx="432000" cy="3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0" name="Google Shape;320;p26"/>
          <p:cNvCxnSpPr/>
          <p:nvPr/>
        </p:nvCxnSpPr>
        <p:spPr>
          <a:xfrm>
            <a:off x="3356565" y="4358483"/>
            <a:ext cx="4200" cy="46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1" name="Google Shape;321;p26"/>
          <p:cNvSpPr txBox="1"/>
          <p:nvPr/>
        </p:nvSpPr>
        <p:spPr>
          <a:xfrm>
            <a:off x="3303666" y="4455950"/>
            <a:ext cx="687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02mm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26"/>
          <p:cNvCxnSpPr/>
          <p:nvPr/>
        </p:nvCxnSpPr>
        <p:spPr>
          <a:xfrm>
            <a:off x="1324703" y="3984865"/>
            <a:ext cx="570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3" name="Google Shape;323;p26"/>
          <p:cNvSpPr txBox="1"/>
          <p:nvPr/>
        </p:nvSpPr>
        <p:spPr>
          <a:xfrm>
            <a:off x="1369481" y="3754031"/>
            <a:ext cx="632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125mm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4" name="Google Shape;324;p26"/>
          <p:cNvCxnSpPr/>
          <p:nvPr/>
        </p:nvCxnSpPr>
        <p:spPr>
          <a:xfrm>
            <a:off x="557163" y="1908562"/>
            <a:ext cx="2630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5" name="Google Shape;325;p26"/>
          <p:cNvCxnSpPr/>
          <p:nvPr/>
        </p:nvCxnSpPr>
        <p:spPr>
          <a:xfrm>
            <a:off x="3187186" y="1743058"/>
            <a:ext cx="300" cy="3150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26"/>
          <p:cNvCxnSpPr/>
          <p:nvPr/>
        </p:nvCxnSpPr>
        <p:spPr>
          <a:xfrm>
            <a:off x="557163" y="1743058"/>
            <a:ext cx="0" cy="2958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7" name="Google Shape;327;p26"/>
          <p:cNvSpPr txBox="1"/>
          <p:nvPr/>
        </p:nvSpPr>
        <p:spPr>
          <a:xfrm>
            <a:off x="1491237" y="1713652"/>
            <a:ext cx="5823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575mm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26"/>
          <p:cNvCxnSpPr/>
          <p:nvPr/>
        </p:nvCxnSpPr>
        <p:spPr>
          <a:xfrm>
            <a:off x="3187186" y="3866093"/>
            <a:ext cx="0" cy="531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9" name="Google Shape;329;p26"/>
          <p:cNvCxnSpPr/>
          <p:nvPr/>
        </p:nvCxnSpPr>
        <p:spPr>
          <a:xfrm>
            <a:off x="1894640" y="3984864"/>
            <a:ext cx="129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0" name="Google Shape;330;p26"/>
          <p:cNvCxnSpPr/>
          <p:nvPr/>
        </p:nvCxnSpPr>
        <p:spPr>
          <a:xfrm>
            <a:off x="555155" y="3984829"/>
            <a:ext cx="769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1" name="Google Shape;331;p26"/>
          <p:cNvCxnSpPr/>
          <p:nvPr/>
        </p:nvCxnSpPr>
        <p:spPr>
          <a:xfrm>
            <a:off x="557074" y="3872669"/>
            <a:ext cx="0" cy="5313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2" name="Google Shape;332;p26"/>
          <p:cNvSpPr txBox="1"/>
          <p:nvPr/>
        </p:nvSpPr>
        <p:spPr>
          <a:xfrm>
            <a:off x="655088" y="3757253"/>
            <a:ext cx="632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167mm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6"/>
          <p:cNvSpPr txBox="1"/>
          <p:nvPr/>
        </p:nvSpPr>
        <p:spPr>
          <a:xfrm>
            <a:off x="2277290" y="3757072"/>
            <a:ext cx="632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283mm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6"/>
          <p:cNvCxnSpPr/>
          <p:nvPr/>
        </p:nvCxnSpPr>
        <p:spPr>
          <a:xfrm flipH="1">
            <a:off x="4166752" y="1995373"/>
            <a:ext cx="2400" cy="312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5" name="Google Shape;335;p26"/>
          <p:cNvSpPr txBox="1"/>
          <p:nvPr/>
        </p:nvSpPr>
        <p:spPr>
          <a:xfrm>
            <a:off x="4122493" y="3175200"/>
            <a:ext cx="6327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702</a:t>
            </a: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 rot="10800000">
            <a:off x="559676" y="1987866"/>
            <a:ext cx="2624100" cy="549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Google Shape;337;p26"/>
          <p:cNvCxnSpPr/>
          <p:nvPr/>
        </p:nvCxnSpPr>
        <p:spPr>
          <a:xfrm flipH="1" rot="10800000">
            <a:off x="3185307" y="1870353"/>
            <a:ext cx="162000" cy="11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26"/>
          <p:cNvSpPr txBox="1"/>
          <p:nvPr/>
        </p:nvSpPr>
        <p:spPr>
          <a:xfrm>
            <a:off x="3301027" y="1709975"/>
            <a:ext cx="5034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26"/>
          <p:cNvCxnSpPr/>
          <p:nvPr/>
        </p:nvCxnSpPr>
        <p:spPr>
          <a:xfrm>
            <a:off x="3193426" y="2038977"/>
            <a:ext cx="848100" cy="6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0" name="Google Shape;340;p26"/>
          <p:cNvCxnSpPr/>
          <p:nvPr/>
        </p:nvCxnSpPr>
        <p:spPr>
          <a:xfrm rot="10800000">
            <a:off x="2253563" y="2679452"/>
            <a:ext cx="789000" cy="76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1" name="Google Shape;341;p26"/>
          <p:cNvSpPr txBox="1"/>
          <p:nvPr/>
        </p:nvSpPr>
        <p:spPr>
          <a:xfrm>
            <a:off x="2609075" y="2840747"/>
            <a:ext cx="73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283mm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2" name="Google Shape;342;p26"/>
          <p:cNvCxnSpPr/>
          <p:nvPr/>
        </p:nvCxnSpPr>
        <p:spPr>
          <a:xfrm rot="10800000">
            <a:off x="1875786" y="2496871"/>
            <a:ext cx="1174500" cy="95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3" name="Google Shape;343;p26"/>
          <p:cNvSpPr txBox="1"/>
          <p:nvPr/>
        </p:nvSpPr>
        <p:spPr>
          <a:xfrm>
            <a:off x="2158970" y="3076911"/>
            <a:ext cx="73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375mm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6"/>
          <p:cNvCxnSpPr/>
          <p:nvPr/>
        </p:nvCxnSpPr>
        <p:spPr>
          <a:xfrm flipH="1" rot="10800000">
            <a:off x="320078" y="2564917"/>
            <a:ext cx="673200" cy="56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26"/>
          <p:cNvSpPr txBox="1"/>
          <p:nvPr/>
        </p:nvSpPr>
        <p:spPr>
          <a:xfrm>
            <a:off x="-41545" y="2840867"/>
            <a:ext cx="73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283mm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418706" y="3070331"/>
            <a:ext cx="739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375mm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>
            <a:off x="611955" y="2054221"/>
            <a:ext cx="712800" cy="227400"/>
          </a:xfrm>
          <a:prstGeom prst="roundRect">
            <a:avLst>
              <a:gd fmla="val 28564" name="adj"/>
            </a:avLst>
          </a:prstGeom>
          <a:solidFill>
            <a:srgbClr val="F8F4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>
            <a:off x="2077089" y="2048162"/>
            <a:ext cx="933600" cy="227400"/>
          </a:xfrm>
          <a:prstGeom prst="roundRect">
            <a:avLst>
              <a:gd fmla="val 28564" name="adj"/>
            </a:avLst>
          </a:prstGeom>
          <a:solidFill>
            <a:srgbClr val="F8F4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1262045" y="4346435"/>
            <a:ext cx="678300" cy="75000"/>
          </a:xfrm>
          <a:prstGeom prst="roundRect">
            <a:avLst>
              <a:gd fmla="val 28564" name="adj"/>
            </a:avLst>
          </a:prstGeom>
          <a:solidFill>
            <a:srgbClr val="F8F4E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1149168" y="2043652"/>
            <a:ext cx="131700" cy="713100"/>
          </a:xfrm>
          <a:prstGeom prst="roundRect">
            <a:avLst>
              <a:gd fmla="val 7731" name="adj"/>
            </a:avLst>
          </a:prstGeom>
          <a:solidFill>
            <a:srgbClr val="FFD96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26"/>
          <p:cNvCxnSpPr/>
          <p:nvPr/>
        </p:nvCxnSpPr>
        <p:spPr>
          <a:xfrm flipH="1" rot="10800000">
            <a:off x="446759" y="2220008"/>
            <a:ext cx="120300" cy="4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2" name="Google Shape;352;p26"/>
          <p:cNvSpPr txBox="1"/>
          <p:nvPr/>
        </p:nvSpPr>
        <p:spPr>
          <a:xfrm>
            <a:off x="104692" y="2029855"/>
            <a:ext cx="523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25mm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26"/>
          <p:cNvCxnSpPr/>
          <p:nvPr/>
        </p:nvCxnSpPr>
        <p:spPr>
          <a:xfrm flipH="1" rot="10800000">
            <a:off x="528982" y="2205101"/>
            <a:ext cx="80100" cy="3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6"/>
          <p:cNvCxnSpPr/>
          <p:nvPr/>
        </p:nvCxnSpPr>
        <p:spPr>
          <a:xfrm flipH="1" rot="10800000">
            <a:off x="299024" y="2482740"/>
            <a:ext cx="1148400" cy="6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6"/>
          <p:cNvSpPr txBox="1"/>
          <p:nvPr/>
        </p:nvSpPr>
        <p:spPr>
          <a:xfrm rot="-5400000">
            <a:off x="841310" y="2238761"/>
            <a:ext cx="49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165mm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 txBox="1"/>
          <p:nvPr/>
        </p:nvSpPr>
        <p:spPr>
          <a:xfrm>
            <a:off x="992205" y="4874317"/>
            <a:ext cx="341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/78.7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6"/>
          <p:cNvGrpSpPr/>
          <p:nvPr/>
        </p:nvGrpSpPr>
        <p:grpSpPr>
          <a:xfrm>
            <a:off x="2319978" y="2048691"/>
            <a:ext cx="190740" cy="48596"/>
            <a:chOff x="4203663" y="1055175"/>
            <a:chExt cx="1907400" cy="894963"/>
          </a:xfrm>
        </p:grpSpPr>
        <p:grpSp>
          <p:nvGrpSpPr>
            <p:cNvPr id="358" name="Google Shape;358;p26"/>
            <p:cNvGrpSpPr/>
            <p:nvPr/>
          </p:nvGrpSpPr>
          <p:grpSpPr>
            <a:xfrm>
              <a:off x="4203663" y="1055175"/>
              <a:ext cx="1907400" cy="894963"/>
              <a:chOff x="3731250" y="883225"/>
              <a:chExt cx="1907400" cy="894963"/>
            </a:xfrm>
          </p:grpSpPr>
          <p:sp>
            <p:nvSpPr>
              <p:cNvPr id="359" name="Google Shape;359;p26"/>
              <p:cNvSpPr/>
              <p:nvPr/>
            </p:nvSpPr>
            <p:spPr>
              <a:xfrm>
                <a:off x="4592200" y="1600588"/>
                <a:ext cx="192300" cy="177600"/>
              </a:xfrm>
              <a:prstGeom prst="ellipse">
                <a:avLst/>
              </a:prstGeom>
              <a:solidFill>
                <a:srgbClr val="88888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6"/>
              <p:cNvSpPr/>
              <p:nvPr/>
            </p:nvSpPr>
            <p:spPr>
              <a:xfrm>
                <a:off x="3731250" y="883225"/>
                <a:ext cx="1907400" cy="122400"/>
              </a:xfrm>
              <a:prstGeom prst="rect">
                <a:avLst/>
              </a:prstGeom>
              <a:solidFill>
                <a:srgbClr val="88888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6"/>
              <p:cNvSpPr/>
              <p:nvPr/>
            </p:nvSpPr>
            <p:spPr>
              <a:xfrm flipH="1" rot="10800000">
                <a:off x="4218225" y="1007231"/>
                <a:ext cx="945000" cy="692400"/>
              </a:xfrm>
              <a:prstGeom prst="trapezoid">
                <a:avLst>
                  <a:gd fmla="val 25000" name="adj"/>
                </a:avLst>
              </a:prstGeom>
              <a:solidFill>
                <a:srgbClr val="88888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26"/>
            <p:cNvSpPr/>
            <p:nvPr/>
          </p:nvSpPr>
          <p:spPr>
            <a:xfrm flipH="1" rot="10800000">
              <a:off x="4692013" y="1140147"/>
              <a:ext cx="945000" cy="692400"/>
            </a:xfrm>
            <a:prstGeom prst="trapezoid">
              <a:avLst>
                <a:gd fmla="val 25000" name="adj"/>
              </a:avLst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5071563" y="1780419"/>
              <a:ext cx="180600" cy="161700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26"/>
          <p:cNvSpPr/>
          <p:nvPr/>
        </p:nvSpPr>
        <p:spPr>
          <a:xfrm rot="5400000">
            <a:off x="4298249" y="-3318434"/>
            <a:ext cx="860400" cy="8716800"/>
          </a:xfrm>
          <a:prstGeom prst="rect">
            <a:avLst/>
          </a:prstGeom>
          <a:solidFill>
            <a:srgbClr val="BF9000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6"/>
          <p:cNvSpPr/>
          <p:nvPr/>
        </p:nvSpPr>
        <p:spPr>
          <a:xfrm rot="5400000">
            <a:off x="4681512" y="-2933123"/>
            <a:ext cx="93900" cy="8713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p26"/>
          <p:cNvCxnSpPr/>
          <p:nvPr/>
        </p:nvCxnSpPr>
        <p:spPr>
          <a:xfrm rot="10800000">
            <a:off x="6179780" y="235842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7" name="Google Shape;367;p26"/>
          <p:cNvCxnSpPr/>
          <p:nvPr/>
        </p:nvCxnSpPr>
        <p:spPr>
          <a:xfrm rot="10800000">
            <a:off x="3274499" y="228539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8" name="Google Shape;368;p26"/>
          <p:cNvCxnSpPr/>
          <p:nvPr/>
        </p:nvCxnSpPr>
        <p:spPr>
          <a:xfrm rot="10800000">
            <a:off x="3274589" y="284164"/>
            <a:ext cx="29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69" name="Google Shape;369;p26"/>
          <p:cNvSpPr txBox="1"/>
          <p:nvPr/>
        </p:nvSpPr>
        <p:spPr>
          <a:xfrm>
            <a:off x="4509427" y="107228"/>
            <a:ext cx="545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26"/>
          <p:cNvCxnSpPr>
            <a:stCxn id="371" idx="0"/>
          </p:cNvCxnSpPr>
          <p:nvPr/>
        </p:nvCxnSpPr>
        <p:spPr>
          <a:xfrm flipH="1" rot="10800000">
            <a:off x="3274118" y="237806"/>
            <a:ext cx="1200" cy="418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2" name="Google Shape;372;p26"/>
          <p:cNvCxnSpPr/>
          <p:nvPr/>
        </p:nvCxnSpPr>
        <p:spPr>
          <a:xfrm rot="10800000">
            <a:off x="368009" y="92192"/>
            <a:ext cx="2100" cy="345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26"/>
          <p:cNvCxnSpPr/>
          <p:nvPr/>
        </p:nvCxnSpPr>
        <p:spPr>
          <a:xfrm rot="10800000">
            <a:off x="370199" y="286118"/>
            <a:ext cx="29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74" name="Google Shape;374;p26"/>
          <p:cNvSpPr txBox="1"/>
          <p:nvPr/>
        </p:nvSpPr>
        <p:spPr>
          <a:xfrm>
            <a:off x="1619623" y="116128"/>
            <a:ext cx="632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5" name="Google Shape;375;p26"/>
          <p:cNvCxnSpPr/>
          <p:nvPr/>
        </p:nvCxnSpPr>
        <p:spPr>
          <a:xfrm rot="10800000">
            <a:off x="9085063" y="228540"/>
            <a:ext cx="0" cy="207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6"/>
          <p:cNvCxnSpPr/>
          <p:nvPr/>
        </p:nvCxnSpPr>
        <p:spPr>
          <a:xfrm rot="10800000">
            <a:off x="9085055" y="34996"/>
            <a:ext cx="900" cy="410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26"/>
          <p:cNvCxnSpPr>
            <a:stCxn id="378" idx="2"/>
          </p:cNvCxnSpPr>
          <p:nvPr/>
        </p:nvCxnSpPr>
        <p:spPr>
          <a:xfrm rot="10800000">
            <a:off x="6180705" y="230384"/>
            <a:ext cx="1800" cy="4266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26"/>
          <p:cNvCxnSpPr/>
          <p:nvPr/>
        </p:nvCxnSpPr>
        <p:spPr>
          <a:xfrm rot="10800000">
            <a:off x="6180763" y="286118"/>
            <a:ext cx="2904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0" name="Google Shape;380;p26"/>
          <p:cNvSpPr txBox="1"/>
          <p:nvPr/>
        </p:nvSpPr>
        <p:spPr>
          <a:xfrm>
            <a:off x="7485648" y="114553"/>
            <a:ext cx="5232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26"/>
          <p:cNvCxnSpPr/>
          <p:nvPr/>
        </p:nvCxnSpPr>
        <p:spPr>
          <a:xfrm flipH="1">
            <a:off x="274905" y="1471128"/>
            <a:ext cx="108000" cy="2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2" name="Google Shape;382;p26"/>
          <p:cNvCxnSpPr/>
          <p:nvPr/>
        </p:nvCxnSpPr>
        <p:spPr>
          <a:xfrm rot="10800000">
            <a:off x="274905" y="607495"/>
            <a:ext cx="108000" cy="1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26"/>
          <p:cNvCxnSpPr/>
          <p:nvPr/>
        </p:nvCxnSpPr>
        <p:spPr>
          <a:xfrm>
            <a:off x="294011" y="610076"/>
            <a:ext cx="7500" cy="85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84" name="Google Shape;384;p26"/>
          <p:cNvSpPr txBox="1"/>
          <p:nvPr/>
        </p:nvSpPr>
        <p:spPr>
          <a:xfrm rot="-5400000">
            <a:off x="-6027" y="862070"/>
            <a:ext cx="49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137mm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26"/>
          <p:cNvCxnSpPr/>
          <p:nvPr/>
        </p:nvCxnSpPr>
        <p:spPr>
          <a:xfrm>
            <a:off x="1017257" y="1473572"/>
            <a:ext cx="0" cy="7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6" name="Google Shape;386;p26"/>
          <p:cNvCxnSpPr/>
          <p:nvPr/>
        </p:nvCxnSpPr>
        <p:spPr>
          <a:xfrm rot="10800000">
            <a:off x="119275" y="1545200"/>
            <a:ext cx="4409100" cy="24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7" name="Google Shape;387;p26"/>
          <p:cNvCxnSpPr/>
          <p:nvPr/>
        </p:nvCxnSpPr>
        <p:spPr>
          <a:xfrm flipH="1">
            <a:off x="1013657" y="1549010"/>
            <a:ext cx="3600" cy="16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388" name="Google Shape;388;p26"/>
          <p:cNvSpPr txBox="1"/>
          <p:nvPr/>
        </p:nvSpPr>
        <p:spPr>
          <a:xfrm>
            <a:off x="803833" y="1545122"/>
            <a:ext cx="190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6"/>
          <p:cNvSpPr/>
          <p:nvPr/>
        </p:nvSpPr>
        <p:spPr>
          <a:xfrm flipH="1" rot="10800000">
            <a:off x="1757920" y="1476537"/>
            <a:ext cx="114300" cy="67500"/>
          </a:xfrm>
          <a:prstGeom prst="trapezoid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6"/>
          <p:cNvSpPr/>
          <p:nvPr/>
        </p:nvSpPr>
        <p:spPr>
          <a:xfrm flipH="1" rot="10800000">
            <a:off x="7632868" y="1476537"/>
            <a:ext cx="114300" cy="67500"/>
          </a:xfrm>
          <a:prstGeom prst="trapezoid">
            <a:avLst>
              <a:gd fmla="val 25000" name="adj"/>
            </a:avLst>
          </a:prstGeom>
          <a:solidFill>
            <a:srgbClr val="7F7F7F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" name="Google Shape;391;p26"/>
          <p:cNvCxnSpPr/>
          <p:nvPr/>
        </p:nvCxnSpPr>
        <p:spPr>
          <a:xfrm rot="10800000">
            <a:off x="367962" y="114542"/>
            <a:ext cx="871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2" name="Google Shape;392;p26"/>
          <p:cNvSpPr txBox="1"/>
          <p:nvPr/>
        </p:nvSpPr>
        <p:spPr>
          <a:xfrm>
            <a:off x="4506450" y="-49472"/>
            <a:ext cx="545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1380mm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3" name="Google Shape;393;p26"/>
          <p:cNvCxnSpPr/>
          <p:nvPr/>
        </p:nvCxnSpPr>
        <p:spPr>
          <a:xfrm flipH="1">
            <a:off x="162200" y="433425"/>
            <a:ext cx="3600" cy="11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4" name="Google Shape;394;p26"/>
          <p:cNvSpPr txBox="1"/>
          <p:nvPr/>
        </p:nvSpPr>
        <p:spPr>
          <a:xfrm rot="-5400000">
            <a:off x="-155431" y="651708"/>
            <a:ext cx="49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175mm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 rot="5400000">
            <a:off x="1775168" y="-795844"/>
            <a:ext cx="93600" cy="290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6"/>
          <p:cNvSpPr/>
          <p:nvPr/>
        </p:nvSpPr>
        <p:spPr>
          <a:xfrm rot="5400000">
            <a:off x="7587855" y="-795166"/>
            <a:ext cx="93600" cy="290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6"/>
          <p:cNvSpPr txBox="1"/>
          <p:nvPr/>
        </p:nvSpPr>
        <p:spPr>
          <a:xfrm>
            <a:off x="336068" y="1523914"/>
            <a:ext cx="341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/57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" name="Google Shape;396;p26"/>
          <p:cNvCxnSpPr/>
          <p:nvPr/>
        </p:nvCxnSpPr>
        <p:spPr>
          <a:xfrm rot="10800000">
            <a:off x="1016957" y="1347810"/>
            <a:ext cx="300" cy="1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397" name="Google Shape;397;p26"/>
          <p:cNvCxnSpPr/>
          <p:nvPr/>
        </p:nvCxnSpPr>
        <p:spPr>
          <a:xfrm>
            <a:off x="4180211" y="655614"/>
            <a:ext cx="3600" cy="88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8" name="Google Shape;398;p26"/>
          <p:cNvSpPr txBox="1"/>
          <p:nvPr/>
        </p:nvSpPr>
        <p:spPr>
          <a:xfrm rot="-5400000">
            <a:off x="3864643" y="862070"/>
            <a:ext cx="4941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26"/>
          <p:cNvCxnSpPr/>
          <p:nvPr/>
        </p:nvCxnSpPr>
        <p:spPr>
          <a:xfrm flipH="1">
            <a:off x="100600" y="428875"/>
            <a:ext cx="3600000" cy="45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0" name="Google Shape;400;p26"/>
          <p:cNvCxnSpPr/>
          <p:nvPr/>
        </p:nvCxnSpPr>
        <p:spPr>
          <a:xfrm>
            <a:off x="3051325" y="372925"/>
            <a:ext cx="600" cy="2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1" name="Google Shape;401;p26"/>
          <p:cNvCxnSpPr/>
          <p:nvPr/>
        </p:nvCxnSpPr>
        <p:spPr>
          <a:xfrm flipH="1">
            <a:off x="3048232" y="609448"/>
            <a:ext cx="3600" cy="16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02" name="Google Shape;402;p26"/>
          <p:cNvCxnSpPr/>
          <p:nvPr/>
        </p:nvCxnSpPr>
        <p:spPr>
          <a:xfrm rot="10800000">
            <a:off x="3051532" y="307122"/>
            <a:ext cx="300" cy="1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03" name="Google Shape;403;p26"/>
          <p:cNvSpPr txBox="1"/>
          <p:nvPr/>
        </p:nvSpPr>
        <p:spPr>
          <a:xfrm>
            <a:off x="2864458" y="447422"/>
            <a:ext cx="1908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r>
              <a:rPr lang="en-GB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6"/>
          <p:cNvSpPr/>
          <p:nvPr/>
        </p:nvSpPr>
        <p:spPr>
          <a:xfrm>
            <a:off x="3380239" y="432386"/>
            <a:ext cx="2696400" cy="1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6"/>
          <p:cNvSpPr/>
          <p:nvPr/>
        </p:nvSpPr>
        <p:spPr>
          <a:xfrm>
            <a:off x="3380250" y="429402"/>
            <a:ext cx="2696400" cy="108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6"/>
          <p:cNvSpPr/>
          <p:nvPr/>
        </p:nvSpPr>
        <p:spPr>
          <a:xfrm>
            <a:off x="4098313" y="537601"/>
            <a:ext cx="1260000" cy="126000"/>
          </a:xfrm>
          <a:prstGeom prst="roundRect">
            <a:avLst>
              <a:gd fmla="val 16667" name="adj"/>
            </a:avLst>
          </a:prstGeom>
          <a:solidFill>
            <a:srgbClr val="0200FF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26"/>
          <p:cNvCxnSpPr/>
          <p:nvPr/>
        </p:nvCxnSpPr>
        <p:spPr>
          <a:xfrm>
            <a:off x="4405923" y="535980"/>
            <a:ext cx="3600" cy="100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08" name="Google Shape;408;p26"/>
          <p:cNvSpPr txBox="1"/>
          <p:nvPr/>
        </p:nvSpPr>
        <p:spPr>
          <a:xfrm rot="-5400000">
            <a:off x="4091662" y="995125"/>
            <a:ext cx="5328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3379098" y="385482"/>
            <a:ext cx="2696400" cy="39600"/>
          </a:xfrm>
          <a:prstGeom prst="rect">
            <a:avLst/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26"/>
          <p:cNvSpPr/>
          <p:nvPr/>
        </p:nvSpPr>
        <p:spPr>
          <a:xfrm>
            <a:off x="3339500" y="430816"/>
            <a:ext cx="396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6"/>
          <p:cNvSpPr/>
          <p:nvPr/>
        </p:nvSpPr>
        <p:spPr>
          <a:xfrm>
            <a:off x="6077800" y="429257"/>
            <a:ext cx="39600" cy="16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6"/>
          <p:cNvSpPr/>
          <p:nvPr/>
        </p:nvSpPr>
        <p:spPr>
          <a:xfrm>
            <a:off x="1294175" y="2265100"/>
            <a:ext cx="799725" cy="611775"/>
          </a:xfrm>
          <a:custGeom>
            <a:rect b="b" l="l" r="r" t="t"/>
            <a:pathLst>
              <a:path extrusionOk="0" h="24471" w="31989">
                <a:moveTo>
                  <a:pt x="0" y="28"/>
                </a:moveTo>
                <a:lnTo>
                  <a:pt x="31989" y="0"/>
                </a:lnTo>
                <a:lnTo>
                  <a:pt x="29004" y="2788"/>
                </a:lnTo>
                <a:lnTo>
                  <a:pt x="26808" y="4956"/>
                </a:lnTo>
                <a:lnTo>
                  <a:pt x="24414" y="7631"/>
                </a:lnTo>
                <a:lnTo>
                  <a:pt x="22528" y="10025"/>
                </a:lnTo>
                <a:lnTo>
                  <a:pt x="20556" y="12841"/>
                </a:lnTo>
                <a:lnTo>
                  <a:pt x="18557" y="15798"/>
                </a:lnTo>
                <a:lnTo>
                  <a:pt x="16276" y="19825"/>
                </a:lnTo>
                <a:lnTo>
                  <a:pt x="14389" y="23654"/>
                </a:lnTo>
                <a:lnTo>
                  <a:pt x="14051" y="24471"/>
                </a:lnTo>
                <a:lnTo>
                  <a:pt x="13291" y="22415"/>
                </a:lnTo>
                <a:lnTo>
                  <a:pt x="12221" y="19599"/>
                </a:lnTo>
                <a:lnTo>
                  <a:pt x="10785" y="16474"/>
                </a:lnTo>
                <a:lnTo>
                  <a:pt x="8983" y="12925"/>
                </a:lnTo>
                <a:lnTo>
                  <a:pt x="6505" y="8758"/>
                </a:lnTo>
                <a:lnTo>
                  <a:pt x="4477" y="5773"/>
                </a:lnTo>
                <a:lnTo>
                  <a:pt x="1971" y="2478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413" name="Google Shape;413;p26"/>
          <p:cNvCxnSpPr/>
          <p:nvPr/>
        </p:nvCxnSpPr>
        <p:spPr>
          <a:xfrm>
            <a:off x="5283950" y="602575"/>
            <a:ext cx="95100" cy="1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p26"/>
          <p:cNvSpPr txBox="1"/>
          <p:nvPr/>
        </p:nvSpPr>
        <p:spPr>
          <a:xfrm>
            <a:off x="5158799" y="711175"/>
            <a:ext cx="799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hole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26"/>
          <p:cNvCxnSpPr/>
          <p:nvPr/>
        </p:nvCxnSpPr>
        <p:spPr>
          <a:xfrm>
            <a:off x="3912791" y="429251"/>
            <a:ext cx="7500" cy="6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16" name="Google Shape;416;p26"/>
          <p:cNvSpPr txBox="1"/>
          <p:nvPr/>
        </p:nvSpPr>
        <p:spPr>
          <a:xfrm rot="-5400000">
            <a:off x="3694417" y="710601"/>
            <a:ext cx="2964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98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26"/>
          <p:cNvSpPr/>
          <p:nvPr/>
        </p:nvSpPr>
        <p:spPr>
          <a:xfrm>
            <a:off x="3239107" y="1048494"/>
            <a:ext cx="2980800" cy="39600"/>
          </a:xfrm>
          <a:prstGeom prst="rect">
            <a:avLst/>
          </a:prstGeom>
          <a:solidFill>
            <a:srgbClr val="5B0F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26"/>
          <p:cNvSpPr/>
          <p:nvPr/>
        </p:nvSpPr>
        <p:spPr>
          <a:xfrm rot="5400000">
            <a:off x="3088835" y="858194"/>
            <a:ext cx="338400" cy="39600"/>
          </a:xfrm>
          <a:prstGeom prst="rect">
            <a:avLst/>
          </a:prstGeom>
          <a:solidFill>
            <a:srgbClr val="5B0F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26"/>
          <p:cNvSpPr/>
          <p:nvPr/>
        </p:nvSpPr>
        <p:spPr>
          <a:xfrm rot="5400000">
            <a:off x="6029510" y="856407"/>
            <a:ext cx="338400" cy="39600"/>
          </a:xfrm>
          <a:prstGeom prst="rect">
            <a:avLst/>
          </a:prstGeom>
          <a:solidFill>
            <a:srgbClr val="5B0F00">
              <a:alpha val="2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6"/>
          <p:cNvSpPr/>
          <p:nvPr/>
        </p:nvSpPr>
        <p:spPr>
          <a:xfrm>
            <a:off x="371850" y="387425"/>
            <a:ext cx="2967600" cy="221400"/>
          </a:xfrm>
          <a:prstGeom prst="roundRect">
            <a:avLst>
              <a:gd fmla="val 16667" name="adj"/>
            </a:avLst>
          </a:prstGeom>
          <a:solidFill>
            <a:srgbClr val="000000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6"/>
          <p:cNvSpPr/>
          <p:nvPr/>
        </p:nvSpPr>
        <p:spPr>
          <a:xfrm>
            <a:off x="6122800" y="383525"/>
            <a:ext cx="2962200" cy="219900"/>
          </a:xfrm>
          <a:prstGeom prst="roundRect">
            <a:avLst>
              <a:gd fmla="val 16667" name="adj"/>
            </a:avLst>
          </a:prstGeom>
          <a:solidFill>
            <a:srgbClr val="000000">
              <a:alpha val="195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p26"/>
          <p:cNvCxnSpPr/>
          <p:nvPr/>
        </p:nvCxnSpPr>
        <p:spPr>
          <a:xfrm rot="10800000">
            <a:off x="3661132" y="252461"/>
            <a:ext cx="300" cy="136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23" name="Google Shape;423;p26"/>
          <p:cNvCxnSpPr/>
          <p:nvPr/>
        </p:nvCxnSpPr>
        <p:spPr>
          <a:xfrm flipH="1">
            <a:off x="3660832" y="430722"/>
            <a:ext cx="60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24" name="Google Shape;424;p26"/>
          <p:cNvSpPr txBox="1"/>
          <p:nvPr/>
        </p:nvSpPr>
        <p:spPr>
          <a:xfrm rot="-5400000">
            <a:off x="3469425" y="663050"/>
            <a:ext cx="2391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en-GB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6"/>
          <p:cNvSpPr txBox="1"/>
          <p:nvPr/>
        </p:nvSpPr>
        <p:spPr>
          <a:xfrm>
            <a:off x="2319987" y="1647225"/>
            <a:ext cx="7998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Rail from sliding door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6"/>
          <p:cNvCxnSpPr>
            <a:stCxn id="425" idx="2"/>
            <a:endCxn id="362" idx="2"/>
          </p:cNvCxnSpPr>
          <p:nvPr/>
        </p:nvCxnSpPr>
        <p:spPr>
          <a:xfrm flipH="1">
            <a:off x="2415987" y="1808925"/>
            <a:ext cx="3039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26"/>
          <p:cNvSpPr txBox="1"/>
          <p:nvPr/>
        </p:nvSpPr>
        <p:spPr>
          <a:xfrm>
            <a:off x="-41550" y="950"/>
            <a:ext cx="409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speaker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extile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26"/>
          <p:cNvCxnSpPr>
            <a:stCxn id="427" idx="2"/>
            <a:endCxn id="420" idx="1"/>
          </p:cNvCxnSpPr>
          <p:nvPr/>
        </p:nvCxnSpPr>
        <p:spPr>
          <a:xfrm>
            <a:off x="163200" y="254750"/>
            <a:ext cx="208500" cy="2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9" name="Google Shape;429;p26"/>
          <p:cNvSpPr txBox="1"/>
          <p:nvPr/>
        </p:nvSpPr>
        <p:spPr>
          <a:xfrm>
            <a:off x="5994875" y="-69500"/>
            <a:ext cx="9336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Std. Eurorack frame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p26"/>
          <p:cNvCxnSpPr/>
          <p:nvPr/>
        </p:nvCxnSpPr>
        <p:spPr>
          <a:xfrm flipH="1">
            <a:off x="5917550" y="30250"/>
            <a:ext cx="108900" cy="42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26"/>
          <p:cNvCxnSpPr/>
          <p:nvPr/>
        </p:nvCxnSpPr>
        <p:spPr>
          <a:xfrm>
            <a:off x="5681750" y="1058325"/>
            <a:ext cx="462600" cy="65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26"/>
          <p:cNvSpPr txBox="1"/>
          <p:nvPr/>
        </p:nvSpPr>
        <p:spPr>
          <a:xfrm>
            <a:off x="6122800" y="1660200"/>
            <a:ext cx="11745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Epoxy rain gutter front plate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6"/>
          <p:cNvSpPr/>
          <p:nvPr/>
        </p:nvSpPr>
        <p:spPr>
          <a:xfrm flipH="1">
            <a:off x="7483646" y="3364728"/>
            <a:ext cx="17700" cy="16800"/>
          </a:xfrm>
          <a:prstGeom prst="ellipse">
            <a:avLst/>
          </a:prstGeom>
          <a:solidFill>
            <a:schemeClr val="accent1"/>
          </a:solidFill>
          <a:ln cap="flat" cmpd="sng" w="4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26"/>
          <p:cNvGrpSpPr/>
          <p:nvPr/>
        </p:nvGrpSpPr>
        <p:grpSpPr>
          <a:xfrm rot="10800000">
            <a:off x="8467289" y="3052824"/>
            <a:ext cx="89264" cy="116447"/>
            <a:chOff x="4886826" y="3914924"/>
            <a:chExt cx="188399" cy="209400"/>
          </a:xfrm>
        </p:grpSpPr>
        <p:sp>
          <p:nvSpPr>
            <p:cNvPr id="435" name="Google Shape;435;p26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6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37" name="Google Shape;437;p26"/>
          <p:cNvCxnSpPr>
            <a:stCxn id="438" idx="1"/>
            <a:endCxn id="435" idx="2"/>
          </p:cNvCxnSpPr>
          <p:nvPr/>
        </p:nvCxnSpPr>
        <p:spPr>
          <a:xfrm>
            <a:off x="8142485" y="2742766"/>
            <a:ext cx="396000" cy="3258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39" name="Google Shape;439;p26"/>
          <p:cNvCxnSpPr>
            <a:stCxn id="440" idx="2"/>
            <a:endCxn id="438" idx="0"/>
          </p:cNvCxnSpPr>
          <p:nvPr/>
        </p:nvCxnSpPr>
        <p:spPr>
          <a:xfrm>
            <a:off x="7707539" y="2590350"/>
            <a:ext cx="343500" cy="1191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1" name="Google Shape;441;p26"/>
          <p:cNvCxnSpPr>
            <a:stCxn id="442" idx="2"/>
            <a:endCxn id="433" idx="6"/>
          </p:cNvCxnSpPr>
          <p:nvPr/>
        </p:nvCxnSpPr>
        <p:spPr>
          <a:xfrm flipH="1" rot="-5400000">
            <a:off x="7030364" y="2919937"/>
            <a:ext cx="163200" cy="7431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3" name="Google Shape;443;p26"/>
          <p:cNvCxnSpPr>
            <a:stCxn id="444" idx="3"/>
            <a:endCxn id="445" idx="2"/>
          </p:cNvCxnSpPr>
          <p:nvPr/>
        </p:nvCxnSpPr>
        <p:spPr>
          <a:xfrm flipH="1">
            <a:off x="6738722" y="2736146"/>
            <a:ext cx="294000" cy="1644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6" name="Google Shape;446;p26"/>
          <p:cNvSpPr/>
          <p:nvPr/>
        </p:nvSpPr>
        <p:spPr>
          <a:xfrm flipH="1">
            <a:off x="7646560" y="3359931"/>
            <a:ext cx="17700" cy="16800"/>
          </a:xfrm>
          <a:prstGeom prst="ellipse">
            <a:avLst/>
          </a:prstGeom>
          <a:solidFill>
            <a:schemeClr val="accent1"/>
          </a:solidFill>
          <a:ln cap="flat" cmpd="sng" w="4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26"/>
          <p:cNvCxnSpPr>
            <a:stCxn id="448" idx="2"/>
            <a:endCxn id="446" idx="2"/>
          </p:cNvCxnSpPr>
          <p:nvPr/>
        </p:nvCxnSpPr>
        <p:spPr>
          <a:xfrm rot="5400000">
            <a:off x="7913043" y="2902198"/>
            <a:ext cx="217200" cy="7149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49" name="Google Shape;449;p26"/>
          <p:cNvGrpSpPr/>
          <p:nvPr/>
        </p:nvGrpSpPr>
        <p:grpSpPr>
          <a:xfrm flipH="1">
            <a:off x="8012420" y="3071650"/>
            <a:ext cx="60121" cy="84719"/>
            <a:chOff x="5702219" y="3847151"/>
            <a:chExt cx="153881" cy="231600"/>
          </a:xfrm>
        </p:grpSpPr>
        <p:sp>
          <p:nvSpPr>
            <p:cNvPr id="450" name="Google Shape;450;p26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2" name="Google Shape;452;p26"/>
          <p:cNvCxnSpPr>
            <a:stCxn id="438" idx="2"/>
            <a:endCxn id="451" idx="0"/>
          </p:cNvCxnSpPr>
          <p:nvPr/>
        </p:nvCxnSpPr>
        <p:spPr>
          <a:xfrm flipH="1" rot="-5400000">
            <a:off x="7905485" y="2921866"/>
            <a:ext cx="295500" cy="4200"/>
          </a:xfrm>
          <a:prstGeom prst="bentConnector3">
            <a:avLst>
              <a:gd fmla="val 49989" name="adj1"/>
            </a:avLst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3" name="Google Shape;453;p26"/>
          <p:cNvCxnSpPr>
            <a:stCxn id="451" idx="2"/>
            <a:endCxn id="446" idx="2"/>
          </p:cNvCxnSpPr>
          <p:nvPr/>
        </p:nvCxnSpPr>
        <p:spPr>
          <a:xfrm rot="5400000">
            <a:off x="7753753" y="3066969"/>
            <a:ext cx="212100" cy="3909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54" name="Google Shape;454;p26"/>
          <p:cNvGrpSpPr/>
          <p:nvPr/>
        </p:nvGrpSpPr>
        <p:grpSpPr>
          <a:xfrm flipH="1">
            <a:off x="7848681" y="3082899"/>
            <a:ext cx="28409" cy="56077"/>
            <a:chOff x="6043316" y="3913685"/>
            <a:chExt cx="72714" cy="153300"/>
          </a:xfrm>
        </p:grpSpPr>
        <p:sp>
          <p:nvSpPr>
            <p:cNvPr id="455" name="Google Shape;455;p26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7" name="Google Shape;457;p26"/>
          <p:cNvCxnSpPr>
            <a:stCxn id="438" idx="3"/>
            <a:endCxn id="456" idx="0"/>
          </p:cNvCxnSpPr>
          <p:nvPr/>
        </p:nvCxnSpPr>
        <p:spPr>
          <a:xfrm flipH="1">
            <a:off x="7868285" y="2742766"/>
            <a:ext cx="91500" cy="3402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8" name="Google Shape;458;p26"/>
          <p:cNvCxnSpPr>
            <a:stCxn id="456" idx="2"/>
            <a:endCxn id="446" idx="2"/>
          </p:cNvCxnSpPr>
          <p:nvPr/>
        </p:nvCxnSpPr>
        <p:spPr>
          <a:xfrm rot="5400000">
            <a:off x="7651432" y="3151726"/>
            <a:ext cx="229500" cy="2040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0" name="Google Shape;440;p26"/>
          <p:cNvSpPr/>
          <p:nvPr/>
        </p:nvSpPr>
        <p:spPr>
          <a:xfrm flipH="1">
            <a:off x="7689839" y="2581950"/>
            <a:ext cx="17700" cy="16800"/>
          </a:xfrm>
          <a:prstGeom prst="ellipse">
            <a:avLst/>
          </a:prstGeom>
          <a:solidFill>
            <a:schemeClr val="accent1"/>
          </a:solidFill>
          <a:ln cap="flat" cmpd="sng" w="4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6"/>
          <p:cNvSpPr txBox="1"/>
          <p:nvPr/>
        </p:nvSpPr>
        <p:spPr>
          <a:xfrm flipH="1">
            <a:off x="7881675" y="2792551"/>
            <a:ext cx="2106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26"/>
          <p:cNvGrpSpPr/>
          <p:nvPr/>
        </p:nvGrpSpPr>
        <p:grpSpPr>
          <a:xfrm>
            <a:off x="6719663" y="2771496"/>
            <a:ext cx="151587" cy="454279"/>
            <a:chOff x="4186653" y="4203230"/>
            <a:chExt cx="402300" cy="1241879"/>
          </a:xfrm>
        </p:grpSpPr>
        <p:grpSp>
          <p:nvGrpSpPr>
            <p:cNvPr id="461" name="Google Shape;461;p26"/>
            <p:cNvGrpSpPr/>
            <p:nvPr/>
          </p:nvGrpSpPr>
          <p:grpSpPr>
            <a:xfrm>
              <a:off x="4197544" y="5126801"/>
              <a:ext cx="218468" cy="318309"/>
              <a:chOff x="4886826" y="3914924"/>
              <a:chExt cx="188399" cy="209400"/>
            </a:xfrm>
          </p:grpSpPr>
          <p:sp>
            <p:nvSpPr>
              <p:cNvPr id="442" name="Google Shape;442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3" name="Google Shape;463;p26"/>
            <p:cNvCxnSpPr>
              <a:stCxn id="445" idx="0"/>
              <a:endCxn id="442" idx="0"/>
            </p:cNvCxnSpPr>
            <p:nvPr/>
          </p:nvCxnSpPr>
          <p:spPr>
            <a:xfrm>
              <a:off x="4237048" y="4787830"/>
              <a:ext cx="4800" cy="382200"/>
            </a:xfrm>
            <a:prstGeom prst="straightConnector1">
              <a:avLst/>
            </a:prstGeom>
            <a:noFill/>
            <a:ln cap="flat" cmpd="sng" w="4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64" name="Google Shape;464;p26"/>
            <p:cNvGrpSpPr/>
            <p:nvPr/>
          </p:nvGrpSpPr>
          <p:grpSpPr>
            <a:xfrm flipH="1" rot="10800000">
              <a:off x="4190844" y="4512730"/>
              <a:ext cx="228472" cy="318309"/>
              <a:chOff x="4886826" y="3914924"/>
              <a:chExt cx="188399" cy="209400"/>
            </a:xfrm>
          </p:grpSpPr>
          <p:sp>
            <p:nvSpPr>
              <p:cNvPr id="445" name="Google Shape;445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6" name="Google Shape;466;p26"/>
            <p:cNvSpPr txBox="1"/>
            <p:nvPr/>
          </p:nvSpPr>
          <p:spPr>
            <a:xfrm>
              <a:off x="4186653" y="4203230"/>
              <a:ext cx="40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6"/>
            <p:cNvSpPr txBox="1"/>
            <p:nvPr/>
          </p:nvSpPr>
          <p:spPr>
            <a:xfrm>
              <a:off x="4193999" y="4808120"/>
              <a:ext cx="3771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8" name="Google Shape;468;p26"/>
          <p:cNvSpPr txBox="1"/>
          <p:nvPr/>
        </p:nvSpPr>
        <p:spPr>
          <a:xfrm flipH="1">
            <a:off x="8409789" y="2960079"/>
            <a:ext cx="1593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6"/>
          <p:cNvSpPr txBox="1"/>
          <p:nvPr/>
        </p:nvSpPr>
        <p:spPr>
          <a:xfrm flipH="1">
            <a:off x="6975389" y="3099260"/>
            <a:ext cx="1692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26"/>
          <p:cNvSpPr/>
          <p:nvPr/>
        </p:nvSpPr>
        <p:spPr>
          <a:xfrm flipH="1">
            <a:off x="7032722" y="2702696"/>
            <a:ext cx="182700" cy="66900"/>
          </a:xfrm>
          <a:prstGeom prst="flowChartAlternateProcess">
            <a:avLst/>
          </a:prstGeom>
          <a:solidFill>
            <a:schemeClr val="accent1"/>
          </a:solidFill>
          <a:ln cap="flat" cmpd="sng" w="62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6"/>
          <p:cNvSpPr/>
          <p:nvPr/>
        </p:nvSpPr>
        <p:spPr>
          <a:xfrm flipH="1">
            <a:off x="7465880" y="2579293"/>
            <a:ext cx="17700" cy="16800"/>
          </a:xfrm>
          <a:prstGeom prst="ellipse">
            <a:avLst/>
          </a:prstGeom>
          <a:solidFill>
            <a:schemeClr val="accent1"/>
          </a:solidFill>
          <a:ln cap="flat" cmpd="sng" w="4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" name="Google Shape;471;p26"/>
          <p:cNvCxnSpPr/>
          <p:nvPr/>
        </p:nvCxnSpPr>
        <p:spPr>
          <a:xfrm flipH="1" rot="5400000">
            <a:off x="7098492" y="2859805"/>
            <a:ext cx="353100" cy="120300"/>
          </a:xfrm>
          <a:prstGeom prst="bentConnector3">
            <a:avLst>
              <a:gd fmla="val 99765" name="adj1"/>
            </a:avLst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26"/>
          <p:cNvCxnSpPr>
            <a:stCxn id="470" idx="6"/>
            <a:endCxn id="444" idx="0"/>
          </p:cNvCxnSpPr>
          <p:nvPr/>
        </p:nvCxnSpPr>
        <p:spPr>
          <a:xfrm flipH="1">
            <a:off x="7124180" y="2587693"/>
            <a:ext cx="341700" cy="1149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3" name="Google Shape;473;p26"/>
          <p:cNvCxnSpPr>
            <a:endCxn id="474" idx="2"/>
          </p:cNvCxnSpPr>
          <p:nvPr/>
        </p:nvCxnSpPr>
        <p:spPr>
          <a:xfrm flipH="1" rot="-5400000">
            <a:off x="7145780" y="3035325"/>
            <a:ext cx="525300" cy="1503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5" name="Google Shape;475;p26"/>
          <p:cNvCxnSpPr>
            <a:stCxn id="444" idx="2"/>
            <a:endCxn id="476" idx="2"/>
          </p:cNvCxnSpPr>
          <p:nvPr/>
        </p:nvCxnSpPr>
        <p:spPr>
          <a:xfrm flipH="1">
            <a:off x="7120172" y="2769596"/>
            <a:ext cx="3900" cy="312600"/>
          </a:xfrm>
          <a:prstGeom prst="straightConnector1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7" name="Google Shape;477;p26"/>
          <p:cNvCxnSpPr>
            <a:endCxn id="474" idx="2"/>
          </p:cNvCxnSpPr>
          <p:nvPr/>
        </p:nvCxnSpPr>
        <p:spPr>
          <a:xfrm flipH="1" rot="-5400000">
            <a:off x="7065080" y="2954625"/>
            <a:ext cx="473700" cy="3633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8" name="Google Shape;478;p26"/>
          <p:cNvSpPr txBox="1"/>
          <p:nvPr/>
        </p:nvSpPr>
        <p:spPr>
          <a:xfrm flipH="1">
            <a:off x="7732164" y="2960547"/>
            <a:ext cx="1896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6"/>
          <p:cNvSpPr txBox="1"/>
          <p:nvPr/>
        </p:nvSpPr>
        <p:spPr>
          <a:xfrm flipH="1">
            <a:off x="7102682" y="2976417"/>
            <a:ext cx="1473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6"/>
          <p:cNvSpPr txBox="1"/>
          <p:nvPr/>
        </p:nvSpPr>
        <p:spPr>
          <a:xfrm flipH="1">
            <a:off x="7311162" y="2981691"/>
            <a:ext cx="1614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/>
          <p:nvPr/>
        </p:nvSpPr>
        <p:spPr>
          <a:xfrm flipH="1">
            <a:off x="7959785" y="2709316"/>
            <a:ext cx="182700" cy="66900"/>
          </a:xfrm>
          <a:prstGeom prst="flowChartAlternateProcess">
            <a:avLst/>
          </a:prstGeom>
          <a:solidFill>
            <a:schemeClr val="accent1"/>
          </a:solidFill>
          <a:ln cap="flat" cmpd="sng" w="627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1" name="Google Shape;481;p26"/>
          <p:cNvGrpSpPr/>
          <p:nvPr/>
        </p:nvGrpSpPr>
        <p:grpSpPr>
          <a:xfrm flipH="1" rot="10800000">
            <a:off x="6975546" y="3205135"/>
            <a:ext cx="99468" cy="116544"/>
            <a:chOff x="5715000" y="2971746"/>
            <a:chExt cx="254590" cy="318600"/>
          </a:xfrm>
        </p:grpSpPr>
        <p:sp>
          <p:nvSpPr>
            <p:cNvPr id="482" name="Google Shape;482;p26"/>
            <p:cNvSpPr/>
            <p:nvPr/>
          </p:nvSpPr>
          <p:spPr>
            <a:xfrm rot="-5400000">
              <a:off x="5857690" y="3071020"/>
              <a:ext cx="103800" cy="1200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5715000" y="3015238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6"/>
            <p:cNvSpPr/>
            <p:nvPr/>
          </p:nvSpPr>
          <p:spPr>
            <a:xfrm rot="-5400000">
              <a:off x="5709161" y="3065946"/>
              <a:ext cx="318600" cy="130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26"/>
          <p:cNvGrpSpPr/>
          <p:nvPr/>
        </p:nvGrpSpPr>
        <p:grpSpPr>
          <a:xfrm>
            <a:off x="6852839" y="2771575"/>
            <a:ext cx="151587" cy="454279"/>
            <a:chOff x="4186653" y="4203230"/>
            <a:chExt cx="402300" cy="1241879"/>
          </a:xfrm>
        </p:grpSpPr>
        <p:grpSp>
          <p:nvGrpSpPr>
            <p:cNvPr id="486" name="Google Shape;486;p26"/>
            <p:cNvGrpSpPr/>
            <p:nvPr/>
          </p:nvGrpSpPr>
          <p:grpSpPr>
            <a:xfrm>
              <a:off x="4197544" y="5126801"/>
              <a:ext cx="218468" cy="318309"/>
              <a:chOff x="4886826" y="3914924"/>
              <a:chExt cx="188399" cy="209400"/>
            </a:xfrm>
          </p:grpSpPr>
          <p:sp>
            <p:nvSpPr>
              <p:cNvPr id="487" name="Google Shape;487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89" name="Google Shape;489;p26"/>
            <p:cNvCxnSpPr>
              <a:stCxn id="490" idx="0"/>
              <a:endCxn id="487" idx="0"/>
            </p:cNvCxnSpPr>
            <p:nvPr/>
          </p:nvCxnSpPr>
          <p:spPr>
            <a:xfrm>
              <a:off x="4237048" y="4787830"/>
              <a:ext cx="4800" cy="382200"/>
            </a:xfrm>
            <a:prstGeom prst="straightConnector1">
              <a:avLst/>
            </a:prstGeom>
            <a:noFill/>
            <a:ln cap="flat" cmpd="sng" w="4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491" name="Google Shape;491;p26"/>
            <p:cNvGrpSpPr/>
            <p:nvPr/>
          </p:nvGrpSpPr>
          <p:grpSpPr>
            <a:xfrm flipH="1" rot="10800000">
              <a:off x="4190844" y="4512730"/>
              <a:ext cx="228472" cy="318309"/>
              <a:chOff x="4886826" y="3914924"/>
              <a:chExt cx="188399" cy="209400"/>
            </a:xfrm>
          </p:grpSpPr>
          <p:sp>
            <p:nvSpPr>
              <p:cNvPr id="490" name="Google Shape;490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3" name="Google Shape;493;p26"/>
            <p:cNvSpPr txBox="1"/>
            <p:nvPr/>
          </p:nvSpPr>
          <p:spPr>
            <a:xfrm>
              <a:off x="4186653" y="4203230"/>
              <a:ext cx="40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26"/>
            <p:cNvSpPr txBox="1"/>
            <p:nvPr/>
          </p:nvSpPr>
          <p:spPr>
            <a:xfrm>
              <a:off x="4193999" y="4808120"/>
              <a:ext cx="3771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95" name="Google Shape;495;p26"/>
          <p:cNvCxnSpPr>
            <a:stCxn id="444" idx="3"/>
          </p:cNvCxnSpPr>
          <p:nvPr/>
        </p:nvCxnSpPr>
        <p:spPr>
          <a:xfrm flipH="1">
            <a:off x="6871322" y="2736146"/>
            <a:ext cx="161400" cy="1653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6" name="Google Shape;496;p26"/>
          <p:cNvCxnSpPr>
            <a:stCxn id="487" idx="2"/>
            <a:endCxn id="474" idx="2"/>
          </p:cNvCxnSpPr>
          <p:nvPr/>
        </p:nvCxnSpPr>
        <p:spPr>
          <a:xfrm flipH="1" rot="-5400000">
            <a:off x="7096940" y="2986615"/>
            <a:ext cx="163200" cy="6099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26"/>
          <p:cNvCxnSpPr>
            <a:stCxn id="444" idx="3"/>
            <a:endCxn id="483" idx="2"/>
          </p:cNvCxnSpPr>
          <p:nvPr/>
        </p:nvCxnSpPr>
        <p:spPr>
          <a:xfrm flipH="1">
            <a:off x="6992822" y="2736146"/>
            <a:ext cx="39900" cy="4848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26"/>
          <p:cNvCxnSpPr>
            <a:stCxn id="483" idx="0"/>
            <a:endCxn id="474" idx="2"/>
          </p:cNvCxnSpPr>
          <p:nvPr/>
        </p:nvCxnSpPr>
        <p:spPr>
          <a:xfrm flipH="1" rot="-5400000">
            <a:off x="7204484" y="3094119"/>
            <a:ext cx="67500" cy="4908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9" name="Google Shape;499;p26"/>
          <p:cNvGrpSpPr/>
          <p:nvPr/>
        </p:nvGrpSpPr>
        <p:grpSpPr>
          <a:xfrm>
            <a:off x="7324375" y="3096393"/>
            <a:ext cx="28453" cy="56077"/>
            <a:chOff x="6043316" y="3913685"/>
            <a:chExt cx="72714" cy="153300"/>
          </a:xfrm>
        </p:grpSpPr>
        <p:sp>
          <p:nvSpPr>
            <p:cNvPr id="500" name="Google Shape;500;p26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26"/>
          <p:cNvSpPr txBox="1"/>
          <p:nvPr/>
        </p:nvSpPr>
        <p:spPr>
          <a:xfrm>
            <a:off x="6679965" y="2834812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6"/>
          <p:cNvSpPr txBox="1"/>
          <p:nvPr/>
        </p:nvSpPr>
        <p:spPr>
          <a:xfrm>
            <a:off x="6679819" y="3062360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26"/>
          <p:cNvSpPr txBox="1"/>
          <p:nvPr/>
        </p:nvSpPr>
        <p:spPr>
          <a:xfrm>
            <a:off x="6812176" y="2835481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6"/>
          <p:cNvSpPr txBox="1"/>
          <p:nvPr/>
        </p:nvSpPr>
        <p:spPr>
          <a:xfrm>
            <a:off x="6811592" y="3062359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6"/>
          <p:cNvSpPr txBox="1"/>
          <p:nvPr/>
        </p:nvSpPr>
        <p:spPr>
          <a:xfrm>
            <a:off x="7061292" y="3010935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6"/>
          <p:cNvSpPr txBox="1"/>
          <p:nvPr/>
        </p:nvSpPr>
        <p:spPr>
          <a:xfrm>
            <a:off x="7054214" y="3010935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6"/>
          <p:cNvSpPr txBox="1"/>
          <p:nvPr/>
        </p:nvSpPr>
        <p:spPr>
          <a:xfrm>
            <a:off x="6930866" y="3300265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6"/>
          <p:cNvSpPr txBox="1"/>
          <p:nvPr/>
        </p:nvSpPr>
        <p:spPr>
          <a:xfrm>
            <a:off x="7266937" y="3023374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6"/>
          <p:cNvSpPr txBox="1"/>
          <p:nvPr/>
        </p:nvSpPr>
        <p:spPr>
          <a:xfrm>
            <a:off x="8031971" y="3003222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6"/>
          <p:cNvSpPr txBox="1"/>
          <p:nvPr/>
        </p:nvSpPr>
        <p:spPr>
          <a:xfrm>
            <a:off x="8519134" y="2999759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6"/>
          <p:cNvSpPr txBox="1"/>
          <p:nvPr/>
        </p:nvSpPr>
        <p:spPr>
          <a:xfrm>
            <a:off x="7845748" y="3020200"/>
            <a:ext cx="1116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6"/>
          <p:cNvSpPr/>
          <p:nvPr/>
        </p:nvSpPr>
        <p:spPr>
          <a:xfrm>
            <a:off x="7503610" y="2557428"/>
            <a:ext cx="62700" cy="60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78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6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6"/>
          <p:cNvSpPr/>
          <p:nvPr/>
        </p:nvSpPr>
        <p:spPr>
          <a:xfrm>
            <a:off x="7483580" y="3342825"/>
            <a:ext cx="62700" cy="60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178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6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7602584" y="3338018"/>
            <a:ext cx="62700" cy="606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178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 sz="6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6"/>
          <p:cNvSpPr/>
          <p:nvPr/>
        </p:nvSpPr>
        <p:spPr>
          <a:xfrm>
            <a:off x="7614519" y="2557879"/>
            <a:ext cx="62700" cy="60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1780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69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26"/>
          <p:cNvSpPr/>
          <p:nvPr/>
        </p:nvSpPr>
        <p:spPr>
          <a:xfrm flipH="1" rot="10800000">
            <a:off x="7106618" y="2883355"/>
            <a:ext cx="34500" cy="8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2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26"/>
          <p:cNvSpPr txBox="1"/>
          <p:nvPr/>
        </p:nvSpPr>
        <p:spPr>
          <a:xfrm flipH="1">
            <a:off x="7108700" y="2775147"/>
            <a:ext cx="2151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26"/>
          <p:cNvSpPr/>
          <p:nvPr/>
        </p:nvSpPr>
        <p:spPr>
          <a:xfrm flipH="1" rot="10800000">
            <a:off x="8036682" y="2877537"/>
            <a:ext cx="34500" cy="84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2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6950" lIns="33875" spcFirstLastPara="1" rIns="33875" wrap="square" tIns="16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4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6"/>
          <p:cNvSpPr txBox="1"/>
          <p:nvPr/>
        </p:nvSpPr>
        <p:spPr>
          <a:xfrm flipH="1">
            <a:off x="7921232" y="2960072"/>
            <a:ext cx="147300" cy="1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8Ω</a:t>
            </a:r>
            <a:endParaRPr sz="4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6694716" y="2673155"/>
            <a:ext cx="266400" cy="7131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45175" lIns="45175" spcFirstLastPara="1" rIns="45175" wrap="square" tIns="4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1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1" name="Google Shape;521;p26"/>
          <p:cNvGrpSpPr/>
          <p:nvPr/>
        </p:nvGrpSpPr>
        <p:grpSpPr>
          <a:xfrm rot="10800000">
            <a:off x="8246495" y="2825873"/>
            <a:ext cx="151587" cy="454389"/>
            <a:chOff x="4186653" y="4202930"/>
            <a:chExt cx="402300" cy="1242179"/>
          </a:xfrm>
        </p:grpSpPr>
        <p:grpSp>
          <p:nvGrpSpPr>
            <p:cNvPr id="522" name="Google Shape;522;p26"/>
            <p:cNvGrpSpPr/>
            <p:nvPr/>
          </p:nvGrpSpPr>
          <p:grpSpPr>
            <a:xfrm>
              <a:off x="4197544" y="5126801"/>
              <a:ext cx="218468" cy="318309"/>
              <a:chOff x="4886826" y="3914924"/>
              <a:chExt cx="188399" cy="209400"/>
            </a:xfrm>
          </p:grpSpPr>
          <p:sp>
            <p:nvSpPr>
              <p:cNvPr id="523" name="Google Shape;523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5" name="Google Shape;525;p26"/>
            <p:cNvCxnSpPr>
              <a:stCxn id="448" idx="0"/>
              <a:endCxn id="523" idx="0"/>
            </p:cNvCxnSpPr>
            <p:nvPr/>
          </p:nvCxnSpPr>
          <p:spPr>
            <a:xfrm>
              <a:off x="4237048" y="4787830"/>
              <a:ext cx="4800" cy="382200"/>
            </a:xfrm>
            <a:prstGeom prst="straightConnector1">
              <a:avLst/>
            </a:prstGeom>
            <a:noFill/>
            <a:ln cap="flat" cmpd="sng" w="4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26" name="Google Shape;526;p26"/>
            <p:cNvGrpSpPr/>
            <p:nvPr/>
          </p:nvGrpSpPr>
          <p:grpSpPr>
            <a:xfrm flipH="1" rot="10800000">
              <a:off x="4190844" y="4512730"/>
              <a:ext cx="228472" cy="318309"/>
              <a:chOff x="4886826" y="3914924"/>
              <a:chExt cx="188399" cy="20940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8" name="Google Shape;528;p26"/>
            <p:cNvSpPr txBox="1"/>
            <p:nvPr/>
          </p:nvSpPr>
          <p:spPr>
            <a:xfrm rot="10800000">
              <a:off x="4186653" y="4202930"/>
              <a:ext cx="40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6"/>
            <p:cNvSpPr txBox="1"/>
            <p:nvPr/>
          </p:nvSpPr>
          <p:spPr>
            <a:xfrm rot="10800000">
              <a:off x="4193999" y="4807820"/>
              <a:ext cx="3771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0" name="Google Shape;530;p26"/>
          <p:cNvGrpSpPr/>
          <p:nvPr/>
        </p:nvGrpSpPr>
        <p:grpSpPr>
          <a:xfrm rot="10800000">
            <a:off x="8109088" y="2835188"/>
            <a:ext cx="151587" cy="454389"/>
            <a:chOff x="4186653" y="4202930"/>
            <a:chExt cx="402300" cy="1242179"/>
          </a:xfrm>
        </p:grpSpPr>
        <p:grpSp>
          <p:nvGrpSpPr>
            <p:cNvPr id="531" name="Google Shape;531;p26"/>
            <p:cNvGrpSpPr/>
            <p:nvPr/>
          </p:nvGrpSpPr>
          <p:grpSpPr>
            <a:xfrm>
              <a:off x="4197544" y="5126801"/>
              <a:ext cx="218468" cy="318309"/>
              <a:chOff x="4886826" y="3914924"/>
              <a:chExt cx="188399" cy="209400"/>
            </a:xfrm>
          </p:grpSpPr>
          <p:sp>
            <p:nvSpPr>
              <p:cNvPr id="532" name="Google Shape;532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34" name="Google Shape;534;p26"/>
            <p:cNvCxnSpPr>
              <a:stCxn id="535" idx="0"/>
              <a:endCxn id="532" idx="0"/>
            </p:cNvCxnSpPr>
            <p:nvPr/>
          </p:nvCxnSpPr>
          <p:spPr>
            <a:xfrm>
              <a:off x="4237048" y="4787830"/>
              <a:ext cx="4800" cy="382200"/>
            </a:xfrm>
            <a:prstGeom prst="straightConnector1">
              <a:avLst/>
            </a:prstGeom>
            <a:noFill/>
            <a:ln cap="flat" cmpd="sng" w="4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536" name="Google Shape;536;p26"/>
            <p:cNvGrpSpPr/>
            <p:nvPr/>
          </p:nvGrpSpPr>
          <p:grpSpPr>
            <a:xfrm flipH="1" rot="10800000">
              <a:off x="4190844" y="4512730"/>
              <a:ext cx="228472" cy="318309"/>
              <a:chOff x="4886826" y="3914924"/>
              <a:chExt cx="188399" cy="209400"/>
            </a:xfrm>
          </p:grpSpPr>
          <p:sp>
            <p:nvSpPr>
              <p:cNvPr id="535" name="Google Shape;535;p26"/>
              <p:cNvSpPr/>
              <p:nvPr/>
            </p:nvSpPr>
            <p:spPr>
              <a:xfrm>
                <a:off x="4886826" y="3943349"/>
                <a:ext cx="76200" cy="1524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26"/>
              <p:cNvSpPr/>
              <p:nvPr/>
            </p:nvSpPr>
            <p:spPr>
              <a:xfrm rot="-5400000">
                <a:off x="4914426" y="3963524"/>
                <a:ext cx="209400" cy="112200"/>
              </a:xfrm>
              <a:prstGeom prst="trapezoid">
                <a:avLst>
                  <a:gd fmla="val 77623" name="adj"/>
                </a:avLst>
              </a:prstGeom>
              <a:solidFill>
                <a:schemeClr val="lt1"/>
              </a:solidFill>
              <a:ln cap="flat" cmpd="sng" w="62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16950" lIns="33875" spcFirstLastPara="1" rIns="33875" wrap="square" tIns="169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8" name="Google Shape;538;p26"/>
            <p:cNvSpPr txBox="1"/>
            <p:nvPr/>
          </p:nvSpPr>
          <p:spPr>
            <a:xfrm rot="10800000">
              <a:off x="4186653" y="4202930"/>
              <a:ext cx="40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6"/>
            <p:cNvSpPr txBox="1"/>
            <p:nvPr/>
          </p:nvSpPr>
          <p:spPr>
            <a:xfrm rot="10800000">
              <a:off x="4193964" y="4807866"/>
              <a:ext cx="3771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950" lIns="33875" spcFirstLastPara="1" rIns="33875" wrap="square" tIns="1695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444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8Ω</a:t>
              </a:r>
              <a:endParaRPr sz="4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40" name="Google Shape;540;p26"/>
          <p:cNvCxnSpPr>
            <a:stCxn id="532" idx="2"/>
          </p:cNvCxnSpPr>
          <p:nvPr/>
        </p:nvCxnSpPr>
        <p:spPr>
          <a:xfrm rot="10800000">
            <a:off x="8238724" y="2742477"/>
            <a:ext cx="1200" cy="108600"/>
          </a:xfrm>
          <a:prstGeom prst="straightConnector1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1" name="Google Shape;541;p26"/>
          <p:cNvCxnSpPr>
            <a:stCxn id="535" idx="2"/>
          </p:cNvCxnSpPr>
          <p:nvPr/>
        </p:nvCxnSpPr>
        <p:spPr>
          <a:xfrm flipH="1">
            <a:off x="8239586" y="3160364"/>
            <a:ext cx="2100" cy="203400"/>
          </a:xfrm>
          <a:prstGeom prst="straightConnector1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2" name="Google Shape;542;p26"/>
          <p:cNvCxnSpPr/>
          <p:nvPr/>
        </p:nvCxnSpPr>
        <p:spPr>
          <a:xfrm rot="10800000">
            <a:off x="8376614" y="2742488"/>
            <a:ext cx="300" cy="93000"/>
          </a:xfrm>
          <a:prstGeom prst="straightConnector1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3" name="Google Shape;543;p26"/>
          <p:cNvCxnSpPr>
            <a:endCxn id="448" idx="2"/>
          </p:cNvCxnSpPr>
          <p:nvPr/>
        </p:nvCxnSpPr>
        <p:spPr>
          <a:xfrm flipH="1" rot="10800000">
            <a:off x="8378793" y="3151048"/>
            <a:ext cx="300" cy="213600"/>
          </a:xfrm>
          <a:prstGeom prst="straightConnector1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4" name="Google Shape;544;p26"/>
          <p:cNvSpPr txBox="1"/>
          <p:nvPr/>
        </p:nvSpPr>
        <p:spPr>
          <a:xfrm>
            <a:off x="8115229" y="2839373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6"/>
          <p:cNvSpPr txBox="1"/>
          <p:nvPr/>
        </p:nvSpPr>
        <p:spPr>
          <a:xfrm>
            <a:off x="8115083" y="3066921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6"/>
          <p:cNvSpPr txBox="1"/>
          <p:nvPr/>
        </p:nvSpPr>
        <p:spPr>
          <a:xfrm>
            <a:off x="8247440" y="2840042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6"/>
          <p:cNvSpPr txBox="1"/>
          <p:nvPr/>
        </p:nvSpPr>
        <p:spPr>
          <a:xfrm>
            <a:off x="8246856" y="3066920"/>
            <a:ext cx="73800" cy="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75" spcFirstLastPara="1" rIns="33875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6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96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6"/>
          <p:cNvSpPr/>
          <p:nvPr/>
        </p:nvSpPr>
        <p:spPr>
          <a:xfrm>
            <a:off x="6750663" y="3541177"/>
            <a:ext cx="1841400" cy="608400"/>
          </a:xfrm>
          <a:prstGeom prst="rect">
            <a:avLst/>
          </a:prstGeom>
          <a:solidFill>
            <a:srgbClr val="93C47D"/>
          </a:solidFill>
          <a:ln cap="flat" cmpd="sng" w="73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0750" lIns="70750" spcFirstLastPara="1" rIns="70750" wrap="square" tIns="70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3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9" name="Google Shape;549;p26"/>
          <p:cNvGrpSpPr/>
          <p:nvPr/>
        </p:nvGrpSpPr>
        <p:grpSpPr>
          <a:xfrm flipH="1" rot="10800000">
            <a:off x="8349885" y="3840282"/>
            <a:ext cx="28807" cy="37473"/>
            <a:chOff x="5702219" y="3847151"/>
            <a:chExt cx="153881" cy="231600"/>
          </a:xfrm>
        </p:grpSpPr>
        <p:sp>
          <p:nvSpPr>
            <p:cNvPr id="550" name="Google Shape;550;p26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26"/>
          <p:cNvGrpSpPr/>
          <p:nvPr/>
        </p:nvGrpSpPr>
        <p:grpSpPr>
          <a:xfrm>
            <a:off x="8502667" y="3823036"/>
            <a:ext cx="18004" cy="33711"/>
            <a:chOff x="6043316" y="3913685"/>
            <a:chExt cx="72714" cy="153300"/>
          </a:xfrm>
        </p:grpSpPr>
        <p:sp>
          <p:nvSpPr>
            <p:cNvPr id="553" name="Google Shape;553;p26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5" name="Google Shape;555;p26"/>
          <p:cNvGrpSpPr/>
          <p:nvPr/>
        </p:nvGrpSpPr>
        <p:grpSpPr>
          <a:xfrm flipH="1" rot="10800000">
            <a:off x="7426692" y="3810222"/>
            <a:ext cx="40054" cy="46989"/>
            <a:chOff x="4886826" y="3914924"/>
            <a:chExt cx="188399" cy="209400"/>
          </a:xfrm>
        </p:grpSpPr>
        <p:sp>
          <p:nvSpPr>
            <p:cNvPr id="556" name="Google Shape;556;p26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6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8" name="Google Shape;558;p26"/>
          <p:cNvGrpSpPr/>
          <p:nvPr/>
        </p:nvGrpSpPr>
        <p:grpSpPr>
          <a:xfrm flipH="1" rot="10800000">
            <a:off x="7731572" y="3809784"/>
            <a:ext cx="40054" cy="46989"/>
            <a:chOff x="4886826" y="3914924"/>
            <a:chExt cx="188399" cy="209400"/>
          </a:xfrm>
        </p:grpSpPr>
        <p:sp>
          <p:nvSpPr>
            <p:cNvPr id="559" name="Google Shape;559;p26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26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1" name="Google Shape;561;p26"/>
          <p:cNvGrpSpPr/>
          <p:nvPr/>
        </p:nvGrpSpPr>
        <p:grpSpPr>
          <a:xfrm flipH="1" rot="10800000">
            <a:off x="7579258" y="3811517"/>
            <a:ext cx="40054" cy="46989"/>
            <a:chOff x="4886826" y="3914924"/>
            <a:chExt cx="188399" cy="209400"/>
          </a:xfrm>
        </p:grpSpPr>
        <p:sp>
          <p:nvSpPr>
            <p:cNvPr id="562" name="Google Shape;562;p26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6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26"/>
          <p:cNvGrpSpPr/>
          <p:nvPr/>
        </p:nvGrpSpPr>
        <p:grpSpPr>
          <a:xfrm flipH="1" rot="10800000">
            <a:off x="7886953" y="3809906"/>
            <a:ext cx="40054" cy="46989"/>
            <a:chOff x="4886826" y="3914924"/>
            <a:chExt cx="188399" cy="209400"/>
          </a:xfrm>
        </p:grpSpPr>
        <p:sp>
          <p:nvSpPr>
            <p:cNvPr id="565" name="Google Shape;565;p26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 rot="10800000">
            <a:off x="6969496" y="3840518"/>
            <a:ext cx="28453" cy="37473"/>
            <a:chOff x="5702219" y="3847151"/>
            <a:chExt cx="153881" cy="231600"/>
          </a:xfrm>
        </p:grpSpPr>
        <p:sp>
          <p:nvSpPr>
            <p:cNvPr id="568" name="Google Shape;568;p26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26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26"/>
          <p:cNvGrpSpPr/>
          <p:nvPr/>
        </p:nvGrpSpPr>
        <p:grpSpPr>
          <a:xfrm rot="10800000">
            <a:off x="7199889" y="3814780"/>
            <a:ext cx="35846" cy="48268"/>
            <a:chOff x="5715000" y="2971746"/>
            <a:chExt cx="254590" cy="318600"/>
          </a:xfrm>
        </p:grpSpPr>
        <p:sp>
          <p:nvSpPr>
            <p:cNvPr id="571" name="Google Shape;571;p26"/>
            <p:cNvSpPr/>
            <p:nvPr/>
          </p:nvSpPr>
          <p:spPr>
            <a:xfrm rot="-5400000">
              <a:off x="5857690" y="3071020"/>
              <a:ext cx="103800" cy="1200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5715000" y="3015238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6"/>
            <p:cNvSpPr/>
            <p:nvPr/>
          </p:nvSpPr>
          <p:spPr>
            <a:xfrm rot="-5400000">
              <a:off x="5709161" y="3065946"/>
              <a:ext cx="318600" cy="130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4" name="Google Shape;574;p26"/>
          <p:cNvGrpSpPr/>
          <p:nvPr/>
        </p:nvGrpSpPr>
        <p:grpSpPr>
          <a:xfrm flipH="1">
            <a:off x="6829002" y="3822467"/>
            <a:ext cx="17779" cy="33711"/>
            <a:chOff x="6043316" y="3913685"/>
            <a:chExt cx="72714" cy="153300"/>
          </a:xfrm>
        </p:grpSpPr>
        <p:sp>
          <p:nvSpPr>
            <p:cNvPr id="575" name="Google Shape;575;p26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6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7" name="Google Shape;577;p26"/>
          <p:cNvSpPr/>
          <p:nvPr/>
        </p:nvSpPr>
        <p:spPr>
          <a:xfrm flipH="1" rot="10800000">
            <a:off x="6982159" y="3797028"/>
            <a:ext cx="16500" cy="2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6"/>
          <p:cNvSpPr/>
          <p:nvPr/>
        </p:nvSpPr>
        <p:spPr>
          <a:xfrm flipH="1" rot="10800000">
            <a:off x="8350552" y="3797028"/>
            <a:ext cx="16500" cy="27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63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6"/>
          <p:cNvSpPr/>
          <p:nvPr/>
        </p:nvSpPr>
        <p:spPr>
          <a:xfrm flipH="1">
            <a:off x="68150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26"/>
          <p:cNvSpPr/>
          <p:nvPr/>
        </p:nvSpPr>
        <p:spPr>
          <a:xfrm flipH="1">
            <a:off x="68150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1" name="Google Shape;581;p26"/>
          <p:cNvCxnSpPr>
            <a:stCxn id="580" idx="0"/>
            <a:endCxn id="579" idx="4"/>
          </p:cNvCxnSpPr>
          <p:nvPr/>
        </p:nvCxnSpPr>
        <p:spPr>
          <a:xfrm rot="10800000">
            <a:off x="68348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6"/>
          <p:cNvSpPr/>
          <p:nvPr/>
        </p:nvSpPr>
        <p:spPr>
          <a:xfrm flipH="1">
            <a:off x="69674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26"/>
          <p:cNvSpPr/>
          <p:nvPr/>
        </p:nvSpPr>
        <p:spPr>
          <a:xfrm flipH="1">
            <a:off x="69674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4" name="Google Shape;584;p26"/>
          <p:cNvCxnSpPr>
            <a:stCxn id="583" idx="0"/>
            <a:endCxn id="582" idx="4"/>
          </p:cNvCxnSpPr>
          <p:nvPr/>
        </p:nvCxnSpPr>
        <p:spPr>
          <a:xfrm rot="10800000">
            <a:off x="69872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26"/>
          <p:cNvSpPr/>
          <p:nvPr/>
        </p:nvSpPr>
        <p:spPr>
          <a:xfrm flipH="1">
            <a:off x="71198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26"/>
          <p:cNvSpPr/>
          <p:nvPr/>
        </p:nvSpPr>
        <p:spPr>
          <a:xfrm flipH="1">
            <a:off x="71198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26"/>
          <p:cNvCxnSpPr>
            <a:stCxn id="586" idx="0"/>
            <a:endCxn id="585" idx="4"/>
          </p:cNvCxnSpPr>
          <p:nvPr/>
        </p:nvCxnSpPr>
        <p:spPr>
          <a:xfrm rot="10800000">
            <a:off x="71396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8" name="Google Shape;588;p26"/>
          <p:cNvSpPr/>
          <p:nvPr/>
        </p:nvSpPr>
        <p:spPr>
          <a:xfrm flipH="1">
            <a:off x="74246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26"/>
          <p:cNvSpPr/>
          <p:nvPr/>
        </p:nvSpPr>
        <p:spPr>
          <a:xfrm flipH="1">
            <a:off x="74246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26"/>
          <p:cNvCxnSpPr>
            <a:stCxn id="589" idx="0"/>
            <a:endCxn id="588" idx="4"/>
          </p:cNvCxnSpPr>
          <p:nvPr/>
        </p:nvCxnSpPr>
        <p:spPr>
          <a:xfrm rot="10800000">
            <a:off x="74444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6"/>
          <p:cNvSpPr/>
          <p:nvPr/>
        </p:nvSpPr>
        <p:spPr>
          <a:xfrm flipH="1">
            <a:off x="75770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26"/>
          <p:cNvSpPr/>
          <p:nvPr/>
        </p:nvSpPr>
        <p:spPr>
          <a:xfrm flipH="1">
            <a:off x="75770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26"/>
          <p:cNvCxnSpPr>
            <a:stCxn id="592" idx="0"/>
            <a:endCxn id="591" idx="4"/>
          </p:cNvCxnSpPr>
          <p:nvPr/>
        </p:nvCxnSpPr>
        <p:spPr>
          <a:xfrm rot="10800000">
            <a:off x="75968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4" name="Google Shape;594;p26"/>
          <p:cNvSpPr/>
          <p:nvPr/>
        </p:nvSpPr>
        <p:spPr>
          <a:xfrm flipH="1">
            <a:off x="77294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26"/>
          <p:cNvSpPr/>
          <p:nvPr/>
        </p:nvSpPr>
        <p:spPr>
          <a:xfrm flipH="1">
            <a:off x="77294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26"/>
          <p:cNvCxnSpPr>
            <a:stCxn id="595" idx="0"/>
            <a:endCxn id="594" idx="4"/>
          </p:cNvCxnSpPr>
          <p:nvPr/>
        </p:nvCxnSpPr>
        <p:spPr>
          <a:xfrm rot="10800000">
            <a:off x="77492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7" name="Google Shape;597;p26"/>
          <p:cNvSpPr/>
          <p:nvPr/>
        </p:nvSpPr>
        <p:spPr>
          <a:xfrm flipH="1">
            <a:off x="78818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26"/>
          <p:cNvSpPr/>
          <p:nvPr/>
        </p:nvSpPr>
        <p:spPr>
          <a:xfrm flipH="1">
            <a:off x="78818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9" name="Google Shape;599;p26"/>
          <p:cNvCxnSpPr>
            <a:stCxn id="598" idx="0"/>
            <a:endCxn id="597" idx="4"/>
          </p:cNvCxnSpPr>
          <p:nvPr/>
        </p:nvCxnSpPr>
        <p:spPr>
          <a:xfrm rot="10800000">
            <a:off x="79016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26"/>
          <p:cNvSpPr/>
          <p:nvPr/>
        </p:nvSpPr>
        <p:spPr>
          <a:xfrm flipH="1">
            <a:off x="83390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26"/>
          <p:cNvSpPr/>
          <p:nvPr/>
        </p:nvSpPr>
        <p:spPr>
          <a:xfrm flipH="1">
            <a:off x="83390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2" name="Google Shape;602;p26"/>
          <p:cNvCxnSpPr>
            <a:stCxn id="601" idx="0"/>
            <a:endCxn id="600" idx="4"/>
          </p:cNvCxnSpPr>
          <p:nvPr/>
        </p:nvCxnSpPr>
        <p:spPr>
          <a:xfrm rot="10800000">
            <a:off x="83588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26"/>
          <p:cNvSpPr/>
          <p:nvPr/>
        </p:nvSpPr>
        <p:spPr>
          <a:xfrm flipH="1">
            <a:off x="84914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26"/>
          <p:cNvSpPr/>
          <p:nvPr/>
        </p:nvSpPr>
        <p:spPr>
          <a:xfrm flipH="1">
            <a:off x="84914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5" name="Google Shape;605;p26"/>
          <p:cNvCxnSpPr>
            <a:stCxn id="604" idx="0"/>
            <a:endCxn id="603" idx="4"/>
          </p:cNvCxnSpPr>
          <p:nvPr/>
        </p:nvCxnSpPr>
        <p:spPr>
          <a:xfrm rot="10800000">
            <a:off x="85112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6" name="Google Shape;606;p26"/>
          <p:cNvSpPr/>
          <p:nvPr/>
        </p:nvSpPr>
        <p:spPr>
          <a:xfrm flipH="1">
            <a:off x="68150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26"/>
          <p:cNvSpPr/>
          <p:nvPr/>
        </p:nvSpPr>
        <p:spPr>
          <a:xfrm flipH="1">
            <a:off x="68150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26"/>
          <p:cNvCxnSpPr>
            <a:stCxn id="607" idx="0"/>
            <a:endCxn id="606" idx="4"/>
          </p:cNvCxnSpPr>
          <p:nvPr/>
        </p:nvCxnSpPr>
        <p:spPr>
          <a:xfrm rot="10800000">
            <a:off x="68348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9" name="Google Shape;609;p26"/>
          <p:cNvSpPr/>
          <p:nvPr/>
        </p:nvSpPr>
        <p:spPr>
          <a:xfrm flipH="1">
            <a:off x="69674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26"/>
          <p:cNvSpPr/>
          <p:nvPr/>
        </p:nvSpPr>
        <p:spPr>
          <a:xfrm flipH="1">
            <a:off x="69674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1" name="Google Shape;611;p26"/>
          <p:cNvCxnSpPr>
            <a:stCxn id="610" idx="0"/>
            <a:endCxn id="609" idx="4"/>
          </p:cNvCxnSpPr>
          <p:nvPr/>
        </p:nvCxnSpPr>
        <p:spPr>
          <a:xfrm rot="10800000">
            <a:off x="69872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26"/>
          <p:cNvSpPr/>
          <p:nvPr/>
        </p:nvSpPr>
        <p:spPr>
          <a:xfrm flipH="1">
            <a:off x="72722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26"/>
          <p:cNvSpPr/>
          <p:nvPr/>
        </p:nvSpPr>
        <p:spPr>
          <a:xfrm flipH="1">
            <a:off x="72722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4" name="Google Shape;614;p26"/>
          <p:cNvCxnSpPr>
            <a:stCxn id="613" idx="0"/>
            <a:endCxn id="612" idx="4"/>
          </p:cNvCxnSpPr>
          <p:nvPr/>
        </p:nvCxnSpPr>
        <p:spPr>
          <a:xfrm rot="10800000">
            <a:off x="72920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5" name="Google Shape;615;p26"/>
          <p:cNvSpPr/>
          <p:nvPr/>
        </p:nvSpPr>
        <p:spPr>
          <a:xfrm flipH="1">
            <a:off x="74246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26"/>
          <p:cNvSpPr/>
          <p:nvPr/>
        </p:nvSpPr>
        <p:spPr>
          <a:xfrm flipH="1">
            <a:off x="74246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7" name="Google Shape;617;p26"/>
          <p:cNvCxnSpPr>
            <a:stCxn id="616" idx="0"/>
            <a:endCxn id="615" idx="4"/>
          </p:cNvCxnSpPr>
          <p:nvPr/>
        </p:nvCxnSpPr>
        <p:spPr>
          <a:xfrm rot="10800000">
            <a:off x="74444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8" name="Google Shape;618;p26"/>
          <p:cNvSpPr/>
          <p:nvPr/>
        </p:nvSpPr>
        <p:spPr>
          <a:xfrm flipH="1">
            <a:off x="75770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26"/>
          <p:cNvSpPr/>
          <p:nvPr/>
        </p:nvSpPr>
        <p:spPr>
          <a:xfrm flipH="1">
            <a:off x="75770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0" name="Google Shape;620;p26"/>
          <p:cNvCxnSpPr>
            <a:stCxn id="619" idx="0"/>
            <a:endCxn id="618" idx="4"/>
          </p:cNvCxnSpPr>
          <p:nvPr/>
        </p:nvCxnSpPr>
        <p:spPr>
          <a:xfrm rot="10800000">
            <a:off x="75968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26"/>
          <p:cNvSpPr/>
          <p:nvPr/>
        </p:nvSpPr>
        <p:spPr>
          <a:xfrm flipH="1">
            <a:off x="77294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26"/>
          <p:cNvSpPr/>
          <p:nvPr/>
        </p:nvSpPr>
        <p:spPr>
          <a:xfrm flipH="1">
            <a:off x="77294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3" name="Google Shape;623;p26"/>
          <p:cNvCxnSpPr>
            <a:stCxn id="622" idx="0"/>
            <a:endCxn id="621" idx="4"/>
          </p:cNvCxnSpPr>
          <p:nvPr/>
        </p:nvCxnSpPr>
        <p:spPr>
          <a:xfrm rot="10800000">
            <a:off x="77492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4" name="Google Shape;624;p26"/>
          <p:cNvSpPr/>
          <p:nvPr/>
        </p:nvSpPr>
        <p:spPr>
          <a:xfrm flipH="1">
            <a:off x="78818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26"/>
          <p:cNvSpPr/>
          <p:nvPr/>
        </p:nvSpPr>
        <p:spPr>
          <a:xfrm flipH="1">
            <a:off x="78818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26"/>
          <p:cNvCxnSpPr>
            <a:stCxn id="625" idx="0"/>
            <a:endCxn id="624" idx="4"/>
          </p:cNvCxnSpPr>
          <p:nvPr/>
        </p:nvCxnSpPr>
        <p:spPr>
          <a:xfrm rot="10800000">
            <a:off x="79016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7" name="Google Shape;627;p26"/>
          <p:cNvSpPr/>
          <p:nvPr/>
        </p:nvSpPr>
        <p:spPr>
          <a:xfrm flipH="1">
            <a:off x="83390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p26"/>
          <p:cNvSpPr/>
          <p:nvPr/>
        </p:nvSpPr>
        <p:spPr>
          <a:xfrm flipH="1">
            <a:off x="83390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9" name="Google Shape;629;p26"/>
          <p:cNvCxnSpPr>
            <a:stCxn id="628" idx="0"/>
            <a:endCxn id="627" idx="4"/>
          </p:cNvCxnSpPr>
          <p:nvPr/>
        </p:nvCxnSpPr>
        <p:spPr>
          <a:xfrm rot="10800000">
            <a:off x="83588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26"/>
          <p:cNvSpPr/>
          <p:nvPr/>
        </p:nvSpPr>
        <p:spPr>
          <a:xfrm flipH="1">
            <a:off x="84914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26"/>
          <p:cNvSpPr/>
          <p:nvPr/>
        </p:nvSpPr>
        <p:spPr>
          <a:xfrm flipH="1">
            <a:off x="84914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2" name="Google Shape;632;p26"/>
          <p:cNvCxnSpPr>
            <a:stCxn id="631" idx="0"/>
            <a:endCxn id="630" idx="4"/>
          </p:cNvCxnSpPr>
          <p:nvPr/>
        </p:nvCxnSpPr>
        <p:spPr>
          <a:xfrm rot="10800000">
            <a:off x="85112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3" name="Google Shape;633;p26"/>
          <p:cNvGrpSpPr/>
          <p:nvPr/>
        </p:nvGrpSpPr>
        <p:grpSpPr>
          <a:xfrm>
            <a:off x="8113846" y="3814387"/>
            <a:ext cx="35846" cy="48268"/>
            <a:chOff x="5715000" y="2971746"/>
            <a:chExt cx="254590" cy="318600"/>
          </a:xfrm>
        </p:grpSpPr>
        <p:sp>
          <p:nvSpPr>
            <p:cNvPr id="634" name="Google Shape;634;p26"/>
            <p:cNvSpPr/>
            <p:nvPr/>
          </p:nvSpPr>
          <p:spPr>
            <a:xfrm rot="-5400000">
              <a:off x="5857690" y="3071020"/>
              <a:ext cx="103800" cy="1200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5715000" y="3015238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 rot="-5400000">
              <a:off x="5709161" y="3065946"/>
              <a:ext cx="318600" cy="130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63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7125" lIns="34275" spcFirstLastPara="1" rIns="34275" wrap="square" tIns="171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26"/>
          <p:cNvSpPr/>
          <p:nvPr/>
        </p:nvSpPr>
        <p:spPr>
          <a:xfrm flipH="1">
            <a:off x="81866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6"/>
          <p:cNvSpPr/>
          <p:nvPr/>
        </p:nvSpPr>
        <p:spPr>
          <a:xfrm flipH="1">
            <a:off x="81866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p26"/>
          <p:cNvCxnSpPr>
            <a:stCxn id="638" idx="0"/>
            <a:endCxn id="637" idx="4"/>
          </p:cNvCxnSpPr>
          <p:nvPr/>
        </p:nvCxnSpPr>
        <p:spPr>
          <a:xfrm rot="10800000">
            <a:off x="82064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26"/>
          <p:cNvSpPr/>
          <p:nvPr/>
        </p:nvSpPr>
        <p:spPr>
          <a:xfrm flipH="1">
            <a:off x="8034299" y="389972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6"/>
          <p:cNvSpPr/>
          <p:nvPr/>
        </p:nvSpPr>
        <p:spPr>
          <a:xfrm flipH="1">
            <a:off x="8034299" y="4052068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6"/>
          <p:cNvCxnSpPr>
            <a:stCxn id="641" idx="0"/>
            <a:endCxn id="640" idx="4"/>
          </p:cNvCxnSpPr>
          <p:nvPr/>
        </p:nvCxnSpPr>
        <p:spPr>
          <a:xfrm rot="10800000">
            <a:off x="8054099" y="3937468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3" name="Google Shape;643;p26"/>
          <p:cNvSpPr/>
          <p:nvPr/>
        </p:nvSpPr>
        <p:spPr>
          <a:xfrm>
            <a:off x="8098363" y="3798956"/>
            <a:ext cx="67200" cy="86100"/>
          </a:xfrm>
          <a:prstGeom prst="rect">
            <a:avLst/>
          </a:prstGeom>
          <a:solidFill>
            <a:srgbClr val="93C47D">
              <a:alpha val="75000"/>
            </a:srgbClr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6"/>
          <p:cNvSpPr/>
          <p:nvPr/>
        </p:nvSpPr>
        <p:spPr>
          <a:xfrm flipH="1">
            <a:off x="72722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6"/>
          <p:cNvSpPr/>
          <p:nvPr/>
        </p:nvSpPr>
        <p:spPr>
          <a:xfrm flipH="1">
            <a:off x="72722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6" name="Google Shape;646;p26"/>
          <p:cNvCxnSpPr>
            <a:stCxn id="645" idx="0"/>
            <a:endCxn id="644" idx="4"/>
          </p:cNvCxnSpPr>
          <p:nvPr/>
        </p:nvCxnSpPr>
        <p:spPr>
          <a:xfrm rot="10800000">
            <a:off x="72920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26"/>
          <p:cNvSpPr/>
          <p:nvPr/>
        </p:nvSpPr>
        <p:spPr>
          <a:xfrm flipH="1">
            <a:off x="8034299" y="3595037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6"/>
          <p:cNvSpPr/>
          <p:nvPr/>
        </p:nvSpPr>
        <p:spPr>
          <a:xfrm flipH="1">
            <a:off x="8034299" y="374738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9" name="Google Shape;649;p26"/>
          <p:cNvCxnSpPr>
            <a:stCxn id="648" idx="0"/>
            <a:endCxn id="647" idx="4"/>
          </p:cNvCxnSpPr>
          <p:nvPr/>
        </p:nvCxnSpPr>
        <p:spPr>
          <a:xfrm rot="10800000">
            <a:off x="8054099" y="3632781"/>
            <a:ext cx="0" cy="1146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26"/>
          <p:cNvSpPr/>
          <p:nvPr/>
        </p:nvSpPr>
        <p:spPr>
          <a:xfrm>
            <a:off x="6779600" y="4026896"/>
            <a:ext cx="1788900" cy="948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4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6779600" y="3569725"/>
            <a:ext cx="1788900" cy="948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4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6"/>
          <p:cNvSpPr/>
          <p:nvPr/>
        </p:nvSpPr>
        <p:spPr>
          <a:xfrm>
            <a:off x="7934338" y="3772128"/>
            <a:ext cx="462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9">
                <a:latin typeface="Calibri"/>
                <a:ea typeface="Calibri"/>
                <a:cs typeface="Calibri"/>
                <a:sym typeface="Calibri"/>
              </a:rPr>
              <a:t>+</a:t>
            </a:r>
            <a:endParaRPr sz="44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6"/>
          <p:cNvSpPr/>
          <p:nvPr/>
        </p:nvSpPr>
        <p:spPr>
          <a:xfrm>
            <a:off x="7781938" y="3772128"/>
            <a:ext cx="462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9">
                <a:latin typeface="Calibri"/>
                <a:ea typeface="Calibri"/>
                <a:cs typeface="Calibri"/>
                <a:sym typeface="Calibri"/>
              </a:rPr>
              <a:t>+</a:t>
            </a:r>
            <a:endParaRPr sz="44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7629538" y="3772128"/>
            <a:ext cx="462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9">
                <a:latin typeface="Calibri"/>
                <a:ea typeface="Calibri"/>
                <a:cs typeface="Calibri"/>
                <a:sym typeface="Calibri"/>
              </a:rPr>
              <a:t>+</a:t>
            </a:r>
            <a:endParaRPr sz="44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26"/>
          <p:cNvSpPr/>
          <p:nvPr/>
        </p:nvSpPr>
        <p:spPr>
          <a:xfrm>
            <a:off x="7477138" y="3772128"/>
            <a:ext cx="46200" cy="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9">
                <a:latin typeface="Calibri"/>
                <a:ea typeface="Calibri"/>
                <a:cs typeface="Calibri"/>
                <a:sym typeface="Calibri"/>
              </a:rPr>
              <a:t>+</a:t>
            </a:r>
            <a:endParaRPr sz="449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6" name="Google Shape;656;p26"/>
          <p:cNvGrpSpPr/>
          <p:nvPr/>
        </p:nvGrpSpPr>
        <p:grpSpPr>
          <a:xfrm flipH="1" rot="10800000">
            <a:off x="7103008" y="3082234"/>
            <a:ext cx="60121" cy="84719"/>
            <a:chOff x="5702219" y="3847151"/>
            <a:chExt cx="153881" cy="231600"/>
          </a:xfrm>
        </p:grpSpPr>
        <p:sp>
          <p:nvSpPr>
            <p:cNvPr id="657" name="Google Shape;657;p26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62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16950" lIns="33875" spcFirstLastPara="1" rIns="33875" wrap="square" tIns="169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444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8" name="Google Shape;658;p26"/>
          <p:cNvSpPr/>
          <p:nvPr/>
        </p:nvSpPr>
        <p:spPr>
          <a:xfrm>
            <a:off x="8198277" y="2750671"/>
            <a:ext cx="921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8336996" y="2752381"/>
            <a:ext cx="92100" cy="1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latin typeface="Calibri"/>
                <a:ea typeface="Calibri"/>
                <a:cs typeface="Calibri"/>
                <a:sym typeface="Calibri"/>
              </a:rPr>
              <a:t>+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26"/>
          <p:cNvSpPr txBox="1"/>
          <p:nvPr/>
        </p:nvSpPr>
        <p:spPr>
          <a:xfrm>
            <a:off x="73851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26"/>
          <p:cNvSpPr txBox="1"/>
          <p:nvPr/>
        </p:nvSpPr>
        <p:spPr>
          <a:xfrm>
            <a:off x="76899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26"/>
          <p:cNvSpPr txBox="1"/>
          <p:nvPr/>
        </p:nvSpPr>
        <p:spPr>
          <a:xfrm>
            <a:off x="75375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6"/>
          <p:cNvSpPr txBox="1"/>
          <p:nvPr/>
        </p:nvSpPr>
        <p:spPr>
          <a:xfrm>
            <a:off x="78423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6"/>
          <p:cNvSpPr txBox="1"/>
          <p:nvPr/>
        </p:nvSpPr>
        <p:spPr>
          <a:xfrm>
            <a:off x="72327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6"/>
          <p:cNvSpPr txBox="1"/>
          <p:nvPr/>
        </p:nvSpPr>
        <p:spPr>
          <a:xfrm>
            <a:off x="70041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6"/>
          <p:cNvSpPr txBox="1"/>
          <p:nvPr/>
        </p:nvSpPr>
        <p:spPr>
          <a:xfrm>
            <a:off x="68517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26"/>
          <p:cNvSpPr txBox="1"/>
          <p:nvPr/>
        </p:nvSpPr>
        <p:spPr>
          <a:xfrm>
            <a:off x="80709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26"/>
          <p:cNvSpPr txBox="1"/>
          <p:nvPr/>
        </p:nvSpPr>
        <p:spPr>
          <a:xfrm>
            <a:off x="8299574" y="3783582"/>
            <a:ext cx="369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6"/>
          <p:cNvSpPr txBox="1"/>
          <p:nvPr/>
        </p:nvSpPr>
        <p:spPr>
          <a:xfrm>
            <a:off x="8442374" y="3783586"/>
            <a:ext cx="75300" cy="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" lIns="16925" spcFirstLastPara="1" rIns="16925" wrap="square" tIns="84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24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6"/>
          <p:cNvSpPr/>
          <p:nvPr/>
        </p:nvSpPr>
        <p:spPr>
          <a:xfrm flipH="1" rot="10800000">
            <a:off x="6633132" y="4288616"/>
            <a:ext cx="2091900" cy="608700"/>
          </a:xfrm>
          <a:prstGeom prst="rect">
            <a:avLst/>
          </a:prstGeom>
          <a:solidFill>
            <a:srgbClr val="93C47D"/>
          </a:solidFill>
          <a:ln cap="flat" cmpd="sng" w="73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0775" lIns="70775" spcFirstLastPara="1" rIns="70775" wrap="square" tIns="707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8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6"/>
          <p:cNvSpPr/>
          <p:nvPr/>
        </p:nvSpPr>
        <p:spPr>
          <a:xfrm flipH="1">
            <a:off x="8741243" y="4777406"/>
            <a:ext cx="239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" lIns="9000" spcFirstLastPara="1" rIns="9000" wrap="square" tIns="9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AMP+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6"/>
          <p:cNvSpPr/>
          <p:nvPr/>
        </p:nvSpPr>
        <p:spPr>
          <a:xfrm flipH="1">
            <a:off x="8739093" y="4304292"/>
            <a:ext cx="239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000" lIns="9000" spcFirstLastPara="1" rIns="9000" wrap="square" tIns="9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AMP-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6"/>
          <p:cNvSpPr/>
          <p:nvPr/>
        </p:nvSpPr>
        <p:spPr>
          <a:xfrm>
            <a:off x="8453253" y="4878373"/>
            <a:ext cx="133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H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6"/>
          <p:cNvSpPr/>
          <p:nvPr/>
        </p:nvSpPr>
        <p:spPr>
          <a:xfrm>
            <a:off x="8302475" y="4878373"/>
            <a:ext cx="133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M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26"/>
          <p:cNvSpPr/>
          <p:nvPr/>
        </p:nvSpPr>
        <p:spPr>
          <a:xfrm>
            <a:off x="7996596" y="4879662"/>
            <a:ext cx="1332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L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26"/>
          <p:cNvSpPr/>
          <p:nvPr/>
        </p:nvSpPr>
        <p:spPr>
          <a:xfrm flipH="1">
            <a:off x="6539977" y="4543322"/>
            <a:ext cx="810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9">
                <a:latin typeface="Calibri"/>
                <a:ea typeface="Calibri"/>
                <a:cs typeface="Calibri"/>
                <a:sym typeface="Calibri"/>
              </a:rPr>
              <a:t>F</a:t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26"/>
          <p:cNvSpPr/>
          <p:nvPr/>
        </p:nvSpPr>
        <p:spPr>
          <a:xfrm rot="10800000">
            <a:off x="68263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6"/>
          <p:cNvSpPr/>
          <p:nvPr/>
        </p:nvSpPr>
        <p:spPr>
          <a:xfrm rot="10800000">
            <a:off x="68263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26"/>
          <p:cNvCxnSpPr>
            <a:stCxn id="678" idx="0"/>
            <a:endCxn id="677" idx="4"/>
          </p:cNvCxnSpPr>
          <p:nvPr/>
        </p:nvCxnSpPr>
        <p:spPr>
          <a:xfrm>
            <a:off x="68461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0" name="Google Shape;680;p26"/>
          <p:cNvSpPr/>
          <p:nvPr/>
        </p:nvSpPr>
        <p:spPr>
          <a:xfrm rot="10800000">
            <a:off x="69787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6"/>
          <p:cNvSpPr/>
          <p:nvPr/>
        </p:nvSpPr>
        <p:spPr>
          <a:xfrm rot="10800000">
            <a:off x="69787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2" name="Google Shape;682;p26"/>
          <p:cNvCxnSpPr>
            <a:stCxn id="681" idx="0"/>
            <a:endCxn id="680" idx="4"/>
          </p:cNvCxnSpPr>
          <p:nvPr/>
        </p:nvCxnSpPr>
        <p:spPr>
          <a:xfrm>
            <a:off x="69985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26"/>
          <p:cNvSpPr/>
          <p:nvPr/>
        </p:nvSpPr>
        <p:spPr>
          <a:xfrm rot="10800000">
            <a:off x="71311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26"/>
          <p:cNvSpPr/>
          <p:nvPr/>
        </p:nvSpPr>
        <p:spPr>
          <a:xfrm rot="10800000">
            <a:off x="71311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5" name="Google Shape;685;p26"/>
          <p:cNvCxnSpPr>
            <a:stCxn id="684" idx="0"/>
            <a:endCxn id="683" idx="4"/>
          </p:cNvCxnSpPr>
          <p:nvPr/>
        </p:nvCxnSpPr>
        <p:spPr>
          <a:xfrm>
            <a:off x="71509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6" name="Google Shape;686;p26"/>
          <p:cNvSpPr/>
          <p:nvPr/>
        </p:nvSpPr>
        <p:spPr>
          <a:xfrm rot="10800000">
            <a:off x="74359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26"/>
          <p:cNvSpPr/>
          <p:nvPr/>
        </p:nvSpPr>
        <p:spPr>
          <a:xfrm rot="10800000">
            <a:off x="74359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26"/>
          <p:cNvCxnSpPr>
            <a:stCxn id="687" idx="0"/>
            <a:endCxn id="686" idx="4"/>
          </p:cNvCxnSpPr>
          <p:nvPr/>
        </p:nvCxnSpPr>
        <p:spPr>
          <a:xfrm>
            <a:off x="74557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26"/>
          <p:cNvSpPr/>
          <p:nvPr/>
        </p:nvSpPr>
        <p:spPr>
          <a:xfrm rot="10800000">
            <a:off x="75883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p26"/>
          <p:cNvSpPr/>
          <p:nvPr/>
        </p:nvSpPr>
        <p:spPr>
          <a:xfrm rot="10800000">
            <a:off x="75883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1" name="Google Shape;691;p26"/>
          <p:cNvCxnSpPr>
            <a:stCxn id="690" idx="0"/>
            <a:endCxn id="689" idx="4"/>
          </p:cNvCxnSpPr>
          <p:nvPr/>
        </p:nvCxnSpPr>
        <p:spPr>
          <a:xfrm>
            <a:off x="76081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2" name="Google Shape;692;p26"/>
          <p:cNvSpPr/>
          <p:nvPr/>
        </p:nvSpPr>
        <p:spPr>
          <a:xfrm rot="10800000">
            <a:off x="77407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6"/>
          <p:cNvSpPr/>
          <p:nvPr/>
        </p:nvSpPr>
        <p:spPr>
          <a:xfrm rot="10800000">
            <a:off x="77407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26"/>
          <p:cNvCxnSpPr>
            <a:stCxn id="693" idx="0"/>
            <a:endCxn id="692" idx="4"/>
          </p:cNvCxnSpPr>
          <p:nvPr/>
        </p:nvCxnSpPr>
        <p:spPr>
          <a:xfrm>
            <a:off x="77605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26"/>
          <p:cNvSpPr/>
          <p:nvPr/>
        </p:nvSpPr>
        <p:spPr>
          <a:xfrm rot="10800000">
            <a:off x="81979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/>
          <p:nvPr/>
        </p:nvSpPr>
        <p:spPr>
          <a:xfrm rot="10800000">
            <a:off x="81979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26"/>
          <p:cNvCxnSpPr>
            <a:stCxn id="696" idx="0"/>
            <a:endCxn id="695" idx="4"/>
          </p:cNvCxnSpPr>
          <p:nvPr/>
        </p:nvCxnSpPr>
        <p:spPr>
          <a:xfrm>
            <a:off x="82177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26"/>
          <p:cNvSpPr/>
          <p:nvPr/>
        </p:nvSpPr>
        <p:spPr>
          <a:xfrm rot="10800000">
            <a:off x="83503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6"/>
          <p:cNvSpPr/>
          <p:nvPr/>
        </p:nvSpPr>
        <p:spPr>
          <a:xfrm rot="10800000">
            <a:off x="83503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0" name="Google Shape;700;p26"/>
          <p:cNvCxnSpPr>
            <a:stCxn id="699" idx="0"/>
            <a:endCxn id="698" idx="4"/>
          </p:cNvCxnSpPr>
          <p:nvPr/>
        </p:nvCxnSpPr>
        <p:spPr>
          <a:xfrm>
            <a:off x="83701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26"/>
          <p:cNvSpPr/>
          <p:nvPr/>
        </p:nvSpPr>
        <p:spPr>
          <a:xfrm rot="10800000">
            <a:off x="85027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26"/>
          <p:cNvSpPr/>
          <p:nvPr/>
        </p:nvSpPr>
        <p:spPr>
          <a:xfrm rot="10800000">
            <a:off x="85027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3" name="Google Shape;703;p26"/>
          <p:cNvCxnSpPr>
            <a:stCxn id="702" idx="0"/>
            <a:endCxn id="701" idx="4"/>
          </p:cNvCxnSpPr>
          <p:nvPr/>
        </p:nvCxnSpPr>
        <p:spPr>
          <a:xfrm>
            <a:off x="85225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4" name="Google Shape;704;p26"/>
          <p:cNvSpPr/>
          <p:nvPr/>
        </p:nvSpPr>
        <p:spPr>
          <a:xfrm rot="10800000">
            <a:off x="68263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26"/>
          <p:cNvSpPr/>
          <p:nvPr/>
        </p:nvSpPr>
        <p:spPr>
          <a:xfrm rot="10800000">
            <a:off x="69787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26"/>
          <p:cNvSpPr/>
          <p:nvPr/>
        </p:nvSpPr>
        <p:spPr>
          <a:xfrm rot="10800000">
            <a:off x="71311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/>
          <p:nvPr/>
        </p:nvSpPr>
        <p:spPr>
          <a:xfrm rot="10800000">
            <a:off x="74359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26"/>
          <p:cNvSpPr/>
          <p:nvPr/>
        </p:nvSpPr>
        <p:spPr>
          <a:xfrm rot="10800000">
            <a:off x="74359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/>
          <p:nvPr/>
        </p:nvSpPr>
        <p:spPr>
          <a:xfrm rot="10800000">
            <a:off x="75883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/>
          <p:nvPr/>
        </p:nvSpPr>
        <p:spPr>
          <a:xfrm rot="10800000">
            <a:off x="75883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/>
          <p:nvPr/>
        </p:nvSpPr>
        <p:spPr>
          <a:xfrm rot="10800000">
            <a:off x="77407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6"/>
          <p:cNvSpPr/>
          <p:nvPr/>
        </p:nvSpPr>
        <p:spPr>
          <a:xfrm rot="10800000">
            <a:off x="77407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26"/>
          <p:cNvSpPr/>
          <p:nvPr/>
        </p:nvSpPr>
        <p:spPr>
          <a:xfrm rot="10800000">
            <a:off x="81979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6"/>
          <p:cNvSpPr/>
          <p:nvPr/>
        </p:nvSpPr>
        <p:spPr>
          <a:xfrm rot="10800000">
            <a:off x="83503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6"/>
          <p:cNvSpPr/>
          <p:nvPr/>
        </p:nvSpPr>
        <p:spPr>
          <a:xfrm rot="10800000">
            <a:off x="85027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6" name="Google Shape;716;p26"/>
          <p:cNvCxnSpPr>
            <a:stCxn id="717" idx="3"/>
            <a:endCxn id="699" idx="2"/>
          </p:cNvCxnSpPr>
          <p:nvPr/>
        </p:nvCxnSpPr>
        <p:spPr>
          <a:xfrm flipH="1">
            <a:off x="8390125" y="4590572"/>
            <a:ext cx="359400" cy="76500"/>
          </a:xfrm>
          <a:prstGeom prst="bentConnector3">
            <a:avLst>
              <a:gd fmla="val 50019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26"/>
          <p:cNvCxnSpPr>
            <a:stCxn id="717" idx="3"/>
            <a:endCxn id="702" idx="4"/>
          </p:cNvCxnSpPr>
          <p:nvPr/>
        </p:nvCxnSpPr>
        <p:spPr>
          <a:xfrm flipH="1">
            <a:off x="8522725" y="4590572"/>
            <a:ext cx="226800" cy="576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26"/>
          <p:cNvSpPr/>
          <p:nvPr/>
        </p:nvSpPr>
        <p:spPr>
          <a:xfrm rot="10800000">
            <a:off x="86551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0" name="Google Shape;720;p26"/>
          <p:cNvCxnSpPr>
            <a:stCxn id="717" idx="2"/>
            <a:endCxn id="719" idx="2"/>
          </p:cNvCxnSpPr>
          <p:nvPr/>
        </p:nvCxnSpPr>
        <p:spPr>
          <a:xfrm rot="5400000">
            <a:off x="8727925" y="4604822"/>
            <a:ext cx="29100" cy="951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26"/>
          <p:cNvSpPr/>
          <p:nvPr/>
        </p:nvSpPr>
        <p:spPr>
          <a:xfrm rot="10800000">
            <a:off x="86551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2" name="Google Shape;722;p26"/>
          <p:cNvCxnSpPr>
            <a:stCxn id="717" idx="0"/>
            <a:endCxn id="721" idx="2"/>
          </p:cNvCxnSpPr>
          <p:nvPr/>
        </p:nvCxnSpPr>
        <p:spPr>
          <a:xfrm flipH="1" rot="5400000">
            <a:off x="8728225" y="4481522"/>
            <a:ext cx="28500" cy="951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26"/>
          <p:cNvSpPr/>
          <p:nvPr/>
        </p:nvSpPr>
        <p:spPr>
          <a:xfrm rot="10800000">
            <a:off x="86551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4" name="Google Shape;724;p26"/>
          <p:cNvCxnSpPr>
            <a:endCxn id="723" idx="4"/>
          </p:cNvCxnSpPr>
          <p:nvPr/>
        </p:nvCxnSpPr>
        <p:spPr>
          <a:xfrm>
            <a:off x="8674990" y="4686071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26"/>
          <p:cNvSpPr/>
          <p:nvPr/>
        </p:nvSpPr>
        <p:spPr>
          <a:xfrm rot="10800000">
            <a:off x="86551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6" name="Google Shape;726;p26"/>
          <p:cNvCxnSpPr>
            <a:stCxn id="725" idx="0"/>
          </p:cNvCxnSpPr>
          <p:nvPr/>
        </p:nvCxnSpPr>
        <p:spPr>
          <a:xfrm>
            <a:off x="8674990" y="4381464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26"/>
          <p:cNvSpPr/>
          <p:nvPr/>
        </p:nvSpPr>
        <p:spPr>
          <a:xfrm rot="10800000">
            <a:off x="66739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26"/>
          <p:cNvSpPr/>
          <p:nvPr/>
        </p:nvSpPr>
        <p:spPr>
          <a:xfrm rot="10800000">
            <a:off x="66739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9" name="Google Shape;729;p26"/>
          <p:cNvCxnSpPr>
            <a:stCxn id="728" idx="0"/>
            <a:endCxn id="727" idx="4"/>
          </p:cNvCxnSpPr>
          <p:nvPr/>
        </p:nvCxnSpPr>
        <p:spPr>
          <a:xfrm>
            <a:off x="66937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26"/>
          <p:cNvSpPr/>
          <p:nvPr/>
        </p:nvSpPr>
        <p:spPr>
          <a:xfrm rot="10800000">
            <a:off x="66739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1" name="Google Shape;731;p26"/>
          <p:cNvSpPr/>
          <p:nvPr/>
        </p:nvSpPr>
        <p:spPr>
          <a:xfrm rot="10800000">
            <a:off x="66739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26"/>
          <p:cNvCxnSpPr>
            <a:stCxn id="731" idx="0"/>
            <a:endCxn id="730" idx="4"/>
          </p:cNvCxnSpPr>
          <p:nvPr/>
        </p:nvCxnSpPr>
        <p:spPr>
          <a:xfrm>
            <a:off x="6693790" y="4381464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26"/>
          <p:cNvSpPr/>
          <p:nvPr/>
        </p:nvSpPr>
        <p:spPr>
          <a:xfrm rot="10800000">
            <a:off x="78931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26"/>
          <p:cNvSpPr/>
          <p:nvPr/>
        </p:nvSpPr>
        <p:spPr>
          <a:xfrm rot="10800000">
            <a:off x="78931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26"/>
          <p:cNvCxnSpPr>
            <a:stCxn id="734" idx="0"/>
            <a:endCxn id="733" idx="4"/>
          </p:cNvCxnSpPr>
          <p:nvPr/>
        </p:nvCxnSpPr>
        <p:spPr>
          <a:xfrm>
            <a:off x="79129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6" name="Google Shape;736;p26"/>
          <p:cNvSpPr/>
          <p:nvPr/>
        </p:nvSpPr>
        <p:spPr>
          <a:xfrm rot="10800000">
            <a:off x="78931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26"/>
          <p:cNvSpPr/>
          <p:nvPr/>
        </p:nvSpPr>
        <p:spPr>
          <a:xfrm rot="10800000">
            <a:off x="80455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8" name="Google Shape;738;p26"/>
          <p:cNvSpPr/>
          <p:nvPr/>
        </p:nvSpPr>
        <p:spPr>
          <a:xfrm rot="10800000">
            <a:off x="80455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26"/>
          <p:cNvCxnSpPr>
            <a:stCxn id="738" idx="0"/>
            <a:endCxn id="737" idx="4"/>
          </p:cNvCxnSpPr>
          <p:nvPr/>
        </p:nvCxnSpPr>
        <p:spPr>
          <a:xfrm>
            <a:off x="80653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26"/>
          <p:cNvSpPr/>
          <p:nvPr/>
        </p:nvSpPr>
        <p:spPr>
          <a:xfrm rot="10800000">
            <a:off x="80455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26"/>
          <p:cNvSpPr/>
          <p:nvPr/>
        </p:nvSpPr>
        <p:spPr>
          <a:xfrm rot="10800000">
            <a:off x="7283590" y="4800371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26"/>
          <p:cNvSpPr/>
          <p:nvPr/>
        </p:nvSpPr>
        <p:spPr>
          <a:xfrm rot="10800000">
            <a:off x="7283590" y="4648135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p26"/>
          <p:cNvCxnSpPr>
            <a:stCxn id="742" idx="0"/>
            <a:endCxn id="741" idx="4"/>
          </p:cNvCxnSpPr>
          <p:nvPr/>
        </p:nvCxnSpPr>
        <p:spPr>
          <a:xfrm>
            <a:off x="7303390" y="4685935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4" name="Google Shape;744;p26"/>
          <p:cNvSpPr/>
          <p:nvPr/>
        </p:nvSpPr>
        <p:spPr>
          <a:xfrm rot="10800000">
            <a:off x="72835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26"/>
          <p:cNvSpPr/>
          <p:nvPr/>
        </p:nvSpPr>
        <p:spPr>
          <a:xfrm rot="10800000">
            <a:off x="7283590" y="4343664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6" name="Google Shape;746;p26"/>
          <p:cNvCxnSpPr>
            <a:stCxn id="725" idx="6"/>
            <a:endCxn id="715" idx="2"/>
          </p:cNvCxnSpPr>
          <p:nvPr/>
        </p:nvCxnSpPr>
        <p:spPr>
          <a:xfrm rot="10800000">
            <a:off x="85423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26"/>
          <p:cNvCxnSpPr>
            <a:stCxn id="715" idx="6"/>
            <a:endCxn id="714" idx="2"/>
          </p:cNvCxnSpPr>
          <p:nvPr/>
        </p:nvCxnSpPr>
        <p:spPr>
          <a:xfrm rot="10800000">
            <a:off x="83899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26"/>
          <p:cNvCxnSpPr>
            <a:stCxn id="714" idx="6"/>
            <a:endCxn id="713" idx="2"/>
          </p:cNvCxnSpPr>
          <p:nvPr/>
        </p:nvCxnSpPr>
        <p:spPr>
          <a:xfrm rot="10800000">
            <a:off x="82375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26"/>
          <p:cNvSpPr/>
          <p:nvPr/>
        </p:nvSpPr>
        <p:spPr>
          <a:xfrm flipH="1">
            <a:off x="6775202" y="4878949"/>
            <a:ext cx="134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H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26"/>
          <p:cNvSpPr/>
          <p:nvPr/>
        </p:nvSpPr>
        <p:spPr>
          <a:xfrm flipH="1">
            <a:off x="6927866" y="4878949"/>
            <a:ext cx="134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M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26"/>
          <p:cNvSpPr/>
          <p:nvPr/>
        </p:nvSpPr>
        <p:spPr>
          <a:xfrm flipH="1">
            <a:off x="7231440" y="4880237"/>
            <a:ext cx="134700" cy="1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">
                <a:latin typeface="Calibri"/>
                <a:ea typeface="Calibri"/>
                <a:cs typeface="Calibri"/>
                <a:sym typeface="Calibri"/>
              </a:rPr>
              <a:t>L</a:t>
            </a:r>
            <a:endParaRPr sz="4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7" name="Google Shape;717;p26"/>
          <p:cNvSpPr/>
          <p:nvPr/>
        </p:nvSpPr>
        <p:spPr>
          <a:xfrm flipH="1">
            <a:off x="8749525" y="4543322"/>
            <a:ext cx="810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99">
                <a:latin typeface="Calibri"/>
                <a:ea typeface="Calibri"/>
                <a:cs typeface="Calibri"/>
                <a:sym typeface="Calibri"/>
              </a:rPr>
              <a:t>F</a:t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26"/>
          <p:cNvCxnSpPr>
            <a:stCxn id="704" idx="6"/>
            <a:endCxn id="731" idx="2"/>
          </p:cNvCxnSpPr>
          <p:nvPr/>
        </p:nvCxnSpPr>
        <p:spPr>
          <a:xfrm rot="10800000">
            <a:off x="67135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26"/>
          <p:cNvCxnSpPr>
            <a:stCxn id="705" idx="6"/>
            <a:endCxn id="704" idx="2"/>
          </p:cNvCxnSpPr>
          <p:nvPr/>
        </p:nvCxnSpPr>
        <p:spPr>
          <a:xfrm rot="10800000">
            <a:off x="68659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26"/>
          <p:cNvCxnSpPr>
            <a:stCxn id="706" idx="6"/>
            <a:endCxn id="705" idx="2"/>
          </p:cNvCxnSpPr>
          <p:nvPr/>
        </p:nvCxnSpPr>
        <p:spPr>
          <a:xfrm rot="10800000">
            <a:off x="70183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26"/>
          <p:cNvCxnSpPr>
            <a:stCxn id="717" idx="3"/>
            <a:endCxn id="738" idx="2"/>
          </p:cNvCxnSpPr>
          <p:nvPr/>
        </p:nvCxnSpPr>
        <p:spPr>
          <a:xfrm flipH="1">
            <a:off x="8085325" y="4590572"/>
            <a:ext cx="664200" cy="76500"/>
          </a:xfrm>
          <a:prstGeom prst="bentConnector3">
            <a:avLst>
              <a:gd fmla="val 50010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" name="Google Shape;756;p26"/>
          <p:cNvCxnSpPr>
            <a:stCxn id="757" idx="6"/>
            <a:endCxn id="696" idx="2"/>
          </p:cNvCxnSpPr>
          <p:nvPr/>
        </p:nvCxnSpPr>
        <p:spPr>
          <a:xfrm flipH="1">
            <a:off x="8237590" y="4514799"/>
            <a:ext cx="112800" cy="152100"/>
          </a:xfrm>
          <a:prstGeom prst="bentConnector3">
            <a:avLst>
              <a:gd fmla="val 50000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6"/>
          <p:cNvCxnSpPr>
            <a:stCxn id="678" idx="4"/>
            <a:endCxn id="676" idx="1"/>
          </p:cNvCxnSpPr>
          <p:nvPr/>
        </p:nvCxnSpPr>
        <p:spPr>
          <a:xfrm flipH="1" rot="5400000">
            <a:off x="6704740" y="4506685"/>
            <a:ext cx="57600" cy="2253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26"/>
          <p:cNvCxnSpPr>
            <a:stCxn id="681" idx="6"/>
            <a:endCxn id="676" idx="1"/>
          </p:cNvCxnSpPr>
          <p:nvPr/>
        </p:nvCxnSpPr>
        <p:spPr>
          <a:xfrm rot="10800000">
            <a:off x="6620890" y="4590535"/>
            <a:ext cx="357900" cy="76500"/>
          </a:xfrm>
          <a:prstGeom prst="bentConnector3">
            <a:avLst>
              <a:gd fmla="val 49988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26"/>
          <p:cNvCxnSpPr>
            <a:stCxn id="742" idx="6"/>
            <a:endCxn id="676" idx="1"/>
          </p:cNvCxnSpPr>
          <p:nvPr/>
        </p:nvCxnSpPr>
        <p:spPr>
          <a:xfrm rot="10800000">
            <a:off x="6620890" y="4590535"/>
            <a:ext cx="662700" cy="76500"/>
          </a:xfrm>
          <a:prstGeom prst="bentConnector3">
            <a:avLst>
              <a:gd fmla="val 49993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26"/>
          <p:cNvSpPr/>
          <p:nvPr/>
        </p:nvSpPr>
        <p:spPr>
          <a:xfrm rot="10800000">
            <a:off x="83503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6"/>
          <p:cNvSpPr/>
          <p:nvPr/>
        </p:nvSpPr>
        <p:spPr>
          <a:xfrm rot="10800000">
            <a:off x="85027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2" name="Google Shape;762;p26"/>
          <p:cNvCxnSpPr>
            <a:stCxn id="761" idx="0"/>
            <a:endCxn id="702" idx="4"/>
          </p:cNvCxnSpPr>
          <p:nvPr/>
        </p:nvCxnSpPr>
        <p:spPr>
          <a:xfrm flipH="1" rot="-5400000">
            <a:off x="8465740" y="4590549"/>
            <a:ext cx="114300" cy="6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26"/>
          <p:cNvSpPr/>
          <p:nvPr/>
        </p:nvSpPr>
        <p:spPr>
          <a:xfrm flipH="1">
            <a:off x="8332914" y="4467469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6"/>
          <p:cNvSpPr/>
          <p:nvPr/>
        </p:nvSpPr>
        <p:spPr>
          <a:xfrm rot="10800000">
            <a:off x="68263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26"/>
          <p:cNvSpPr/>
          <p:nvPr/>
        </p:nvSpPr>
        <p:spPr>
          <a:xfrm rot="10800000">
            <a:off x="69787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6" name="Google Shape;766;p26"/>
          <p:cNvCxnSpPr>
            <a:stCxn id="765" idx="2"/>
            <a:endCxn id="684" idx="6"/>
          </p:cNvCxnSpPr>
          <p:nvPr/>
        </p:nvCxnSpPr>
        <p:spPr>
          <a:xfrm>
            <a:off x="7018390" y="4514799"/>
            <a:ext cx="112800" cy="152100"/>
          </a:xfrm>
          <a:prstGeom prst="bentConnector3">
            <a:avLst>
              <a:gd fmla="val 50000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26"/>
          <p:cNvCxnSpPr>
            <a:stCxn id="764" idx="0"/>
            <a:endCxn id="678" idx="4"/>
          </p:cNvCxnSpPr>
          <p:nvPr/>
        </p:nvCxnSpPr>
        <p:spPr>
          <a:xfrm>
            <a:off x="6846190" y="4533699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26"/>
          <p:cNvCxnSpPr>
            <a:stCxn id="676" idx="2"/>
            <a:endCxn id="728" idx="6"/>
          </p:cNvCxnSpPr>
          <p:nvPr/>
        </p:nvCxnSpPr>
        <p:spPr>
          <a:xfrm flipH="1" rot="-5400000">
            <a:off x="6612727" y="4605572"/>
            <a:ext cx="29100" cy="936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9" name="Google Shape;769;p26"/>
          <p:cNvCxnSpPr>
            <a:stCxn id="676" idx="0"/>
            <a:endCxn id="730" idx="6"/>
          </p:cNvCxnSpPr>
          <p:nvPr/>
        </p:nvCxnSpPr>
        <p:spPr>
          <a:xfrm rot="-5400000">
            <a:off x="6613027" y="4482272"/>
            <a:ext cx="28500" cy="93600"/>
          </a:xfrm>
          <a:prstGeom prst="bentConnector2">
            <a:avLst/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0" name="Google Shape;770;p26"/>
          <p:cNvSpPr/>
          <p:nvPr/>
        </p:nvSpPr>
        <p:spPr>
          <a:xfrm flipH="1" rot="10800000">
            <a:off x="6784582" y="4773947"/>
            <a:ext cx="1788600" cy="948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4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6"/>
          <p:cNvSpPr/>
          <p:nvPr/>
        </p:nvSpPr>
        <p:spPr>
          <a:xfrm flipH="1" rot="10800000">
            <a:off x="6784582" y="4316431"/>
            <a:ext cx="1788600" cy="948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4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2" name="Google Shape;772;p26"/>
          <p:cNvCxnSpPr>
            <a:stCxn id="745" idx="6"/>
            <a:endCxn id="706" idx="2"/>
          </p:cNvCxnSpPr>
          <p:nvPr/>
        </p:nvCxnSpPr>
        <p:spPr>
          <a:xfrm rot="10800000">
            <a:off x="71707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26"/>
          <p:cNvCxnSpPr>
            <a:stCxn id="745" idx="0"/>
            <a:endCxn id="744" idx="4"/>
          </p:cNvCxnSpPr>
          <p:nvPr/>
        </p:nvCxnSpPr>
        <p:spPr>
          <a:xfrm>
            <a:off x="7303390" y="4381464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26"/>
          <p:cNvSpPr/>
          <p:nvPr/>
        </p:nvSpPr>
        <p:spPr>
          <a:xfrm rot="10800000">
            <a:off x="78931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26"/>
          <p:cNvSpPr/>
          <p:nvPr/>
        </p:nvSpPr>
        <p:spPr>
          <a:xfrm rot="10800000">
            <a:off x="80455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6"/>
          <p:cNvSpPr/>
          <p:nvPr/>
        </p:nvSpPr>
        <p:spPr>
          <a:xfrm rot="10800000">
            <a:off x="8197990" y="4495899"/>
            <a:ext cx="39600" cy="378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6"/>
          <p:cNvSpPr/>
          <p:nvPr/>
        </p:nvSpPr>
        <p:spPr>
          <a:xfrm flipH="1">
            <a:off x="8028114" y="4467469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8" name="Google Shape;778;p26"/>
          <p:cNvCxnSpPr>
            <a:stCxn id="713" idx="0"/>
            <a:endCxn id="776" idx="4"/>
          </p:cNvCxnSpPr>
          <p:nvPr/>
        </p:nvCxnSpPr>
        <p:spPr>
          <a:xfrm>
            <a:off x="8217790" y="4381464"/>
            <a:ext cx="0" cy="11430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9" name="Google Shape;779;p26"/>
          <p:cNvCxnSpPr>
            <a:stCxn id="775" idx="4"/>
            <a:endCxn id="736" idx="0"/>
          </p:cNvCxnSpPr>
          <p:nvPr/>
        </p:nvCxnSpPr>
        <p:spPr>
          <a:xfrm flipH="1" rot="5400000">
            <a:off x="7932040" y="4362549"/>
            <a:ext cx="114300" cy="1524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0" name="Google Shape;780;p26"/>
          <p:cNvCxnSpPr>
            <a:stCxn id="713" idx="6"/>
            <a:endCxn id="740" idx="2"/>
          </p:cNvCxnSpPr>
          <p:nvPr/>
        </p:nvCxnSpPr>
        <p:spPr>
          <a:xfrm rot="10800000">
            <a:off x="8085190" y="4362564"/>
            <a:ext cx="112800" cy="0"/>
          </a:xfrm>
          <a:prstGeom prst="straightConnector1">
            <a:avLst/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26"/>
          <p:cNvCxnSpPr>
            <a:stCxn id="774" idx="4"/>
            <a:endCxn id="745" idx="0"/>
          </p:cNvCxnSpPr>
          <p:nvPr/>
        </p:nvCxnSpPr>
        <p:spPr>
          <a:xfrm flipH="1" rot="5400000">
            <a:off x="7551040" y="4133949"/>
            <a:ext cx="114300" cy="6096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26"/>
          <p:cNvSpPr/>
          <p:nvPr/>
        </p:nvSpPr>
        <p:spPr>
          <a:xfrm flipH="1">
            <a:off x="7875714" y="4467469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26"/>
          <p:cNvCxnSpPr>
            <a:stCxn id="707" idx="0"/>
            <a:endCxn id="742" idx="4"/>
          </p:cNvCxnSpPr>
          <p:nvPr/>
        </p:nvCxnSpPr>
        <p:spPr>
          <a:xfrm rot="5400000">
            <a:off x="7322440" y="4514649"/>
            <a:ext cx="114300" cy="1524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4" name="Google Shape;784;p26"/>
          <p:cNvCxnSpPr>
            <a:stCxn id="717" idx="3"/>
            <a:endCxn id="702" idx="2"/>
          </p:cNvCxnSpPr>
          <p:nvPr/>
        </p:nvCxnSpPr>
        <p:spPr>
          <a:xfrm flipH="1">
            <a:off x="8542525" y="4590572"/>
            <a:ext cx="207000" cy="76500"/>
          </a:xfrm>
          <a:prstGeom prst="bentConnector3">
            <a:avLst>
              <a:gd fmla="val 50032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26"/>
          <p:cNvCxnSpPr>
            <a:stCxn id="678" idx="6"/>
            <a:endCxn id="676" idx="1"/>
          </p:cNvCxnSpPr>
          <p:nvPr/>
        </p:nvCxnSpPr>
        <p:spPr>
          <a:xfrm rot="10800000">
            <a:off x="6620890" y="4590535"/>
            <a:ext cx="205500" cy="76500"/>
          </a:xfrm>
          <a:prstGeom prst="bentConnector3">
            <a:avLst>
              <a:gd fmla="val 49979" name="adj1"/>
            </a:avLst>
          </a:prstGeom>
          <a:noFill/>
          <a:ln cap="flat" cmpd="sng" w="4750">
            <a:solidFill>
              <a:srgbClr val="FFC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6" name="Google Shape;786;p26"/>
          <p:cNvCxnSpPr>
            <a:stCxn id="711" idx="0"/>
            <a:endCxn id="738" idx="4"/>
          </p:cNvCxnSpPr>
          <p:nvPr/>
        </p:nvCxnSpPr>
        <p:spPr>
          <a:xfrm flipH="1" rot="-5400000">
            <a:off x="7855840" y="4438449"/>
            <a:ext cx="114300" cy="3048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26"/>
          <p:cNvCxnSpPr>
            <a:stCxn id="709" idx="0"/>
            <a:endCxn id="687" idx="4"/>
          </p:cNvCxnSpPr>
          <p:nvPr/>
        </p:nvCxnSpPr>
        <p:spPr>
          <a:xfrm rot="5400000">
            <a:off x="7474840" y="4514649"/>
            <a:ext cx="114300" cy="1524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26"/>
          <p:cNvCxnSpPr>
            <a:stCxn id="708" idx="2"/>
            <a:endCxn id="690" idx="6"/>
          </p:cNvCxnSpPr>
          <p:nvPr/>
        </p:nvCxnSpPr>
        <p:spPr>
          <a:xfrm>
            <a:off x="7475590" y="4362564"/>
            <a:ext cx="112800" cy="304500"/>
          </a:xfrm>
          <a:prstGeom prst="bentConnector3">
            <a:avLst>
              <a:gd fmla="val 50000" name="adj1"/>
            </a:avLst>
          </a:prstGeom>
          <a:noFill/>
          <a:ln cap="flat" cmpd="sng" w="47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26"/>
          <p:cNvCxnSpPr>
            <a:stCxn id="712" idx="2"/>
            <a:endCxn id="734" idx="6"/>
          </p:cNvCxnSpPr>
          <p:nvPr/>
        </p:nvCxnSpPr>
        <p:spPr>
          <a:xfrm>
            <a:off x="7780390" y="4362564"/>
            <a:ext cx="112800" cy="304500"/>
          </a:xfrm>
          <a:prstGeom prst="bentConnector3">
            <a:avLst>
              <a:gd fmla="val 50000" name="adj1"/>
            </a:avLst>
          </a:prstGeom>
          <a:noFill/>
          <a:ln cap="flat" cmpd="sng" w="47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26"/>
          <p:cNvSpPr/>
          <p:nvPr/>
        </p:nvSpPr>
        <p:spPr>
          <a:xfrm flipH="1">
            <a:off x="7570914" y="4467795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26"/>
          <p:cNvSpPr/>
          <p:nvPr/>
        </p:nvSpPr>
        <p:spPr>
          <a:xfrm flipH="1">
            <a:off x="6808914" y="4467469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26"/>
          <p:cNvSpPr/>
          <p:nvPr/>
        </p:nvSpPr>
        <p:spPr>
          <a:xfrm flipH="1">
            <a:off x="7418514" y="4467795"/>
            <a:ext cx="226800" cy="945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3" name="Google Shape;793;p26"/>
          <p:cNvCxnSpPr>
            <a:stCxn id="709" idx="0"/>
            <a:endCxn id="693" idx="4"/>
          </p:cNvCxnSpPr>
          <p:nvPr/>
        </p:nvCxnSpPr>
        <p:spPr>
          <a:xfrm flipH="1" rot="-5400000">
            <a:off x="7627240" y="4514649"/>
            <a:ext cx="114300" cy="152400"/>
          </a:xfrm>
          <a:prstGeom prst="bentConnector3">
            <a:avLst>
              <a:gd fmla="val 50059" name="adj1"/>
            </a:avLst>
          </a:prstGeom>
          <a:noFill/>
          <a:ln cap="flat" cmpd="sng" w="47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6"/>
          <p:cNvCxnSpPr/>
          <p:nvPr/>
        </p:nvCxnSpPr>
        <p:spPr>
          <a:xfrm flipH="1" rot="-5400000">
            <a:off x="7753555" y="4191037"/>
            <a:ext cx="300" cy="304800"/>
          </a:xfrm>
          <a:prstGeom prst="bentConnector3">
            <a:avLst>
              <a:gd fmla="val -39687500" name="adj1"/>
            </a:avLst>
          </a:prstGeom>
          <a:noFill/>
          <a:ln cap="flat" cmpd="sng" w="47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26"/>
          <p:cNvSpPr txBox="1"/>
          <p:nvPr/>
        </p:nvSpPr>
        <p:spPr>
          <a:xfrm>
            <a:off x="8410377" y="3356788"/>
            <a:ext cx="664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Connector HAT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Google Shape;796;p26"/>
          <p:cNvCxnSpPr>
            <a:stCxn id="795" idx="2"/>
            <a:endCxn id="651" idx="3"/>
          </p:cNvCxnSpPr>
          <p:nvPr/>
        </p:nvCxnSpPr>
        <p:spPr>
          <a:xfrm flipH="1">
            <a:off x="8568477" y="3518488"/>
            <a:ext cx="174000" cy="9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7" name="Google Shape;797;p26"/>
          <p:cNvSpPr txBox="1"/>
          <p:nvPr/>
        </p:nvSpPr>
        <p:spPr>
          <a:xfrm>
            <a:off x="7302375" y="2292750"/>
            <a:ext cx="662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Passive filter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Circuit design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26"/>
          <p:cNvCxnSpPr>
            <a:stCxn id="514" idx="6"/>
            <a:endCxn id="435" idx="0"/>
          </p:cNvCxnSpPr>
          <p:nvPr/>
        </p:nvCxnSpPr>
        <p:spPr>
          <a:xfrm flipH="1" rot="10800000">
            <a:off x="7665284" y="3153518"/>
            <a:ext cx="873300" cy="214800"/>
          </a:xfrm>
          <a:prstGeom prst="bentConnector2">
            <a:avLst/>
          </a:prstGeom>
          <a:noFill/>
          <a:ln cap="flat" cmpd="sng" w="4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9" name="Google Shape;799;p26"/>
          <p:cNvSpPr/>
          <p:nvPr/>
        </p:nvSpPr>
        <p:spPr>
          <a:xfrm>
            <a:off x="8444850" y="2638025"/>
            <a:ext cx="151500" cy="7641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txBody>
          <a:bodyPr anchorCtr="0" anchor="ctr" bIns="45175" lIns="45175" spcFirstLastPara="1" rIns="45175" wrap="square" tIns="451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9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0" name="Google Shape;800;p26"/>
          <p:cNvCxnSpPr/>
          <p:nvPr/>
        </p:nvCxnSpPr>
        <p:spPr>
          <a:xfrm flipH="1">
            <a:off x="8504375" y="4158575"/>
            <a:ext cx="181800" cy="3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26"/>
          <p:cNvSpPr txBox="1"/>
          <p:nvPr/>
        </p:nvSpPr>
        <p:spPr>
          <a:xfrm>
            <a:off x="8622226" y="3999400"/>
            <a:ext cx="4260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jumpers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2" name="Google Shape;802;p26" title="filt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1702" y="2027325"/>
            <a:ext cx="1756551" cy="1361542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26"/>
          <p:cNvSpPr txBox="1"/>
          <p:nvPr/>
        </p:nvSpPr>
        <p:spPr>
          <a:xfrm>
            <a:off x="5445052" y="3830863"/>
            <a:ext cx="6642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Crossover filter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4" name="Google Shape;804;p26"/>
          <p:cNvCxnSpPr>
            <a:stCxn id="803" idx="0"/>
          </p:cNvCxnSpPr>
          <p:nvPr/>
        </p:nvCxnSpPr>
        <p:spPr>
          <a:xfrm rot="10800000">
            <a:off x="5775652" y="3272263"/>
            <a:ext cx="1500" cy="5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26"/>
          <p:cNvCxnSpPr>
            <a:stCxn id="803" idx="2"/>
            <a:endCxn id="676" idx="3"/>
          </p:cNvCxnSpPr>
          <p:nvPr/>
        </p:nvCxnSpPr>
        <p:spPr>
          <a:xfrm>
            <a:off x="5777152" y="3992563"/>
            <a:ext cx="76290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7"/>
          <p:cNvSpPr/>
          <p:nvPr/>
        </p:nvSpPr>
        <p:spPr>
          <a:xfrm flipH="1" rot="10800000">
            <a:off x="2452307" y="2451545"/>
            <a:ext cx="4183800" cy="1781100"/>
          </a:xfrm>
          <a:prstGeom prst="rect">
            <a:avLst/>
          </a:prstGeom>
          <a:solidFill>
            <a:srgbClr val="93C47D"/>
          </a:solidFill>
          <a:ln cap="flat" cmpd="sng" w="1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1525" lIns="141525" spcFirstLastPara="1" rIns="141525" wrap="square" tIns="141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7"/>
          <p:cNvSpPr/>
          <p:nvPr/>
        </p:nvSpPr>
        <p:spPr>
          <a:xfrm flipH="1" rot="10800000">
            <a:off x="2755220" y="2785751"/>
            <a:ext cx="3577200" cy="1896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95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7"/>
          <p:cNvSpPr/>
          <p:nvPr/>
        </p:nvSpPr>
        <p:spPr>
          <a:xfrm flipH="1" rot="10800000">
            <a:off x="2755221" y="3700386"/>
            <a:ext cx="3577200" cy="1896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95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7"/>
          <p:cNvSpPr/>
          <p:nvPr/>
        </p:nvSpPr>
        <p:spPr>
          <a:xfrm>
            <a:off x="2687383" y="931327"/>
            <a:ext cx="3682800" cy="1216200"/>
          </a:xfrm>
          <a:prstGeom prst="rect">
            <a:avLst/>
          </a:prstGeom>
          <a:solidFill>
            <a:srgbClr val="93C47D"/>
          </a:solidFill>
          <a:ln cap="flat" cmpd="sng" w="14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1475" lIns="141475" spcFirstLastPara="1" rIns="141475" wrap="square" tIns="1414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66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4" name="Google Shape;814;p27"/>
          <p:cNvGrpSpPr/>
          <p:nvPr/>
        </p:nvGrpSpPr>
        <p:grpSpPr>
          <a:xfrm flipH="1" rot="10800000">
            <a:off x="5885827" y="1529523"/>
            <a:ext cx="57613" cy="74899"/>
            <a:chOff x="5702219" y="3847151"/>
            <a:chExt cx="153881" cy="231600"/>
          </a:xfrm>
        </p:grpSpPr>
        <p:sp>
          <p:nvSpPr>
            <p:cNvPr id="815" name="Google Shape;815;p27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27"/>
          <p:cNvGrpSpPr/>
          <p:nvPr/>
        </p:nvGrpSpPr>
        <p:grpSpPr>
          <a:xfrm>
            <a:off x="6191390" y="1495154"/>
            <a:ext cx="36008" cy="67406"/>
            <a:chOff x="6043316" y="3913685"/>
            <a:chExt cx="72714" cy="153300"/>
          </a:xfrm>
        </p:grpSpPr>
        <p:sp>
          <p:nvSpPr>
            <p:cNvPr id="818" name="Google Shape;818;p27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0" name="Google Shape;820;p27"/>
          <p:cNvGrpSpPr/>
          <p:nvPr/>
        </p:nvGrpSpPr>
        <p:grpSpPr>
          <a:xfrm flipH="1" rot="10800000">
            <a:off x="4039442" y="1469208"/>
            <a:ext cx="80107" cy="93937"/>
            <a:chOff x="4886826" y="3914924"/>
            <a:chExt cx="188399" cy="209400"/>
          </a:xfrm>
        </p:grpSpPr>
        <p:sp>
          <p:nvSpPr>
            <p:cNvPr id="821" name="Google Shape;821;p27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7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3" name="Google Shape;823;p27"/>
          <p:cNvGrpSpPr/>
          <p:nvPr/>
        </p:nvGrpSpPr>
        <p:grpSpPr>
          <a:xfrm flipH="1" rot="10800000">
            <a:off x="4649201" y="1468334"/>
            <a:ext cx="80107" cy="93937"/>
            <a:chOff x="4886826" y="3914924"/>
            <a:chExt cx="188399" cy="209400"/>
          </a:xfrm>
        </p:grpSpPr>
        <p:sp>
          <p:nvSpPr>
            <p:cNvPr id="824" name="Google Shape;824;p27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7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6" name="Google Shape;826;p27"/>
          <p:cNvGrpSpPr/>
          <p:nvPr/>
        </p:nvGrpSpPr>
        <p:grpSpPr>
          <a:xfrm flipH="1" rot="10800000">
            <a:off x="4344572" y="1471798"/>
            <a:ext cx="80107" cy="93937"/>
            <a:chOff x="4886826" y="3914924"/>
            <a:chExt cx="188399" cy="209400"/>
          </a:xfrm>
        </p:grpSpPr>
        <p:sp>
          <p:nvSpPr>
            <p:cNvPr id="827" name="Google Shape;827;p27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7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27"/>
          <p:cNvGrpSpPr/>
          <p:nvPr/>
        </p:nvGrpSpPr>
        <p:grpSpPr>
          <a:xfrm flipH="1" rot="10800000">
            <a:off x="4959963" y="1468577"/>
            <a:ext cx="80107" cy="93937"/>
            <a:chOff x="4886826" y="3914924"/>
            <a:chExt cx="188399" cy="209400"/>
          </a:xfrm>
        </p:grpSpPr>
        <p:sp>
          <p:nvSpPr>
            <p:cNvPr id="830" name="Google Shape;830;p27"/>
            <p:cNvSpPr/>
            <p:nvPr/>
          </p:nvSpPr>
          <p:spPr>
            <a:xfrm>
              <a:off x="4886826" y="3943349"/>
              <a:ext cx="76200" cy="15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7"/>
            <p:cNvSpPr/>
            <p:nvPr/>
          </p:nvSpPr>
          <p:spPr>
            <a:xfrm rot="-5400000">
              <a:off x="4914426" y="3963524"/>
              <a:ext cx="209400" cy="112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2" name="Google Shape;832;p27"/>
          <p:cNvGrpSpPr/>
          <p:nvPr/>
        </p:nvGrpSpPr>
        <p:grpSpPr>
          <a:xfrm rot="10800000">
            <a:off x="3125047" y="1529996"/>
            <a:ext cx="56905" cy="74899"/>
            <a:chOff x="5702219" y="3847151"/>
            <a:chExt cx="153881" cy="231600"/>
          </a:xfrm>
        </p:grpSpPr>
        <p:sp>
          <p:nvSpPr>
            <p:cNvPr id="833" name="Google Shape;833;p27"/>
            <p:cNvSpPr/>
            <p:nvPr/>
          </p:nvSpPr>
          <p:spPr>
            <a:xfrm>
              <a:off x="5725000" y="3868380"/>
              <a:ext cx="131100" cy="1851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5702219" y="3847151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27"/>
          <p:cNvGrpSpPr/>
          <p:nvPr/>
        </p:nvGrpSpPr>
        <p:grpSpPr>
          <a:xfrm rot="10800000">
            <a:off x="3585834" y="1478523"/>
            <a:ext cx="71693" cy="96472"/>
            <a:chOff x="5715000" y="2971746"/>
            <a:chExt cx="254590" cy="318600"/>
          </a:xfrm>
        </p:grpSpPr>
        <p:sp>
          <p:nvSpPr>
            <p:cNvPr id="836" name="Google Shape;836;p27"/>
            <p:cNvSpPr/>
            <p:nvPr/>
          </p:nvSpPr>
          <p:spPr>
            <a:xfrm rot="-5400000">
              <a:off x="5857690" y="3071020"/>
              <a:ext cx="103800" cy="1200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5715000" y="3015238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27"/>
            <p:cNvSpPr/>
            <p:nvPr/>
          </p:nvSpPr>
          <p:spPr>
            <a:xfrm rot="-5400000">
              <a:off x="5709161" y="3065946"/>
              <a:ext cx="318600" cy="130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27"/>
          <p:cNvGrpSpPr/>
          <p:nvPr/>
        </p:nvGrpSpPr>
        <p:grpSpPr>
          <a:xfrm flipH="1">
            <a:off x="2844059" y="1494017"/>
            <a:ext cx="35557" cy="67406"/>
            <a:chOff x="6043316" y="3913685"/>
            <a:chExt cx="72714" cy="153300"/>
          </a:xfrm>
        </p:grpSpPr>
        <p:sp>
          <p:nvSpPr>
            <p:cNvPr id="840" name="Google Shape;840;p27"/>
            <p:cNvSpPr/>
            <p:nvPr/>
          </p:nvSpPr>
          <p:spPr>
            <a:xfrm>
              <a:off x="6070430" y="3962400"/>
              <a:ext cx="45600" cy="558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6043316" y="3913685"/>
              <a:ext cx="45600" cy="1533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2" name="Google Shape;842;p27"/>
          <p:cNvSpPr/>
          <p:nvPr/>
        </p:nvSpPr>
        <p:spPr>
          <a:xfrm flipH="1" rot="10800000">
            <a:off x="3150374" y="1442783"/>
            <a:ext cx="33000" cy="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27"/>
          <p:cNvSpPr/>
          <p:nvPr/>
        </p:nvSpPr>
        <p:spPr>
          <a:xfrm flipH="1" rot="10800000">
            <a:off x="5887159" y="1442783"/>
            <a:ext cx="33000" cy="55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50" lIns="68550" spcFirstLastPara="1" rIns="68550" wrap="square" tIns="342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9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27"/>
          <p:cNvSpPr/>
          <p:nvPr/>
        </p:nvSpPr>
        <p:spPr>
          <a:xfrm flipH="1">
            <a:off x="2816254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27"/>
          <p:cNvSpPr/>
          <p:nvPr/>
        </p:nvSpPr>
        <p:spPr>
          <a:xfrm flipH="1">
            <a:off x="2816254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6" name="Google Shape;846;p27"/>
          <p:cNvCxnSpPr>
            <a:stCxn id="845" idx="0"/>
            <a:endCxn id="844" idx="4"/>
          </p:cNvCxnSpPr>
          <p:nvPr/>
        </p:nvCxnSpPr>
        <p:spPr>
          <a:xfrm rot="10800000">
            <a:off x="2855854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27"/>
          <p:cNvSpPr/>
          <p:nvPr/>
        </p:nvSpPr>
        <p:spPr>
          <a:xfrm flipH="1">
            <a:off x="3121054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27"/>
          <p:cNvSpPr/>
          <p:nvPr/>
        </p:nvSpPr>
        <p:spPr>
          <a:xfrm flipH="1">
            <a:off x="3121054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p27"/>
          <p:cNvCxnSpPr>
            <a:stCxn id="848" idx="0"/>
            <a:endCxn id="847" idx="4"/>
          </p:cNvCxnSpPr>
          <p:nvPr/>
        </p:nvCxnSpPr>
        <p:spPr>
          <a:xfrm rot="10800000">
            <a:off x="3160654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27"/>
          <p:cNvSpPr/>
          <p:nvPr/>
        </p:nvSpPr>
        <p:spPr>
          <a:xfrm flipH="1">
            <a:off x="3425854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27"/>
          <p:cNvSpPr/>
          <p:nvPr/>
        </p:nvSpPr>
        <p:spPr>
          <a:xfrm flipH="1">
            <a:off x="3425854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2" name="Google Shape;852;p27"/>
          <p:cNvCxnSpPr>
            <a:stCxn id="851" idx="0"/>
            <a:endCxn id="850" idx="4"/>
          </p:cNvCxnSpPr>
          <p:nvPr/>
        </p:nvCxnSpPr>
        <p:spPr>
          <a:xfrm rot="10800000">
            <a:off x="3465454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27"/>
          <p:cNvSpPr/>
          <p:nvPr/>
        </p:nvSpPr>
        <p:spPr>
          <a:xfrm flipH="1">
            <a:off x="4035454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4" name="Google Shape;854;p27"/>
          <p:cNvSpPr/>
          <p:nvPr/>
        </p:nvSpPr>
        <p:spPr>
          <a:xfrm flipH="1">
            <a:off x="4035454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5" name="Google Shape;855;p27"/>
          <p:cNvCxnSpPr>
            <a:stCxn id="854" idx="0"/>
            <a:endCxn id="853" idx="4"/>
          </p:cNvCxnSpPr>
          <p:nvPr/>
        </p:nvCxnSpPr>
        <p:spPr>
          <a:xfrm rot="10800000">
            <a:off x="4075054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27"/>
          <p:cNvSpPr/>
          <p:nvPr/>
        </p:nvSpPr>
        <p:spPr>
          <a:xfrm flipH="1">
            <a:off x="43402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27"/>
          <p:cNvSpPr/>
          <p:nvPr/>
        </p:nvSpPr>
        <p:spPr>
          <a:xfrm flipH="1">
            <a:off x="43402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8" name="Google Shape;858;p27"/>
          <p:cNvCxnSpPr>
            <a:stCxn id="857" idx="0"/>
            <a:endCxn id="856" idx="4"/>
          </p:cNvCxnSpPr>
          <p:nvPr/>
        </p:nvCxnSpPr>
        <p:spPr>
          <a:xfrm rot="10800000">
            <a:off x="43798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27"/>
          <p:cNvSpPr/>
          <p:nvPr/>
        </p:nvSpPr>
        <p:spPr>
          <a:xfrm flipH="1">
            <a:off x="46450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27"/>
          <p:cNvSpPr/>
          <p:nvPr/>
        </p:nvSpPr>
        <p:spPr>
          <a:xfrm flipH="1">
            <a:off x="46450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1" name="Google Shape;861;p27"/>
          <p:cNvCxnSpPr>
            <a:stCxn id="860" idx="0"/>
            <a:endCxn id="859" idx="4"/>
          </p:cNvCxnSpPr>
          <p:nvPr/>
        </p:nvCxnSpPr>
        <p:spPr>
          <a:xfrm rot="10800000">
            <a:off x="46846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27"/>
          <p:cNvSpPr/>
          <p:nvPr/>
        </p:nvSpPr>
        <p:spPr>
          <a:xfrm flipH="1">
            <a:off x="49498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27"/>
          <p:cNvSpPr/>
          <p:nvPr/>
        </p:nvSpPr>
        <p:spPr>
          <a:xfrm flipH="1">
            <a:off x="49498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4" name="Google Shape;864;p27"/>
          <p:cNvCxnSpPr>
            <a:stCxn id="863" idx="0"/>
            <a:endCxn id="862" idx="4"/>
          </p:cNvCxnSpPr>
          <p:nvPr/>
        </p:nvCxnSpPr>
        <p:spPr>
          <a:xfrm rot="10800000">
            <a:off x="49894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27"/>
          <p:cNvSpPr/>
          <p:nvPr/>
        </p:nvSpPr>
        <p:spPr>
          <a:xfrm flipH="1">
            <a:off x="58642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27"/>
          <p:cNvSpPr/>
          <p:nvPr/>
        </p:nvSpPr>
        <p:spPr>
          <a:xfrm flipH="1">
            <a:off x="58642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27"/>
          <p:cNvCxnSpPr>
            <a:stCxn id="866" idx="0"/>
            <a:endCxn id="865" idx="4"/>
          </p:cNvCxnSpPr>
          <p:nvPr/>
        </p:nvCxnSpPr>
        <p:spPr>
          <a:xfrm rot="10800000">
            <a:off x="59038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" name="Google Shape;868;p27"/>
          <p:cNvSpPr/>
          <p:nvPr/>
        </p:nvSpPr>
        <p:spPr>
          <a:xfrm flipH="1">
            <a:off x="6169052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27"/>
          <p:cNvSpPr/>
          <p:nvPr/>
        </p:nvSpPr>
        <p:spPr>
          <a:xfrm flipH="1">
            <a:off x="6169052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27"/>
          <p:cNvCxnSpPr>
            <a:stCxn id="869" idx="0"/>
            <a:endCxn id="868" idx="4"/>
          </p:cNvCxnSpPr>
          <p:nvPr/>
        </p:nvCxnSpPr>
        <p:spPr>
          <a:xfrm rot="10800000">
            <a:off x="6208652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27"/>
          <p:cNvSpPr/>
          <p:nvPr/>
        </p:nvSpPr>
        <p:spPr>
          <a:xfrm flipH="1">
            <a:off x="2816254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27"/>
          <p:cNvSpPr/>
          <p:nvPr/>
        </p:nvSpPr>
        <p:spPr>
          <a:xfrm flipH="1">
            <a:off x="2816254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3" name="Google Shape;873;p27"/>
          <p:cNvCxnSpPr>
            <a:stCxn id="872" idx="0"/>
            <a:endCxn id="871" idx="4"/>
          </p:cNvCxnSpPr>
          <p:nvPr/>
        </p:nvCxnSpPr>
        <p:spPr>
          <a:xfrm rot="10800000">
            <a:off x="2855854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" name="Google Shape;874;p27"/>
          <p:cNvSpPr/>
          <p:nvPr/>
        </p:nvSpPr>
        <p:spPr>
          <a:xfrm flipH="1">
            <a:off x="3121054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27"/>
          <p:cNvSpPr/>
          <p:nvPr/>
        </p:nvSpPr>
        <p:spPr>
          <a:xfrm flipH="1">
            <a:off x="3121054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27"/>
          <p:cNvCxnSpPr>
            <a:stCxn id="875" idx="0"/>
            <a:endCxn id="874" idx="4"/>
          </p:cNvCxnSpPr>
          <p:nvPr/>
        </p:nvCxnSpPr>
        <p:spPr>
          <a:xfrm rot="10800000">
            <a:off x="3160654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7" name="Google Shape;877;p27"/>
          <p:cNvSpPr/>
          <p:nvPr/>
        </p:nvSpPr>
        <p:spPr>
          <a:xfrm flipH="1">
            <a:off x="3730654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27"/>
          <p:cNvSpPr/>
          <p:nvPr/>
        </p:nvSpPr>
        <p:spPr>
          <a:xfrm flipH="1">
            <a:off x="3730654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9" name="Google Shape;879;p27"/>
          <p:cNvCxnSpPr>
            <a:stCxn id="878" idx="0"/>
            <a:endCxn id="877" idx="4"/>
          </p:cNvCxnSpPr>
          <p:nvPr/>
        </p:nvCxnSpPr>
        <p:spPr>
          <a:xfrm rot="10800000">
            <a:off x="3770254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0" name="Google Shape;880;p27"/>
          <p:cNvSpPr/>
          <p:nvPr/>
        </p:nvSpPr>
        <p:spPr>
          <a:xfrm flipH="1">
            <a:off x="4035454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27"/>
          <p:cNvSpPr/>
          <p:nvPr/>
        </p:nvSpPr>
        <p:spPr>
          <a:xfrm flipH="1">
            <a:off x="4035454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2" name="Google Shape;882;p27"/>
          <p:cNvCxnSpPr>
            <a:stCxn id="881" idx="0"/>
            <a:endCxn id="880" idx="4"/>
          </p:cNvCxnSpPr>
          <p:nvPr/>
        </p:nvCxnSpPr>
        <p:spPr>
          <a:xfrm rot="10800000">
            <a:off x="4075054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27"/>
          <p:cNvSpPr/>
          <p:nvPr/>
        </p:nvSpPr>
        <p:spPr>
          <a:xfrm flipH="1">
            <a:off x="4340253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4" name="Google Shape;884;p27"/>
          <p:cNvSpPr/>
          <p:nvPr/>
        </p:nvSpPr>
        <p:spPr>
          <a:xfrm flipH="1">
            <a:off x="4340253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5" name="Google Shape;885;p27"/>
          <p:cNvCxnSpPr>
            <a:stCxn id="884" idx="0"/>
            <a:endCxn id="883" idx="4"/>
          </p:cNvCxnSpPr>
          <p:nvPr/>
        </p:nvCxnSpPr>
        <p:spPr>
          <a:xfrm rot="10800000">
            <a:off x="4379853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27"/>
          <p:cNvSpPr/>
          <p:nvPr/>
        </p:nvSpPr>
        <p:spPr>
          <a:xfrm flipH="1">
            <a:off x="4645053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7"/>
          <p:cNvSpPr/>
          <p:nvPr/>
        </p:nvSpPr>
        <p:spPr>
          <a:xfrm flipH="1">
            <a:off x="4645053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27"/>
          <p:cNvCxnSpPr>
            <a:stCxn id="887" idx="0"/>
            <a:endCxn id="886" idx="4"/>
          </p:cNvCxnSpPr>
          <p:nvPr/>
        </p:nvCxnSpPr>
        <p:spPr>
          <a:xfrm rot="10800000">
            <a:off x="4684653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" name="Google Shape;889;p27"/>
          <p:cNvSpPr/>
          <p:nvPr/>
        </p:nvSpPr>
        <p:spPr>
          <a:xfrm flipH="1">
            <a:off x="4949853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27"/>
          <p:cNvSpPr/>
          <p:nvPr/>
        </p:nvSpPr>
        <p:spPr>
          <a:xfrm flipH="1">
            <a:off x="4949853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1" name="Google Shape;891;p27"/>
          <p:cNvCxnSpPr>
            <a:stCxn id="890" idx="0"/>
            <a:endCxn id="889" idx="4"/>
          </p:cNvCxnSpPr>
          <p:nvPr/>
        </p:nvCxnSpPr>
        <p:spPr>
          <a:xfrm rot="10800000">
            <a:off x="4989453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27"/>
          <p:cNvSpPr/>
          <p:nvPr/>
        </p:nvSpPr>
        <p:spPr>
          <a:xfrm flipH="1">
            <a:off x="5864253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27"/>
          <p:cNvSpPr/>
          <p:nvPr/>
        </p:nvSpPr>
        <p:spPr>
          <a:xfrm flipH="1">
            <a:off x="5864253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4" name="Google Shape;894;p27"/>
          <p:cNvCxnSpPr>
            <a:stCxn id="893" idx="0"/>
            <a:endCxn id="892" idx="4"/>
          </p:cNvCxnSpPr>
          <p:nvPr/>
        </p:nvCxnSpPr>
        <p:spPr>
          <a:xfrm rot="10800000">
            <a:off x="5903853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27"/>
          <p:cNvSpPr/>
          <p:nvPr/>
        </p:nvSpPr>
        <p:spPr>
          <a:xfrm flipH="1">
            <a:off x="6169052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27"/>
          <p:cNvSpPr/>
          <p:nvPr/>
        </p:nvSpPr>
        <p:spPr>
          <a:xfrm flipH="1">
            <a:off x="6169052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7" name="Google Shape;897;p27"/>
          <p:cNvCxnSpPr>
            <a:stCxn id="896" idx="0"/>
            <a:endCxn id="895" idx="4"/>
          </p:cNvCxnSpPr>
          <p:nvPr/>
        </p:nvCxnSpPr>
        <p:spPr>
          <a:xfrm rot="10800000">
            <a:off x="6208652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98" name="Google Shape;898;p27"/>
          <p:cNvGrpSpPr/>
          <p:nvPr/>
        </p:nvGrpSpPr>
        <p:grpSpPr>
          <a:xfrm>
            <a:off x="5413749" y="1477305"/>
            <a:ext cx="71693" cy="96472"/>
            <a:chOff x="5715000" y="2971746"/>
            <a:chExt cx="254590" cy="318600"/>
          </a:xfrm>
        </p:grpSpPr>
        <p:sp>
          <p:nvSpPr>
            <p:cNvPr id="899" name="Google Shape;899;p27"/>
            <p:cNvSpPr/>
            <p:nvPr/>
          </p:nvSpPr>
          <p:spPr>
            <a:xfrm rot="-5400000">
              <a:off x="5857690" y="3071020"/>
              <a:ext cx="103800" cy="1200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5715000" y="3015238"/>
              <a:ext cx="88500" cy="231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7"/>
            <p:cNvSpPr/>
            <p:nvPr/>
          </p:nvSpPr>
          <p:spPr>
            <a:xfrm rot="-5400000">
              <a:off x="5709161" y="3065946"/>
              <a:ext cx="318600" cy="130200"/>
            </a:xfrm>
            <a:prstGeom prst="trapezoid">
              <a:avLst>
                <a:gd fmla="val 77623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50" lIns="68550" spcFirstLastPara="1" rIns="68550" wrap="square" tIns="342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9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2" name="Google Shape;902;p27"/>
          <p:cNvSpPr/>
          <p:nvPr/>
        </p:nvSpPr>
        <p:spPr>
          <a:xfrm flipH="1">
            <a:off x="55594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27"/>
          <p:cNvSpPr/>
          <p:nvPr/>
        </p:nvSpPr>
        <p:spPr>
          <a:xfrm flipH="1">
            <a:off x="55594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4" name="Google Shape;904;p27"/>
          <p:cNvCxnSpPr>
            <a:stCxn id="903" idx="0"/>
            <a:endCxn id="902" idx="4"/>
          </p:cNvCxnSpPr>
          <p:nvPr/>
        </p:nvCxnSpPr>
        <p:spPr>
          <a:xfrm rot="10800000">
            <a:off x="55990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5" name="Google Shape;905;p27"/>
          <p:cNvSpPr/>
          <p:nvPr/>
        </p:nvSpPr>
        <p:spPr>
          <a:xfrm flipH="1">
            <a:off x="5254653" y="164811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27"/>
          <p:cNvSpPr/>
          <p:nvPr/>
        </p:nvSpPr>
        <p:spPr>
          <a:xfrm flipH="1">
            <a:off x="5254653" y="195266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27"/>
          <p:cNvCxnSpPr>
            <a:stCxn id="906" idx="0"/>
            <a:endCxn id="905" idx="4"/>
          </p:cNvCxnSpPr>
          <p:nvPr/>
        </p:nvCxnSpPr>
        <p:spPr>
          <a:xfrm rot="10800000">
            <a:off x="5294253" y="1723768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27"/>
          <p:cNvSpPr/>
          <p:nvPr/>
        </p:nvSpPr>
        <p:spPr>
          <a:xfrm>
            <a:off x="5382782" y="1446661"/>
            <a:ext cx="134400" cy="172200"/>
          </a:xfrm>
          <a:prstGeom prst="rect">
            <a:avLst/>
          </a:prstGeom>
          <a:solidFill>
            <a:srgbClr val="93C47D">
              <a:alpha val="75000"/>
            </a:srgbClr>
          </a:solidFill>
          <a:ln>
            <a:noFill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9" name="Google Shape;909;p27"/>
          <p:cNvSpPr/>
          <p:nvPr/>
        </p:nvSpPr>
        <p:spPr>
          <a:xfrm flipH="1">
            <a:off x="3730654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0" name="Google Shape;910;p27"/>
          <p:cNvSpPr/>
          <p:nvPr/>
        </p:nvSpPr>
        <p:spPr>
          <a:xfrm flipH="1">
            <a:off x="3730654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1" name="Google Shape;911;p27"/>
          <p:cNvCxnSpPr>
            <a:stCxn id="910" idx="0"/>
            <a:endCxn id="909" idx="4"/>
          </p:cNvCxnSpPr>
          <p:nvPr/>
        </p:nvCxnSpPr>
        <p:spPr>
          <a:xfrm rot="10800000">
            <a:off x="3770254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2" name="Google Shape;912;p27"/>
          <p:cNvSpPr/>
          <p:nvPr/>
        </p:nvSpPr>
        <p:spPr>
          <a:xfrm flipH="1">
            <a:off x="5254653" y="103900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27"/>
          <p:cNvSpPr/>
          <p:nvPr/>
        </p:nvSpPr>
        <p:spPr>
          <a:xfrm flipH="1">
            <a:off x="5254653" y="1343556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4" name="Google Shape;914;p27"/>
          <p:cNvCxnSpPr>
            <a:stCxn id="913" idx="0"/>
            <a:endCxn id="912" idx="4"/>
          </p:cNvCxnSpPr>
          <p:nvPr/>
        </p:nvCxnSpPr>
        <p:spPr>
          <a:xfrm rot="10800000">
            <a:off x="5294253" y="1114656"/>
            <a:ext cx="0" cy="228900"/>
          </a:xfrm>
          <a:prstGeom prst="straightConnector1">
            <a:avLst/>
          </a:prstGeom>
          <a:noFill/>
          <a:ln cap="flat" cmpd="sng" w="95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5" name="Google Shape;915;p27"/>
          <p:cNvSpPr/>
          <p:nvPr/>
        </p:nvSpPr>
        <p:spPr>
          <a:xfrm>
            <a:off x="2745258" y="1902345"/>
            <a:ext cx="3577800" cy="1896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95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27"/>
          <p:cNvSpPr/>
          <p:nvPr/>
        </p:nvSpPr>
        <p:spPr>
          <a:xfrm>
            <a:off x="2745258" y="988399"/>
            <a:ext cx="3577800" cy="189600"/>
          </a:xfrm>
          <a:prstGeom prst="roundRect">
            <a:avLst>
              <a:gd fmla="val 25617" name="adj"/>
            </a:avLst>
          </a:prstGeom>
          <a:solidFill>
            <a:srgbClr val="000000">
              <a:alpha val="19550"/>
            </a:srgbClr>
          </a:solidFill>
          <a:ln cap="flat" cmpd="sng" w="95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27"/>
          <p:cNvSpPr/>
          <p:nvPr/>
        </p:nvSpPr>
        <p:spPr>
          <a:xfrm>
            <a:off x="5054732" y="1393030"/>
            <a:ext cx="924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99">
                <a:latin typeface="Calibri"/>
                <a:ea typeface="Calibri"/>
                <a:cs typeface="Calibri"/>
                <a:sym typeface="Calibri"/>
              </a:rPr>
              <a:t>+</a:t>
            </a:r>
            <a:endParaRPr sz="8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27"/>
          <p:cNvSpPr/>
          <p:nvPr/>
        </p:nvSpPr>
        <p:spPr>
          <a:xfrm>
            <a:off x="4749932" y="1393030"/>
            <a:ext cx="924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99">
                <a:latin typeface="Calibri"/>
                <a:ea typeface="Calibri"/>
                <a:cs typeface="Calibri"/>
                <a:sym typeface="Calibri"/>
              </a:rPr>
              <a:t>+</a:t>
            </a:r>
            <a:endParaRPr sz="8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7"/>
          <p:cNvSpPr/>
          <p:nvPr/>
        </p:nvSpPr>
        <p:spPr>
          <a:xfrm>
            <a:off x="4445132" y="1393030"/>
            <a:ext cx="924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99">
                <a:latin typeface="Calibri"/>
                <a:ea typeface="Calibri"/>
                <a:cs typeface="Calibri"/>
                <a:sym typeface="Calibri"/>
              </a:rPr>
              <a:t>+</a:t>
            </a:r>
            <a:endParaRPr sz="8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7"/>
          <p:cNvSpPr/>
          <p:nvPr/>
        </p:nvSpPr>
        <p:spPr>
          <a:xfrm>
            <a:off x="4140332" y="1393030"/>
            <a:ext cx="92400" cy="11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99">
                <a:latin typeface="Calibri"/>
                <a:ea typeface="Calibri"/>
                <a:cs typeface="Calibri"/>
                <a:sym typeface="Calibri"/>
              </a:rPr>
              <a:t>+</a:t>
            </a:r>
            <a:endParaRPr sz="8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7"/>
          <p:cNvSpPr txBox="1"/>
          <p:nvPr/>
        </p:nvSpPr>
        <p:spPr>
          <a:xfrm>
            <a:off x="3956404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27"/>
          <p:cNvSpPr txBox="1"/>
          <p:nvPr/>
        </p:nvSpPr>
        <p:spPr>
          <a:xfrm>
            <a:off x="4566004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7"/>
          <p:cNvSpPr txBox="1"/>
          <p:nvPr/>
        </p:nvSpPr>
        <p:spPr>
          <a:xfrm>
            <a:off x="4261204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27"/>
          <p:cNvSpPr txBox="1"/>
          <p:nvPr/>
        </p:nvSpPr>
        <p:spPr>
          <a:xfrm>
            <a:off x="4870804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7"/>
          <p:cNvSpPr txBox="1"/>
          <p:nvPr/>
        </p:nvSpPr>
        <p:spPr>
          <a:xfrm>
            <a:off x="3651604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27"/>
          <p:cNvSpPr txBox="1"/>
          <p:nvPr/>
        </p:nvSpPr>
        <p:spPr>
          <a:xfrm>
            <a:off x="3194405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7"/>
          <p:cNvSpPr txBox="1"/>
          <p:nvPr/>
        </p:nvSpPr>
        <p:spPr>
          <a:xfrm>
            <a:off x="2889605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27"/>
          <p:cNvSpPr txBox="1"/>
          <p:nvPr/>
        </p:nvSpPr>
        <p:spPr>
          <a:xfrm>
            <a:off x="5328003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27"/>
          <p:cNvSpPr txBox="1"/>
          <p:nvPr/>
        </p:nvSpPr>
        <p:spPr>
          <a:xfrm>
            <a:off x="5785203" y="1415928"/>
            <a:ext cx="738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7"/>
          <p:cNvSpPr txBox="1"/>
          <p:nvPr/>
        </p:nvSpPr>
        <p:spPr>
          <a:xfrm>
            <a:off x="6070804" y="1415936"/>
            <a:ext cx="150600" cy="1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50" lIns="33850" spcFirstLastPara="1" rIns="33850" wrap="square" tIns="169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99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sz="499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1" name="Google Shape;931;p27"/>
          <p:cNvSpPr/>
          <p:nvPr/>
        </p:nvSpPr>
        <p:spPr>
          <a:xfrm flipH="1">
            <a:off x="6664240" y="2761565"/>
            <a:ext cx="479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AMP-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2" name="Google Shape;932;p27"/>
          <p:cNvSpPr/>
          <p:nvPr/>
        </p:nvSpPr>
        <p:spPr>
          <a:xfrm>
            <a:off x="6092560" y="4213900"/>
            <a:ext cx="266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27"/>
          <p:cNvSpPr/>
          <p:nvPr/>
        </p:nvSpPr>
        <p:spPr>
          <a:xfrm>
            <a:off x="5791005" y="4213900"/>
            <a:ext cx="266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27"/>
          <p:cNvSpPr/>
          <p:nvPr/>
        </p:nvSpPr>
        <p:spPr>
          <a:xfrm>
            <a:off x="5179247" y="4216475"/>
            <a:ext cx="266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27"/>
          <p:cNvSpPr/>
          <p:nvPr/>
        </p:nvSpPr>
        <p:spPr>
          <a:xfrm rot="10800000">
            <a:off x="2838837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6" name="Google Shape;936;p27"/>
          <p:cNvSpPr/>
          <p:nvPr/>
        </p:nvSpPr>
        <p:spPr>
          <a:xfrm rot="10800000">
            <a:off x="2838837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7" name="Google Shape;937;p27"/>
          <p:cNvCxnSpPr>
            <a:stCxn id="936" idx="0"/>
            <a:endCxn id="935" idx="4"/>
          </p:cNvCxnSpPr>
          <p:nvPr/>
        </p:nvCxnSpPr>
        <p:spPr>
          <a:xfrm>
            <a:off x="2878437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27"/>
          <p:cNvSpPr/>
          <p:nvPr/>
        </p:nvSpPr>
        <p:spPr>
          <a:xfrm rot="10800000">
            <a:off x="3143637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27"/>
          <p:cNvSpPr/>
          <p:nvPr/>
        </p:nvSpPr>
        <p:spPr>
          <a:xfrm rot="10800000">
            <a:off x="3143637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7"/>
          <p:cNvSpPr/>
          <p:nvPr/>
        </p:nvSpPr>
        <p:spPr>
          <a:xfrm rot="10800000">
            <a:off x="3448437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27"/>
          <p:cNvSpPr/>
          <p:nvPr/>
        </p:nvSpPr>
        <p:spPr>
          <a:xfrm rot="10800000">
            <a:off x="3448437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2" name="Google Shape;942;p27"/>
          <p:cNvCxnSpPr>
            <a:stCxn id="941" idx="0"/>
            <a:endCxn id="940" idx="4"/>
          </p:cNvCxnSpPr>
          <p:nvPr/>
        </p:nvCxnSpPr>
        <p:spPr>
          <a:xfrm>
            <a:off x="3488037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3" name="Google Shape;943;p27"/>
          <p:cNvSpPr/>
          <p:nvPr/>
        </p:nvSpPr>
        <p:spPr>
          <a:xfrm rot="10800000">
            <a:off x="4058036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27"/>
          <p:cNvSpPr/>
          <p:nvPr/>
        </p:nvSpPr>
        <p:spPr>
          <a:xfrm rot="10800000">
            <a:off x="4058036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27"/>
          <p:cNvSpPr/>
          <p:nvPr/>
        </p:nvSpPr>
        <p:spPr>
          <a:xfrm rot="10800000">
            <a:off x="4362836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27"/>
          <p:cNvSpPr/>
          <p:nvPr/>
        </p:nvSpPr>
        <p:spPr>
          <a:xfrm rot="10800000">
            <a:off x="4362836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27"/>
          <p:cNvSpPr/>
          <p:nvPr/>
        </p:nvSpPr>
        <p:spPr>
          <a:xfrm rot="10800000">
            <a:off x="4667636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27"/>
          <p:cNvSpPr/>
          <p:nvPr/>
        </p:nvSpPr>
        <p:spPr>
          <a:xfrm rot="10800000">
            <a:off x="4667636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27"/>
          <p:cNvSpPr/>
          <p:nvPr/>
        </p:nvSpPr>
        <p:spPr>
          <a:xfrm rot="10800000">
            <a:off x="5582035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27"/>
          <p:cNvSpPr/>
          <p:nvPr/>
        </p:nvSpPr>
        <p:spPr>
          <a:xfrm rot="10800000">
            <a:off x="5582035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27"/>
          <p:cNvSpPr/>
          <p:nvPr/>
        </p:nvSpPr>
        <p:spPr>
          <a:xfrm rot="10800000">
            <a:off x="5886835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27"/>
          <p:cNvSpPr/>
          <p:nvPr/>
        </p:nvSpPr>
        <p:spPr>
          <a:xfrm rot="10800000">
            <a:off x="5886835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27"/>
          <p:cNvSpPr/>
          <p:nvPr/>
        </p:nvSpPr>
        <p:spPr>
          <a:xfrm rot="10800000">
            <a:off x="6191635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27"/>
          <p:cNvSpPr/>
          <p:nvPr/>
        </p:nvSpPr>
        <p:spPr>
          <a:xfrm rot="10800000">
            <a:off x="6191635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5" name="Google Shape;955;p27"/>
          <p:cNvCxnSpPr>
            <a:stCxn id="954" idx="0"/>
            <a:endCxn id="953" idx="4"/>
          </p:cNvCxnSpPr>
          <p:nvPr/>
        </p:nvCxnSpPr>
        <p:spPr>
          <a:xfrm>
            <a:off x="6231235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27"/>
          <p:cNvSpPr/>
          <p:nvPr/>
        </p:nvSpPr>
        <p:spPr>
          <a:xfrm rot="10800000">
            <a:off x="2838837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27"/>
          <p:cNvSpPr/>
          <p:nvPr/>
        </p:nvSpPr>
        <p:spPr>
          <a:xfrm rot="10800000">
            <a:off x="3143637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27"/>
          <p:cNvSpPr/>
          <p:nvPr/>
        </p:nvSpPr>
        <p:spPr>
          <a:xfrm rot="10800000">
            <a:off x="3448437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27"/>
          <p:cNvSpPr/>
          <p:nvPr/>
        </p:nvSpPr>
        <p:spPr>
          <a:xfrm rot="10800000">
            <a:off x="4058036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27"/>
          <p:cNvSpPr/>
          <p:nvPr/>
        </p:nvSpPr>
        <p:spPr>
          <a:xfrm rot="10800000">
            <a:off x="4058036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27"/>
          <p:cNvSpPr/>
          <p:nvPr/>
        </p:nvSpPr>
        <p:spPr>
          <a:xfrm rot="10800000">
            <a:off x="4362836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27"/>
          <p:cNvSpPr/>
          <p:nvPr/>
        </p:nvSpPr>
        <p:spPr>
          <a:xfrm rot="10800000">
            <a:off x="4362836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27"/>
          <p:cNvSpPr/>
          <p:nvPr/>
        </p:nvSpPr>
        <p:spPr>
          <a:xfrm rot="10800000">
            <a:off x="4667636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27"/>
          <p:cNvSpPr/>
          <p:nvPr/>
        </p:nvSpPr>
        <p:spPr>
          <a:xfrm rot="10800000">
            <a:off x="4667636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27"/>
          <p:cNvSpPr/>
          <p:nvPr/>
        </p:nvSpPr>
        <p:spPr>
          <a:xfrm rot="10800000">
            <a:off x="5582035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27"/>
          <p:cNvSpPr/>
          <p:nvPr/>
        </p:nvSpPr>
        <p:spPr>
          <a:xfrm rot="10800000">
            <a:off x="5886835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27"/>
          <p:cNvSpPr/>
          <p:nvPr/>
        </p:nvSpPr>
        <p:spPr>
          <a:xfrm rot="10800000">
            <a:off x="6191635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27"/>
          <p:cNvSpPr/>
          <p:nvPr/>
        </p:nvSpPr>
        <p:spPr>
          <a:xfrm rot="10800000">
            <a:off x="6496435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27"/>
          <p:cNvSpPr/>
          <p:nvPr/>
        </p:nvSpPr>
        <p:spPr>
          <a:xfrm rot="10800000">
            <a:off x="6496435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27"/>
          <p:cNvSpPr/>
          <p:nvPr/>
        </p:nvSpPr>
        <p:spPr>
          <a:xfrm rot="10800000">
            <a:off x="6496435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7"/>
          <p:cNvSpPr/>
          <p:nvPr/>
        </p:nvSpPr>
        <p:spPr>
          <a:xfrm rot="10800000">
            <a:off x="6496435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7"/>
          <p:cNvSpPr/>
          <p:nvPr/>
        </p:nvSpPr>
        <p:spPr>
          <a:xfrm rot="10800000">
            <a:off x="2534037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27"/>
          <p:cNvSpPr/>
          <p:nvPr/>
        </p:nvSpPr>
        <p:spPr>
          <a:xfrm rot="10800000">
            <a:off x="2534037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4" name="Google Shape;974;p27"/>
          <p:cNvSpPr/>
          <p:nvPr/>
        </p:nvSpPr>
        <p:spPr>
          <a:xfrm rot="10800000">
            <a:off x="2534037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27"/>
          <p:cNvSpPr/>
          <p:nvPr/>
        </p:nvSpPr>
        <p:spPr>
          <a:xfrm rot="10800000">
            <a:off x="2534037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6" name="Google Shape;976;p27"/>
          <p:cNvSpPr/>
          <p:nvPr/>
        </p:nvSpPr>
        <p:spPr>
          <a:xfrm rot="10800000">
            <a:off x="4972436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27"/>
          <p:cNvSpPr/>
          <p:nvPr/>
        </p:nvSpPr>
        <p:spPr>
          <a:xfrm rot="10800000">
            <a:off x="4972436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7"/>
          <p:cNvSpPr/>
          <p:nvPr/>
        </p:nvSpPr>
        <p:spPr>
          <a:xfrm rot="10800000">
            <a:off x="4972436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27"/>
          <p:cNvSpPr/>
          <p:nvPr/>
        </p:nvSpPr>
        <p:spPr>
          <a:xfrm rot="10800000">
            <a:off x="5277236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27"/>
          <p:cNvSpPr/>
          <p:nvPr/>
        </p:nvSpPr>
        <p:spPr>
          <a:xfrm rot="10800000">
            <a:off x="5277236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27"/>
          <p:cNvSpPr/>
          <p:nvPr/>
        </p:nvSpPr>
        <p:spPr>
          <a:xfrm rot="10800000">
            <a:off x="5277236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27"/>
          <p:cNvSpPr/>
          <p:nvPr/>
        </p:nvSpPr>
        <p:spPr>
          <a:xfrm rot="10800000">
            <a:off x="3753237" y="375326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27"/>
          <p:cNvSpPr/>
          <p:nvPr/>
        </p:nvSpPr>
        <p:spPr>
          <a:xfrm rot="10800000">
            <a:off x="3753237" y="3448921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4" name="Google Shape;984;p27"/>
          <p:cNvCxnSpPr>
            <a:stCxn id="983" idx="0"/>
            <a:endCxn id="982" idx="4"/>
          </p:cNvCxnSpPr>
          <p:nvPr/>
        </p:nvCxnSpPr>
        <p:spPr>
          <a:xfrm>
            <a:off x="3792837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" name="Google Shape;985;p27"/>
          <p:cNvSpPr/>
          <p:nvPr/>
        </p:nvSpPr>
        <p:spPr>
          <a:xfrm rot="10800000">
            <a:off x="3753237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27"/>
          <p:cNvSpPr/>
          <p:nvPr/>
        </p:nvSpPr>
        <p:spPr>
          <a:xfrm rot="10800000">
            <a:off x="3753237" y="284024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27"/>
          <p:cNvCxnSpPr>
            <a:stCxn id="971" idx="6"/>
            <a:endCxn id="967" idx="2"/>
          </p:cNvCxnSpPr>
          <p:nvPr/>
        </p:nvCxnSpPr>
        <p:spPr>
          <a:xfrm rot="10800000">
            <a:off x="6270835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8" name="Google Shape;988;p27"/>
          <p:cNvCxnSpPr>
            <a:stCxn id="967" idx="6"/>
            <a:endCxn id="966" idx="2"/>
          </p:cNvCxnSpPr>
          <p:nvPr/>
        </p:nvCxnSpPr>
        <p:spPr>
          <a:xfrm rot="10800000">
            <a:off x="5966035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27"/>
          <p:cNvCxnSpPr>
            <a:stCxn id="966" idx="6"/>
            <a:endCxn id="965" idx="2"/>
          </p:cNvCxnSpPr>
          <p:nvPr/>
        </p:nvCxnSpPr>
        <p:spPr>
          <a:xfrm rot="10800000">
            <a:off x="5661235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27"/>
          <p:cNvSpPr/>
          <p:nvPr/>
        </p:nvSpPr>
        <p:spPr>
          <a:xfrm flipH="1">
            <a:off x="2736460" y="4215050"/>
            <a:ext cx="269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7"/>
          <p:cNvSpPr/>
          <p:nvPr/>
        </p:nvSpPr>
        <p:spPr>
          <a:xfrm flipH="1">
            <a:off x="3041789" y="4215050"/>
            <a:ext cx="269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M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7"/>
          <p:cNvSpPr/>
          <p:nvPr/>
        </p:nvSpPr>
        <p:spPr>
          <a:xfrm flipH="1">
            <a:off x="3648936" y="4217626"/>
            <a:ext cx="269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3" name="Google Shape;993;p27"/>
          <p:cNvCxnSpPr>
            <a:stCxn id="956" idx="6"/>
            <a:endCxn id="975" idx="2"/>
          </p:cNvCxnSpPr>
          <p:nvPr/>
        </p:nvCxnSpPr>
        <p:spPr>
          <a:xfrm rot="10800000">
            <a:off x="2613237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7"/>
          <p:cNvCxnSpPr>
            <a:stCxn id="957" idx="6"/>
            <a:endCxn id="956" idx="2"/>
          </p:cNvCxnSpPr>
          <p:nvPr/>
        </p:nvCxnSpPr>
        <p:spPr>
          <a:xfrm rot="10800000">
            <a:off x="2918037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7"/>
          <p:cNvCxnSpPr>
            <a:stCxn id="958" idx="6"/>
            <a:endCxn id="957" idx="2"/>
          </p:cNvCxnSpPr>
          <p:nvPr/>
        </p:nvCxnSpPr>
        <p:spPr>
          <a:xfrm rot="10800000">
            <a:off x="3222837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27"/>
          <p:cNvSpPr/>
          <p:nvPr/>
        </p:nvSpPr>
        <p:spPr>
          <a:xfrm rot="10800000">
            <a:off x="5886835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27"/>
          <p:cNvSpPr/>
          <p:nvPr/>
        </p:nvSpPr>
        <p:spPr>
          <a:xfrm rot="10800000">
            <a:off x="6191635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7"/>
          <p:cNvSpPr/>
          <p:nvPr/>
        </p:nvSpPr>
        <p:spPr>
          <a:xfrm flipH="1">
            <a:off x="5851883" y="3087777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7"/>
          <p:cNvSpPr/>
          <p:nvPr/>
        </p:nvSpPr>
        <p:spPr>
          <a:xfrm rot="10800000">
            <a:off x="2838837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27"/>
          <p:cNvSpPr/>
          <p:nvPr/>
        </p:nvSpPr>
        <p:spPr>
          <a:xfrm rot="10800000">
            <a:off x="3143637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1" name="Google Shape;1001;p27"/>
          <p:cNvCxnSpPr>
            <a:stCxn id="986" idx="6"/>
            <a:endCxn id="958" idx="2"/>
          </p:cNvCxnSpPr>
          <p:nvPr/>
        </p:nvCxnSpPr>
        <p:spPr>
          <a:xfrm rot="10800000">
            <a:off x="3527637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" name="Google Shape;1002;p27"/>
          <p:cNvSpPr/>
          <p:nvPr/>
        </p:nvSpPr>
        <p:spPr>
          <a:xfrm rot="10800000">
            <a:off x="4972436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27"/>
          <p:cNvSpPr/>
          <p:nvPr/>
        </p:nvSpPr>
        <p:spPr>
          <a:xfrm rot="10800000">
            <a:off x="5277236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27"/>
          <p:cNvSpPr/>
          <p:nvPr/>
        </p:nvSpPr>
        <p:spPr>
          <a:xfrm rot="10800000">
            <a:off x="5582035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27"/>
          <p:cNvSpPr/>
          <p:nvPr/>
        </p:nvSpPr>
        <p:spPr>
          <a:xfrm flipH="1">
            <a:off x="5242284" y="3089879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6" name="Google Shape;1006;p27"/>
          <p:cNvCxnSpPr>
            <a:stCxn id="965" idx="6"/>
            <a:endCxn id="981" idx="2"/>
          </p:cNvCxnSpPr>
          <p:nvPr/>
        </p:nvCxnSpPr>
        <p:spPr>
          <a:xfrm rot="10800000">
            <a:off x="5356435" y="2878042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27"/>
          <p:cNvSpPr/>
          <p:nvPr/>
        </p:nvSpPr>
        <p:spPr>
          <a:xfrm flipH="1">
            <a:off x="4937484" y="3089879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8" name="Google Shape;1008;p27"/>
          <p:cNvCxnSpPr>
            <a:stCxn id="1009" idx="2"/>
            <a:endCxn id="1010" idx="6"/>
          </p:cNvCxnSpPr>
          <p:nvPr/>
        </p:nvCxnSpPr>
        <p:spPr>
          <a:xfrm>
            <a:off x="4746836" y="2572388"/>
            <a:ext cx="225600" cy="152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" name="Google Shape;1011;p27"/>
          <p:cNvSpPr/>
          <p:nvPr/>
        </p:nvSpPr>
        <p:spPr>
          <a:xfrm flipH="1">
            <a:off x="4327884" y="3088430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27"/>
          <p:cNvSpPr/>
          <p:nvPr/>
        </p:nvSpPr>
        <p:spPr>
          <a:xfrm flipH="1">
            <a:off x="2803885" y="3087777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7"/>
          <p:cNvSpPr/>
          <p:nvPr/>
        </p:nvSpPr>
        <p:spPr>
          <a:xfrm flipH="1">
            <a:off x="4023084" y="3088430"/>
            <a:ext cx="453600" cy="189000"/>
          </a:xfrm>
          <a:prstGeom prst="roundRect">
            <a:avLst>
              <a:gd fmla="val 25617" name="adj"/>
            </a:avLst>
          </a:prstGeom>
          <a:solidFill>
            <a:srgbClr val="FFC000">
              <a:alpha val="50000"/>
            </a:srgbClr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99">
                <a:latin typeface="Calibri"/>
                <a:ea typeface="Calibri"/>
                <a:cs typeface="Calibri"/>
                <a:sym typeface="Calibri"/>
              </a:rPr>
              <a:t>J</a:t>
            </a:r>
            <a:endParaRPr sz="7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4" name="Google Shape;1014;p27"/>
          <p:cNvCxnSpPr>
            <a:stCxn id="1015" idx="4"/>
            <a:endCxn id="1016" idx="4"/>
          </p:cNvCxnSpPr>
          <p:nvPr/>
        </p:nvCxnSpPr>
        <p:spPr>
          <a:xfrm flipH="1" rot="-5400000">
            <a:off x="4706936" y="2230088"/>
            <a:ext cx="600" cy="609600"/>
          </a:xfrm>
          <a:prstGeom prst="curvedConnector3">
            <a:avLst>
              <a:gd fmla="val -1959926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" name="Google Shape;1017;p27"/>
          <p:cNvSpPr/>
          <p:nvPr/>
        </p:nvSpPr>
        <p:spPr>
          <a:xfrm rot="10800000">
            <a:off x="2838837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27"/>
          <p:cNvSpPr/>
          <p:nvPr/>
        </p:nvSpPr>
        <p:spPr>
          <a:xfrm rot="10800000">
            <a:off x="3143637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27"/>
          <p:cNvSpPr/>
          <p:nvPr/>
        </p:nvSpPr>
        <p:spPr>
          <a:xfrm rot="10800000">
            <a:off x="3448437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7"/>
          <p:cNvSpPr/>
          <p:nvPr/>
        </p:nvSpPr>
        <p:spPr>
          <a:xfrm rot="10800000">
            <a:off x="4058036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7"/>
          <p:cNvSpPr/>
          <p:nvPr/>
        </p:nvSpPr>
        <p:spPr>
          <a:xfrm rot="10800000">
            <a:off x="4362836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27"/>
          <p:cNvSpPr/>
          <p:nvPr/>
        </p:nvSpPr>
        <p:spPr>
          <a:xfrm rot="10800000">
            <a:off x="4667636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27"/>
          <p:cNvSpPr/>
          <p:nvPr/>
        </p:nvSpPr>
        <p:spPr>
          <a:xfrm rot="10800000">
            <a:off x="5582035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27"/>
          <p:cNvSpPr/>
          <p:nvPr/>
        </p:nvSpPr>
        <p:spPr>
          <a:xfrm rot="10800000">
            <a:off x="5886835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27"/>
          <p:cNvSpPr/>
          <p:nvPr/>
        </p:nvSpPr>
        <p:spPr>
          <a:xfrm rot="10800000">
            <a:off x="6191635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27"/>
          <p:cNvSpPr/>
          <p:nvPr/>
        </p:nvSpPr>
        <p:spPr>
          <a:xfrm rot="10800000">
            <a:off x="6496435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27"/>
          <p:cNvSpPr/>
          <p:nvPr/>
        </p:nvSpPr>
        <p:spPr>
          <a:xfrm rot="10800000">
            <a:off x="2534037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27"/>
          <p:cNvSpPr/>
          <p:nvPr/>
        </p:nvSpPr>
        <p:spPr>
          <a:xfrm rot="10800000">
            <a:off x="4972436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27"/>
          <p:cNvSpPr/>
          <p:nvPr/>
        </p:nvSpPr>
        <p:spPr>
          <a:xfrm rot="10800000">
            <a:off x="5277236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27"/>
          <p:cNvSpPr/>
          <p:nvPr/>
        </p:nvSpPr>
        <p:spPr>
          <a:xfrm rot="10800000">
            <a:off x="3753237" y="2534588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27"/>
          <p:cNvSpPr/>
          <p:nvPr/>
        </p:nvSpPr>
        <p:spPr>
          <a:xfrm rot="10800000">
            <a:off x="2838837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27"/>
          <p:cNvSpPr/>
          <p:nvPr/>
        </p:nvSpPr>
        <p:spPr>
          <a:xfrm rot="10800000">
            <a:off x="3143637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27"/>
          <p:cNvSpPr/>
          <p:nvPr/>
        </p:nvSpPr>
        <p:spPr>
          <a:xfrm rot="10800000">
            <a:off x="3448437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27"/>
          <p:cNvSpPr/>
          <p:nvPr/>
        </p:nvSpPr>
        <p:spPr>
          <a:xfrm rot="10800000">
            <a:off x="4058036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27"/>
          <p:cNvSpPr/>
          <p:nvPr/>
        </p:nvSpPr>
        <p:spPr>
          <a:xfrm rot="10800000">
            <a:off x="4362836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27"/>
          <p:cNvSpPr/>
          <p:nvPr/>
        </p:nvSpPr>
        <p:spPr>
          <a:xfrm rot="10800000">
            <a:off x="4667636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27"/>
          <p:cNvSpPr/>
          <p:nvPr/>
        </p:nvSpPr>
        <p:spPr>
          <a:xfrm rot="10800000">
            <a:off x="5582035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27"/>
          <p:cNvSpPr/>
          <p:nvPr/>
        </p:nvSpPr>
        <p:spPr>
          <a:xfrm rot="10800000">
            <a:off x="5886835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27"/>
          <p:cNvSpPr/>
          <p:nvPr/>
        </p:nvSpPr>
        <p:spPr>
          <a:xfrm rot="10800000">
            <a:off x="6191635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27"/>
          <p:cNvSpPr/>
          <p:nvPr/>
        </p:nvSpPr>
        <p:spPr>
          <a:xfrm rot="10800000">
            <a:off x="6496435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7"/>
          <p:cNvSpPr/>
          <p:nvPr/>
        </p:nvSpPr>
        <p:spPr>
          <a:xfrm rot="10800000">
            <a:off x="2534037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27"/>
          <p:cNvSpPr/>
          <p:nvPr/>
        </p:nvSpPr>
        <p:spPr>
          <a:xfrm rot="10800000">
            <a:off x="4972436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7"/>
          <p:cNvSpPr/>
          <p:nvPr/>
        </p:nvSpPr>
        <p:spPr>
          <a:xfrm rot="10800000">
            <a:off x="5277236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27"/>
          <p:cNvSpPr/>
          <p:nvPr/>
        </p:nvSpPr>
        <p:spPr>
          <a:xfrm rot="10800000">
            <a:off x="3753237" y="4057929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1" name="Google Shape;1041;p27"/>
          <p:cNvCxnSpPr/>
          <p:nvPr/>
        </p:nvCxnSpPr>
        <p:spPr>
          <a:xfrm>
            <a:off x="2878437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27"/>
          <p:cNvCxnSpPr/>
          <p:nvPr/>
        </p:nvCxnSpPr>
        <p:spPr>
          <a:xfrm>
            <a:off x="3183237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" name="Google Shape;1043;p27"/>
          <p:cNvCxnSpPr/>
          <p:nvPr/>
        </p:nvCxnSpPr>
        <p:spPr>
          <a:xfrm>
            <a:off x="3792837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27"/>
          <p:cNvCxnSpPr/>
          <p:nvPr/>
        </p:nvCxnSpPr>
        <p:spPr>
          <a:xfrm>
            <a:off x="5316836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5" name="Google Shape;1045;p27"/>
          <p:cNvCxnSpPr/>
          <p:nvPr/>
        </p:nvCxnSpPr>
        <p:spPr>
          <a:xfrm>
            <a:off x="5926435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27"/>
          <p:cNvCxnSpPr/>
          <p:nvPr/>
        </p:nvCxnSpPr>
        <p:spPr>
          <a:xfrm>
            <a:off x="6231235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27"/>
          <p:cNvSpPr/>
          <p:nvPr/>
        </p:nvSpPr>
        <p:spPr>
          <a:xfrm rot="10800000">
            <a:off x="3448437" y="3144582"/>
            <a:ext cx="79200" cy="75600"/>
          </a:xfrm>
          <a:prstGeom prst="donut">
            <a:avLst>
              <a:gd fmla="val 25000" name="adj"/>
            </a:avLst>
          </a:prstGeom>
          <a:solidFill>
            <a:schemeClr val="lt2"/>
          </a:solidFill>
          <a:ln cap="flat" cmpd="sng" w="95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375" lIns="91375" spcFirstLastPara="1" rIns="91375" wrap="square" tIns="913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99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27"/>
          <p:cNvCxnSpPr/>
          <p:nvPr/>
        </p:nvCxnSpPr>
        <p:spPr>
          <a:xfrm>
            <a:off x="3488037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27"/>
          <p:cNvCxnSpPr/>
          <p:nvPr/>
        </p:nvCxnSpPr>
        <p:spPr>
          <a:xfrm>
            <a:off x="3222837" y="3182069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27"/>
          <p:cNvCxnSpPr/>
          <p:nvPr/>
        </p:nvCxnSpPr>
        <p:spPr>
          <a:xfrm>
            <a:off x="2878437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" name="Google Shape;1051;p27"/>
          <p:cNvCxnSpPr/>
          <p:nvPr/>
        </p:nvCxnSpPr>
        <p:spPr>
          <a:xfrm>
            <a:off x="5661235" y="3486737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27"/>
          <p:cNvCxnSpPr/>
          <p:nvPr/>
        </p:nvCxnSpPr>
        <p:spPr>
          <a:xfrm>
            <a:off x="5926435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27"/>
          <p:cNvCxnSpPr/>
          <p:nvPr/>
        </p:nvCxnSpPr>
        <p:spPr>
          <a:xfrm>
            <a:off x="6231235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27"/>
          <p:cNvSpPr/>
          <p:nvPr/>
        </p:nvSpPr>
        <p:spPr>
          <a:xfrm flipH="1">
            <a:off x="2092242" y="2761565"/>
            <a:ext cx="4794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" lIns="18000" spcFirstLastPara="1" rIns="18000" wrap="square" tIns="1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Calibri"/>
                <a:ea typeface="Calibri"/>
                <a:cs typeface="Calibri"/>
                <a:sym typeface="Calibri"/>
              </a:rPr>
              <a:t>AMP-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27"/>
          <p:cNvCxnSpPr>
            <a:stCxn id="1018" idx="3"/>
            <a:endCxn id="977" idx="6"/>
          </p:cNvCxnSpPr>
          <p:nvPr/>
        </p:nvCxnSpPr>
        <p:spPr>
          <a:xfrm flipH="1" rot="-5400000">
            <a:off x="3621338" y="2135559"/>
            <a:ext cx="941100" cy="1761300"/>
          </a:xfrm>
          <a:prstGeom prst="curvedConnector4">
            <a:avLst>
              <a:gd fmla="val -26479" name="adj1"/>
              <a:gd fmla="val 50326" name="adj2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6" name="Google Shape;1056;p27"/>
          <p:cNvCxnSpPr>
            <a:stCxn id="1018" idx="0"/>
            <a:endCxn id="957" idx="4"/>
          </p:cNvCxnSpPr>
          <p:nvPr/>
        </p:nvCxnSpPr>
        <p:spPr>
          <a:xfrm>
            <a:off x="3183237" y="2610188"/>
            <a:ext cx="0" cy="230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27"/>
          <p:cNvCxnSpPr/>
          <p:nvPr/>
        </p:nvCxnSpPr>
        <p:spPr>
          <a:xfrm>
            <a:off x="5012036" y="2610517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27"/>
          <p:cNvCxnSpPr/>
          <p:nvPr/>
        </p:nvCxnSpPr>
        <p:spPr>
          <a:xfrm>
            <a:off x="4402436" y="2610517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27"/>
          <p:cNvCxnSpPr/>
          <p:nvPr/>
        </p:nvCxnSpPr>
        <p:spPr>
          <a:xfrm>
            <a:off x="4097636" y="2610517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27"/>
          <p:cNvCxnSpPr/>
          <p:nvPr/>
        </p:nvCxnSpPr>
        <p:spPr>
          <a:xfrm>
            <a:off x="4707236" y="2610517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27"/>
          <p:cNvCxnSpPr/>
          <p:nvPr/>
        </p:nvCxnSpPr>
        <p:spPr>
          <a:xfrm>
            <a:off x="3792837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27"/>
          <p:cNvCxnSpPr/>
          <p:nvPr/>
        </p:nvCxnSpPr>
        <p:spPr>
          <a:xfrm>
            <a:off x="4402436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27"/>
          <p:cNvCxnSpPr/>
          <p:nvPr/>
        </p:nvCxnSpPr>
        <p:spPr>
          <a:xfrm>
            <a:off x="5012036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27"/>
          <p:cNvCxnSpPr/>
          <p:nvPr/>
        </p:nvCxnSpPr>
        <p:spPr>
          <a:xfrm>
            <a:off x="5621635" y="2915185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27"/>
          <p:cNvCxnSpPr>
            <a:stCxn id="1020" idx="2"/>
            <a:endCxn id="1032" idx="6"/>
          </p:cNvCxnSpPr>
          <p:nvPr/>
        </p:nvCxnSpPr>
        <p:spPr>
          <a:xfrm>
            <a:off x="4137236" y="2572388"/>
            <a:ext cx="225600" cy="1523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27"/>
          <p:cNvCxnSpPr>
            <a:stCxn id="1031" idx="0"/>
            <a:endCxn id="1033" idx="0"/>
          </p:cNvCxnSpPr>
          <p:nvPr/>
        </p:nvCxnSpPr>
        <p:spPr>
          <a:xfrm flipH="1" rot="-5400000">
            <a:off x="4402136" y="3829029"/>
            <a:ext cx="600" cy="609600"/>
          </a:xfrm>
          <a:prstGeom prst="curvedConnector3">
            <a:avLst>
              <a:gd fmla="val 19825733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27"/>
          <p:cNvCxnSpPr/>
          <p:nvPr/>
        </p:nvCxnSpPr>
        <p:spPr>
          <a:xfrm>
            <a:off x="4097636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8" name="Google Shape;1068;p27"/>
          <p:cNvCxnSpPr/>
          <p:nvPr/>
        </p:nvCxnSpPr>
        <p:spPr>
          <a:xfrm>
            <a:off x="4707236" y="3829189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9" name="Google Shape;1069;p27"/>
          <p:cNvCxnSpPr/>
          <p:nvPr/>
        </p:nvCxnSpPr>
        <p:spPr>
          <a:xfrm>
            <a:off x="3832437" y="3182069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0" name="Google Shape;1070;p27"/>
          <p:cNvCxnSpPr/>
          <p:nvPr/>
        </p:nvCxnSpPr>
        <p:spPr>
          <a:xfrm>
            <a:off x="4707236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27"/>
          <p:cNvCxnSpPr/>
          <p:nvPr/>
        </p:nvCxnSpPr>
        <p:spPr>
          <a:xfrm>
            <a:off x="4137236" y="3486737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27"/>
          <p:cNvCxnSpPr/>
          <p:nvPr/>
        </p:nvCxnSpPr>
        <p:spPr>
          <a:xfrm>
            <a:off x="4097636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27"/>
          <p:cNvCxnSpPr/>
          <p:nvPr/>
        </p:nvCxnSpPr>
        <p:spPr>
          <a:xfrm>
            <a:off x="4402436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27"/>
          <p:cNvCxnSpPr>
            <a:stCxn id="1026" idx="2"/>
            <a:endCxn id="980" idx="3"/>
          </p:cNvCxnSpPr>
          <p:nvPr/>
        </p:nvCxnSpPr>
        <p:spPr>
          <a:xfrm flipH="1">
            <a:off x="5344736" y="2572388"/>
            <a:ext cx="11700" cy="887700"/>
          </a:xfrm>
          <a:prstGeom prst="curvedConnector4">
            <a:avLst>
              <a:gd fmla="val -8899735" name="adj1"/>
              <a:gd fmla="val 63734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27"/>
          <p:cNvCxnSpPr/>
          <p:nvPr/>
        </p:nvCxnSpPr>
        <p:spPr>
          <a:xfrm rot="10800000">
            <a:off x="5051636" y="2573390"/>
            <a:ext cx="225600" cy="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27"/>
          <p:cNvCxnSpPr>
            <a:stCxn id="950" idx="0"/>
            <a:endCxn id="949" idx="4"/>
          </p:cNvCxnSpPr>
          <p:nvPr/>
        </p:nvCxnSpPr>
        <p:spPr>
          <a:xfrm>
            <a:off x="5621635" y="3524521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27"/>
          <p:cNvCxnSpPr>
            <a:stCxn id="948" idx="0"/>
            <a:endCxn id="1034" idx="4"/>
          </p:cNvCxnSpPr>
          <p:nvPr/>
        </p:nvCxnSpPr>
        <p:spPr>
          <a:xfrm flipH="1" rot="-5400000">
            <a:off x="4897736" y="3334021"/>
            <a:ext cx="533400" cy="914400"/>
          </a:xfrm>
          <a:prstGeom prst="curvedConnector3">
            <a:avLst>
              <a:gd fmla="val 50025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27"/>
          <p:cNvCxnSpPr/>
          <p:nvPr/>
        </p:nvCxnSpPr>
        <p:spPr>
          <a:xfrm>
            <a:off x="5356436" y="4096074"/>
            <a:ext cx="22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27"/>
          <p:cNvCxnSpPr/>
          <p:nvPr/>
        </p:nvCxnSpPr>
        <p:spPr>
          <a:xfrm>
            <a:off x="5316836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0" name="Google Shape;1080;p27"/>
          <p:cNvCxnSpPr/>
          <p:nvPr/>
        </p:nvCxnSpPr>
        <p:spPr>
          <a:xfrm>
            <a:off x="5012036" y="3219853"/>
            <a:ext cx="0" cy="228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27"/>
          <p:cNvSpPr txBox="1"/>
          <p:nvPr/>
        </p:nvSpPr>
        <p:spPr>
          <a:xfrm>
            <a:off x="4076091" y="584350"/>
            <a:ext cx="9918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DRAFT!!!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