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Oswald"/>
      <p:regular r:id="rId21"/>
      <p:bold r:id="rId2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096250" y="1627200"/>
            <a:ext cx="2951399" cy="1584300"/>
          </a:xfrm>
          <a:prstGeom prst="rect">
            <a:avLst/>
          </a:prstGeom>
        </p:spPr>
        <p:txBody>
          <a:bodyPr anchorCtr="0" anchor="ctr" bIns="91425" lIns="91425" rIns="91425" tIns="91425"/>
          <a:lstStyle>
            <a:lvl1pPr algn="ctr">
              <a:spcBef>
                <a:spcPts val="0"/>
              </a:spcBef>
              <a:buClr>
                <a:schemeClr val="lt1"/>
              </a:buClr>
              <a:buFont typeface="Lato"/>
              <a:defRPr>
                <a:solidFill>
                  <a:schemeClr val="lt1"/>
                </a:solidFill>
                <a:latin typeface="Lato"/>
                <a:ea typeface="Lato"/>
                <a:cs typeface="Lato"/>
                <a:sym typeface="Lato"/>
              </a:defRPr>
            </a:lvl1pPr>
            <a:lvl2pPr algn="ctr">
              <a:spcBef>
                <a:spcPts val="0"/>
              </a:spcBef>
              <a:buClr>
                <a:schemeClr val="lt1"/>
              </a:buClr>
              <a:buFont typeface="Lato"/>
              <a:defRPr>
                <a:solidFill>
                  <a:schemeClr val="lt1"/>
                </a:solidFill>
                <a:latin typeface="Lato"/>
                <a:ea typeface="Lato"/>
                <a:cs typeface="Lato"/>
                <a:sym typeface="Lato"/>
              </a:defRPr>
            </a:lvl2pPr>
            <a:lvl3pPr algn="ctr">
              <a:spcBef>
                <a:spcPts val="0"/>
              </a:spcBef>
              <a:buClr>
                <a:schemeClr val="lt1"/>
              </a:buClr>
              <a:buFont typeface="Lato"/>
              <a:defRPr>
                <a:solidFill>
                  <a:schemeClr val="lt1"/>
                </a:solidFill>
                <a:latin typeface="Lato"/>
                <a:ea typeface="Lato"/>
                <a:cs typeface="Lato"/>
                <a:sym typeface="Lato"/>
              </a:defRPr>
            </a:lvl3pPr>
            <a:lvl4pPr algn="ctr">
              <a:spcBef>
                <a:spcPts val="0"/>
              </a:spcBef>
              <a:buClr>
                <a:schemeClr val="lt1"/>
              </a:buClr>
              <a:buFont typeface="Lato"/>
              <a:defRPr>
                <a:solidFill>
                  <a:schemeClr val="lt1"/>
                </a:solidFill>
                <a:latin typeface="Lato"/>
                <a:ea typeface="Lato"/>
                <a:cs typeface="Lato"/>
                <a:sym typeface="Lato"/>
              </a:defRPr>
            </a:lvl4pPr>
            <a:lvl5pPr algn="ctr">
              <a:spcBef>
                <a:spcPts val="0"/>
              </a:spcBef>
              <a:buClr>
                <a:schemeClr val="lt1"/>
              </a:buClr>
              <a:buFont typeface="Lato"/>
              <a:defRPr>
                <a:solidFill>
                  <a:schemeClr val="lt1"/>
                </a:solidFill>
                <a:latin typeface="Lato"/>
                <a:ea typeface="Lato"/>
                <a:cs typeface="Lato"/>
                <a:sym typeface="Lato"/>
              </a:defRPr>
            </a:lvl5pPr>
            <a:lvl6pPr algn="ctr">
              <a:spcBef>
                <a:spcPts val="0"/>
              </a:spcBef>
              <a:buClr>
                <a:schemeClr val="lt1"/>
              </a:buClr>
              <a:buFont typeface="Lato"/>
              <a:defRPr>
                <a:solidFill>
                  <a:schemeClr val="lt1"/>
                </a:solidFill>
                <a:latin typeface="Lato"/>
                <a:ea typeface="Lato"/>
                <a:cs typeface="Lato"/>
                <a:sym typeface="Lato"/>
              </a:defRPr>
            </a:lvl6pPr>
            <a:lvl7pPr algn="ctr">
              <a:spcBef>
                <a:spcPts val="0"/>
              </a:spcBef>
              <a:buClr>
                <a:schemeClr val="lt1"/>
              </a:buClr>
              <a:buFont typeface="Lato"/>
              <a:defRPr>
                <a:solidFill>
                  <a:schemeClr val="lt1"/>
                </a:solidFill>
                <a:latin typeface="Lato"/>
                <a:ea typeface="Lato"/>
                <a:cs typeface="Lato"/>
                <a:sym typeface="Lato"/>
              </a:defRPr>
            </a:lvl7pPr>
            <a:lvl8pPr algn="ctr">
              <a:spcBef>
                <a:spcPts val="0"/>
              </a:spcBef>
              <a:buClr>
                <a:schemeClr val="lt1"/>
              </a:buClr>
              <a:buFont typeface="Lato"/>
              <a:defRPr>
                <a:solidFill>
                  <a:schemeClr val="lt1"/>
                </a:solidFill>
                <a:latin typeface="Lato"/>
                <a:ea typeface="Lato"/>
                <a:cs typeface="Lato"/>
                <a:sym typeface="Lato"/>
              </a:defRPr>
            </a:lvl8pPr>
            <a:lvl9pPr algn="ctr">
              <a:spcBef>
                <a:spcPts val="0"/>
              </a:spcBef>
              <a:buClr>
                <a:schemeClr val="lt1"/>
              </a:buClr>
              <a:buFont typeface="Lato"/>
              <a:defRPr>
                <a:solidFill>
                  <a:schemeClr val="lt1"/>
                </a:solidFill>
                <a:latin typeface="Lato"/>
                <a:ea typeface="Lato"/>
                <a:cs typeface="Lato"/>
                <a:sym typeface="Lato"/>
              </a:defRPr>
            </a:lvl9pPr>
          </a:lstStyle>
          <a:p/>
        </p:txBody>
      </p:sp>
      <p:sp>
        <p:nvSpPr>
          <p:cNvPr id="12" name="Shape 12"/>
          <p:cNvSpPr txBox="1"/>
          <p:nvPr>
            <p:ph idx="1" type="subTitle"/>
          </p:nvPr>
        </p:nvSpPr>
        <p:spPr>
          <a:xfrm>
            <a:off x="3096362" y="3266930"/>
            <a:ext cx="2951399" cy="701399"/>
          </a:xfrm>
          <a:prstGeom prst="rect">
            <a:avLst/>
          </a:prstGeom>
        </p:spPr>
        <p:txBody>
          <a:bodyPr anchorCtr="0" anchor="b" bIns="91425" lIns="91425" rIns="91425" tIns="91425"/>
          <a:lstStyle>
            <a:lvl1pPr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3" name="Shape 1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1233100"/>
            <a:ext cx="8520599" cy="1610100"/>
          </a:xfrm>
          <a:prstGeom prst="rect">
            <a:avLst/>
          </a:prstGeom>
        </p:spPr>
        <p:txBody>
          <a:bodyPr anchorCtr="0" anchor="b" bIns="91425" lIns="91425" rIns="91425" tIns="91425"/>
          <a:lstStyle>
            <a:lvl1pPr algn="ctr">
              <a:spcBef>
                <a:spcPts val="0"/>
              </a:spcBef>
              <a:buSzPct val="100000"/>
              <a:buFont typeface="Lato"/>
              <a:defRPr sz="10000">
                <a:latin typeface="Lato"/>
                <a:ea typeface="Lato"/>
                <a:cs typeface="Lato"/>
                <a:sym typeface="Lato"/>
              </a:defRPr>
            </a:lvl1pPr>
            <a:lvl2pPr algn="ctr">
              <a:spcBef>
                <a:spcPts val="0"/>
              </a:spcBef>
              <a:buSzPct val="100000"/>
              <a:buFont typeface="Lato"/>
              <a:defRPr sz="10000">
                <a:latin typeface="Lato"/>
                <a:ea typeface="Lato"/>
                <a:cs typeface="Lato"/>
                <a:sym typeface="Lato"/>
              </a:defRPr>
            </a:lvl2pPr>
            <a:lvl3pPr algn="ctr">
              <a:spcBef>
                <a:spcPts val="0"/>
              </a:spcBef>
              <a:buSzPct val="100000"/>
              <a:buFont typeface="Lato"/>
              <a:defRPr sz="10000">
                <a:latin typeface="Lato"/>
                <a:ea typeface="Lato"/>
                <a:cs typeface="Lato"/>
                <a:sym typeface="Lato"/>
              </a:defRPr>
            </a:lvl3pPr>
            <a:lvl4pPr algn="ctr">
              <a:spcBef>
                <a:spcPts val="0"/>
              </a:spcBef>
              <a:buSzPct val="100000"/>
              <a:buFont typeface="Lato"/>
              <a:defRPr sz="10000">
                <a:latin typeface="Lato"/>
                <a:ea typeface="Lato"/>
                <a:cs typeface="Lato"/>
                <a:sym typeface="Lato"/>
              </a:defRPr>
            </a:lvl4pPr>
            <a:lvl5pPr algn="ctr">
              <a:spcBef>
                <a:spcPts val="0"/>
              </a:spcBef>
              <a:buSzPct val="100000"/>
              <a:buFont typeface="Lato"/>
              <a:defRPr sz="10000">
                <a:latin typeface="Lato"/>
                <a:ea typeface="Lato"/>
                <a:cs typeface="Lato"/>
                <a:sym typeface="Lato"/>
              </a:defRPr>
            </a:lvl5pPr>
            <a:lvl6pPr algn="ctr">
              <a:spcBef>
                <a:spcPts val="0"/>
              </a:spcBef>
              <a:buSzPct val="100000"/>
              <a:buFont typeface="Lato"/>
              <a:defRPr sz="10000">
                <a:latin typeface="Lato"/>
                <a:ea typeface="Lato"/>
                <a:cs typeface="Lato"/>
                <a:sym typeface="Lato"/>
              </a:defRPr>
            </a:lvl6pPr>
            <a:lvl7pPr algn="ctr">
              <a:spcBef>
                <a:spcPts val="0"/>
              </a:spcBef>
              <a:buSzPct val="100000"/>
              <a:buFont typeface="Lato"/>
              <a:defRPr sz="10000">
                <a:latin typeface="Lato"/>
                <a:ea typeface="Lato"/>
                <a:cs typeface="Lato"/>
                <a:sym typeface="Lato"/>
              </a:defRPr>
            </a:lvl7pPr>
            <a:lvl8pPr algn="ctr">
              <a:spcBef>
                <a:spcPts val="0"/>
              </a:spcBef>
              <a:buSzPct val="100000"/>
              <a:buFont typeface="Lato"/>
              <a:defRPr sz="10000">
                <a:latin typeface="Lato"/>
                <a:ea typeface="Lato"/>
                <a:cs typeface="Lato"/>
                <a:sym typeface="Lato"/>
              </a:defRPr>
            </a:lvl8pPr>
            <a:lvl9pPr algn="ctr">
              <a:spcBef>
                <a:spcPts val="0"/>
              </a:spcBef>
              <a:buSzPct val="100000"/>
              <a:buFont typeface="Lato"/>
              <a:defRPr sz="10000">
                <a:latin typeface="Lato"/>
                <a:ea typeface="Lato"/>
                <a:cs typeface="Lato"/>
                <a:sym typeface="Lato"/>
              </a:defRPr>
            </a:lvl9pPr>
          </a:lstStyle>
          <a:p/>
        </p:txBody>
      </p:sp>
      <p:sp>
        <p:nvSpPr>
          <p:cNvPr id="50" name="Shape 50"/>
          <p:cNvSpPr txBox="1"/>
          <p:nvPr>
            <p:ph idx="1" type="body"/>
          </p:nvPr>
        </p:nvSpPr>
        <p:spPr>
          <a:xfrm>
            <a:off x="311700" y="29194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509550" y="1423875"/>
            <a:ext cx="8124900" cy="1798199"/>
          </a:xfrm>
          <a:prstGeom prst="rect">
            <a:avLst/>
          </a:prstGeom>
        </p:spPr>
        <p:txBody>
          <a:bodyPr anchorCtr="0" anchor="ctr" bIns="91425" lIns="91425" rIns="91425" tIns="91425"/>
          <a:lstStyle>
            <a:lvl1pPr algn="ctr">
              <a:spcBef>
                <a:spcPts val="0"/>
              </a:spcBef>
              <a:buClr>
                <a:schemeClr val="lt1"/>
              </a:buClr>
              <a:buSzPct val="100000"/>
              <a:buFont typeface="Lato"/>
              <a:defRPr b="0" sz="4800">
                <a:solidFill>
                  <a:schemeClr val="lt1"/>
                </a:solidFill>
                <a:latin typeface="Lato"/>
                <a:ea typeface="Lato"/>
                <a:cs typeface="Lato"/>
                <a:sym typeface="Lato"/>
              </a:defRPr>
            </a:lvl1pPr>
            <a:lvl2pPr algn="ctr">
              <a:spcBef>
                <a:spcPts val="0"/>
              </a:spcBef>
              <a:buClr>
                <a:schemeClr val="lt1"/>
              </a:buClr>
              <a:buSzPct val="100000"/>
              <a:buFont typeface="Lato"/>
              <a:defRPr b="0" sz="4800">
                <a:solidFill>
                  <a:schemeClr val="lt1"/>
                </a:solidFill>
                <a:latin typeface="Lato"/>
                <a:ea typeface="Lato"/>
                <a:cs typeface="Lato"/>
                <a:sym typeface="Lato"/>
              </a:defRPr>
            </a:lvl2pPr>
            <a:lvl3pPr algn="ctr">
              <a:spcBef>
                <a:spcPts val="0"/>
              </a:spcBef>
              <a:buClr>
                <a:schemeClr val="lt1"/>
              </a:buClr>
              <a:buSzPct val="100000"/>
              <a:buFont typeface="Lato"/>
              <a:defRPr b="0" sz="4800">
                <a:solidFill>
                  <a:schemeClr val="lt1"/>
                </a:solidFill>
                <a:latin typeface="Lato"/>
                <a:ea typeface="Lato"/>
                <a:cs typeface="Lato"/>
                <a:sym typeface="Lato"/>
              </a:defRPr>
            </a:lvl3pPr>
            <a:lvl4pPr algn="ctr">
              <a:spcBef>
                <a:spcPts val="0"/>
              </a:spcBef>
              <a:buClr>
                <a:schemeClr val="lt1"/>
              </a:buClr>
              <a:buSzPct val="100000"/>
              <a:buFont typeface="Lato"/>
              <a:defRPr b="0" sz="4800">
                <a:solidFill>
                  <a:schemeClr val="lt1"/>
                </a:solidFill>
                <a:latin typeface="Lato"/>
                <a:ea typeface="Lato"/>
                <a:cs typeface="Lato"/>
                <a:sym typeface="Lato"/>
              </a:defRPr>
            </a:lvl4pPr>
            <a:lvl5pPr algn="ctr">
              <a:spcBef>
                <a:spcPts val="0"/>
              </a:spcBef>
              <a:buClr>
                <a:schemeClr val="lt1"/>
              </a:buClr>
              <a:buSzPct val="100000"/>
              <a:buFont typeface="Lato"/>
              <a:defRPr b="0" sz="4800">
                <a:solidFill>
                  <a:schemeClr val="lt1"/>
                </a:solidFill>
                <a:latin typeface="Lato"/>
                <a:ea typeface="Lato"/>
                <a:cs typeface="Lato"/>
                <a:sym typeface="Lato"/>
              </a:defRPr>
            </a:lvl5pPr>
            <a:lvl6pPr algn="ctr">
              <a:spcBef>
                <a:spcPts val="0"/>
              </a:spcBef>
              <a:buClr>
                <a:schemeClr val="lt1"/>
              </a:buClr>
              <a:buSzPct val="100000"/>
              <a:buFont typeface="Lato"/>
              <a:defRPr b="0" sz="4800">
                <a:solidFill>
                  <a:schemeClr val="lt1"/>
                </a:solidFill>
                <a:latin typeface="Lato"/>
                <a:ea typeface="Lato"/>
                <a:cs typeface="Lato"/>
                <a:sym typeface="Lato"/>
              </a:defRPr>
            </a:lvl6pPr>
            <a:lvl7pPr algn="ctr">
              <a:spcBef>
                <a:spcPts val="0"/>
              </a:spcBef>
              <a:buClr>
                <a:schemeClr val="lt1"/>
              </a:buClr>
              <a:buSzPct val="100000"/>
              <a:buFont typeface="Lato"/>
              <a:defRPr b="0" sz="4800">
                <a:solidFill>
                  <a:schemeClr val="lt1"/>
                </a:solidFill>
                <a:latin typeface="Lato"/>
                <a:ea typeface="Lato"/>
                <a:cs typeface="Lato"/>
                <a:sym typeface="Lato"/>
              </a:defRPr>
            </a:lvl7pPr>
            <a:lvl8pPr algn="ctr">
              <a:spcBef>
                <a:spcPts val="0"/>
              </a:spcBef>
              <a:buClr>
                <a:schemeClr val="lt1"/>
              </a:buClr>
              <a:buSzPct val="100000"/>
              <a:buFont typeface="Lato"/>
              <a:defRPr b="0" sz="4800">
                <a:solidFill>
                  <a:schemeClr val="lt1"/>
                </a:solidFill>
                <a:latin typeface="Lato"/>
                <a:ea typeface="Lato"/>
                <a:cs typeface="Lato"/>
                <a:sym typeface="Lato"/>
              </a:defRPr>
            </a:lvl8pPr>
            <a:lvl9pPr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91377"/>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buFont typeface="Lato"/>
              <a:defRPr b="0" sz="4800">
                <a:solidFill>
                  <a:schemeClr val="lt1"/>
                </a:solidFill>
                <a:latin typeface="Lato"/>
                <a:ea typeface="Lato"/>
                <a:cs typeface="Lato"/>
                <a:sym typeface="Lato"/>
              </a:defRPr>
            </a:lvl1pPr>
            <a:lvl2pPr>
              <a:spcBef>
                <a:spcPts val="0"/>
              </a:spcBef>
              <a:buClr>
                <a:schemeClr val="lt1"/>
              </a:buClr>
              <a:buSzPct val="100000"/>
              <a:buFont typeface="Lato"/>
              <a:defRPr b="0" sz="4800">
                <a:solidFill>
                  <a:schemeClr val="lt1"/>
                </a:solidFill>
                <a:latin typeface="Lato"/>
                <a:ea typeface="Lato"/>
                <a:cs typeface="Lato"/>
                <a:sym typeface="Lato"/>
              </a:defRPr>
            </a:lvl2pPr>
            <a:lvl3pPr>
              <a:spcBef>
                <a:spcPts val="0"/>
              </a:spcBef>
              <a:buClr>
                <a:schemeClr val="lt1"/>
              </a:buClr>
              <a:buSzPct val="100000"/>
              <a:buFont typeface="Lato"/>
              <a:defRPr b="0" sz="4800">
                <a:solidFill>
                  <a:schemeClr val="lt1"/>
                </a:solidFill>
                <a:latin typeface="Lato"/>
                <a:ea typeface="Lato"/>
                <a:cs typeface="Lato"/>
                <a:sym typeface="Lato"/>
              </a:defRPr>
            </a:lvl3pPr>
            <a:lvl4pPr>
              <a:spcBef>
                <a:spcPts val="0"/>
              </a:spcBef>
              <a:buClr>
                <a:schemeClr val="lt1"/>
              </a:buClr>
              <a:buSzPct val="100000"/>
              <a:buFont typeface="Lato"/>
              <a:defRPr b="0" sz="4800">
                <a:solidFill>
                  <a:schemeClr val="lt1"/>
                </a:solidFill>
                <a:latin typeface="Lato"/>
                <a:ea typeface="Lato"/>
                <a:cs typeface="Lato"/>
                <a:sym typeface="Lato"/>
              </a:defRPr>
            </a:lvl4pPr>
            <a:lvl5pPr>
              <a:spcBef>
                <a:spcPts val="0"/>
              </a:spcBef>
              <a:buClr>
                <a:schemeClr val="lt1"/>
              </a:buClr>
              <a:buSzPct val="100000"/>
              <a:buFont typeface="Lato"/>
              <a:defRPr b="0" sz="4800">
                <a:solidFill>
                  <a:schemeClr val="lt1"/>
                </a:solidFill>
                <a:latin typeface="Lato"/>
                <a:ea typeface="Lato"/>
                <a:cs typeface="Lato"/>
                <a:sym typeface="Lato"/>
              </a:defRPr>
            </a:lvl5pPr>
            <a:lvl6pPr>
              <a:spcBef>
                <a:spcPts val="0"/>
              </a:spcBef>
              <a:buClr>
                <a:schemeClr val="lt1"/>
              </a:buClr>
              <a:buSzPct val="100000"/>
              <a:buFont typeface="Lato"/>
              <a:defRPr b="0" sz="4800">
                <a:solidFill>
                  <a:schemeClr val="lt1"/>
                </a:solidFill>
                <a:latin typeface="Lato"/>
                <a:ea typeface="Lato"/>
                <a:cs typeface="Lato"/>
                <a:sym typeface="Lato"/>
              </a:defRPr>
            </a:lvl6pPr>
            <a:lvl7pPr>
              <a:spcBef>
                <a:spcPts val="0"/>
              </a:spcBef>
              <a:buClr>
                <a:schemeClr val="lt1"/>
              </a:buClr>
              <a:buSzPct val="100000"/>
              <a:buFont typeface="Lato"/>
              <a:defRPr b="0" sz="4800">
                <a:solidFill>
                  <a:schemeClr val="lt1"/>
                </a:solidFill>
                <a:latin typeface="Lato"/>
                <a:ea typeface="Lato"/>
                <a:cs typeface="Lato"/>
                <a:sym typeface="Lato"/>
              </a:defRPr>
            </a:lvl7pPr>
            <a:lvl8pPr>
              <a:spcBef>
                <a:spcPts val="0"/>
              </a:spcBef>
              <a:buClr>
                <a:schemeClr val="lt1"/>
              </a:buClr>
              <a:buSzPct val="100000"/>
              <a:buFont typeface="Lato"/>
              <a:defRPr b="0" sz="4800">
                <a:solidFill>
                  <a:schemeClr val="lt1"/>
                </a:solidFill>
                <a:latin typeface="Lato"/>
                <a:ea typeface="Lato"/>
                <a:cs typeface="Lato"/>
                <a:sym typeface="Lato"/>
              </a:defRPr>
            </a:lvl8pPr>
            <a:lvl9pP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6" name="Shape 3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07950"/>
            <a:ext cx="4045199" cy="16836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6" name="Shape 4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91350"/>
            <a:ext cx="8520599" cy="626100"/>
          </a:xfrm>
          <a:prstGeom prst="rect">
            <a:avLst/>
          </a:prstGeom>
          <a:noFill/>
          <a:ln>
            <a:noFill/>
          </a:ln>
        </p:spPr>
        <p:txBody>
          <a:bodyPr anchorCtr="0" anchor="t" bIns="91425" lIns="91425" rIns="91425" tIns="91425"/>
          <a:lstStyle>
            <a:lvl1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0.png"/><Relationship Id="rId6" Type="http://schemas.openxmlformats.org/officeDocument/2006/relationships/hyperlink" Target="http://docs.oracle.com/javaee/6/api/javax/servlet/http/HttpServletRequest.html#getParts%28%29" TargetMode="External"/><Relationship Id="rId7" Type="http://schemas.openxmlformats.org/officeDocument/2006/relationships/hyperlink" Target="http://docs.oracle.com/javaee/6/api/javax/servlet/http/HttpServletRequest.html#getParts%28%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096300" y="1232225"/>
            <a:ext cx="2951399" cy="1584300"/>
          </a:xfrm>
          <a:prstGeom prst="rect">
            <a:avLst/>
          </a:prstGeom>
        </p:spPr>
        <p:txBody>
          <a:bodyPr anchorCtr="0" anchor="ctr" bIns="91425" lIns="91425" rIns="91425" tIns="91425">
            <a:noAutofit/>
          </a:bodyPr>
          <a:lstStyle/>
          <a:p>
            <a:pPr>
              <a:spcBef>
                <a:spcPts val="0"/>
              </a:spcBef>
              <a:buNone/>
            </a:pPr>
            <a:r>
              <a:rPr b="0" lang="en" sz="2400">
                <a:solidFill>
                  <a:srgbClr val="222222"/>
                </a:solidFill>
                <a:highlight>
                  <a:srgbClr val="FFFFFF"/>
                </a:highlight>
                <a:latin typeface="Oswald"/>
                <a:ea typeface="Oswald"/>
                <a:cs typeface="Oswald"/>
                <a:sym typeface="Oswald"/>
              </a:rPr>
              <a:t>#ERROR 404</a:t>
            </a:r>
          </a:p>
        </p:txBody>
      </p:sp>
      <p:sp>
        <p:nvSpPr>
          <p:cNvPr id="56" name="Shape 56"/>
          <p:cNvSpPr txBox="1"/>
          <p:nvPr>
            <p:ph idx="1" type="subTitle"/>
          </p:nvPr>
        </p:nvSpPr>
        <p:spPr>
          <a:xfrm>
            <a:off x="3096362" y="3266930"/>
            <a:ext cx="2951399" cy="701399"/>
          </a:xfrm>
          <a:prstGeom prst="rect">
            <a:avLst/>
          </a:prstGeom>
        </p:spPr>
        <p:txBody>
          <a:bodyPr anchorCtr="0" anchor="b" bIns="91425" lIns="91425" rIns="91425" tIns="91425">
            <a:noAutofit/>
          </a:bodyPr>
          <a:lstStyle/>
          <a:p>
            <a:pPr rtl="0">
              <a:spcBef>
                <a:spcPts val="0"/>
              </a:spcBef>
              <a:buNone/>
            </a:pPr>
            <a:r>
              <a:rPr lang="en"/>
              <a:t>Hyesoo Park</a:t>
            </a:r>
          </a:p>
          <a:p>
            <a:pPr rtl="0">
              <a:spcBef>
                <a:spcPts val="0"/>
              </a:spcBef>
              <a:buNone/>
            </a:pPr>
            <a:r>
              <a:rPr lang="en"/>
              <a:t>Tehetena Behailu</a:t>
            </a:r>
          </a:p>
          <a:p>
            <a:pPr rtl="0">
              <a:spcBef>
                <a:spcPts val="0"/>
              </a:spcBef>
              <a:buNone/>
            </a:pPr>
            <a:r>
              <a:rPr lang="en"/>
              <a:t>Yasamin Salami</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4294967295" type="title"/>
          </p:nvPr>
        </p:nvSpPr>
        <p:spPr>
          <a:xfrm>
            <a:off x="311700" y="261675"/>
            <a:ext cx="8520599" cy="626100"/>
          </a:xfrm>
          <a:prstGeom prst="rect">
            <a:avLst/>
          </a:prstGeom>
          <a:noFill/>
          <a:ln>
            <a:noFill/>
          </a:ln>
        </p:spPr>
        <p:txBody>
          <a:bodyPr anchorCtr="0" anchor="t" bIns="91425" lIns="91425" rIns="91425" tIns="91425">
            <a:noAutofit/>
          </a:bodyPr>
          <a:lstStyle/>
          <a:p>
            <a:pPr lvl="0" rtl="0">
              <a:spcBef>
                <a:spcPts val="0"/>
              </a:spcBef>
              <a:buNone/>
            </a:pPr>
            <a:r>
              <a:rPr lang="en"/>
              <a:t>                                User Story</a:t>
            </a:r>
          </a:p>
        </p:txBody>
      </p:sp>
      <p:sp>
        <p:nvSpPr>
          <p:cNvPr id="62" name="Shape 62"/>
          <p:cNvSpPr txBox="1"/>
          <p:nvPr>
            <p:ph idx="4294967295" type="body"/>
          </p:nvPr>
        </p:nvSpPr>
        <p:spPr>
          <a:xfrm>
            <a:off x="378200" y="1210350"/>
            <a:ext cx="8590500" cy="3819600"/>
          </a:xfrm>
          <a:prstGeom prst="rect">
            <a:avLst/>
          </a:prstGeom>
          <a:noFill/>
          <a:ln>
            <a:noFill/>
          </a:ln>
        </p:spPr>
        <p:txBody>
          <a:bodyPr anchorCtr="0" anchor="t" bIns="91425" lIns="91425" rIns="91425" tIns="91425">
            <a:noAutofit/>
          </a:bodyPr>
          <a:lstStyle/>
          <a:p>
            <a:pPr rtl="0">
              <a:spcBef>
                <a:spcPts val="0"/>
              </a:spcBef>
              <a:spcAft>
                <a:spcPts val="0"/>
              </a:spcAft>
              <a:buNone/>
            </a:pPr>
            <a:r>
              <a:rPr lang="en" sz="1500">
                <a:solidFill>
                  <a:srgbClr val="000000"/>
                </a:solidFill>
              </a:rPr>
              <a:t>As a user, I want to </a:t>
            </a:r>
            <a:r>
              <a:rPr lang="en" sz="1500" u="sng">
                <a:solidFill>
                  <a:srgbClr val="9900FF"/>
                </a:solidFill>
              </a:rPr>
              <a:t>share</a:t>
            </a:r>
            <a:r>
              <a:rPr lang="en" sz="1500">
                <a:solidFill>
                  <a:srgbClr val="9900FF"/>
                </a:solidFill>
              </a:rPr>
              <a:t> </a:t>
            </a:r>
            <a:r>
              <a:rPr lang="en" sz="1500">
                <a:solidFill>
                  <a:srgbClr val="000000"/>
                </a:solidFill>
              </a:rPr>
              <a:t>images that I think are important or worth sharing with other young people with the same age and interest. </a:t>
            </a:r>
          </a:p>
          <a:p>
            <a:pPr rtl="0">
              <a:spcBef>
                <a:spcPts val="0"/>
              </a:spcBef>
              <a:spcAft>
                <a:spcPts val="0"/>
              </a:spcAft>
              <a:buNone/>
            </a:pPr>
            <a:r>
              <a:rPr lang="en" sz="1500">
                <a:solidFill>
                  <a:srgbClr val="000000"/>
                </a:solidFill>
              </a:rPr>
              <a:t>As a first visitor, I want to </a:t>
            </a:r>
            <a:r>
              <a:rPr lang="en" sz="1500" u="sng">
                <a:solidFill>
                  <a:srgbClr val="9900FF"/>
                </a:solidFill>
              </a:rPr>
              <a:t>see</a:t>
            </a:r>
            <a:r>
              <a:rPr lang="en" sz="1500">
                <a:solidFill>
                  <a:srgbClr val="000000"/>
                </a:solidFill>
              </a:rPr>
              <a:t> the pictures/images so that I can exchange information about the classes. </a:t>
            </a:r>
          </a:p>
          <a:p>
            <a:pPr rtl="0">
              <a:spcBef>
                <a:spcPts val="0"/>
              </a:spcBef>
              <a:spcAft>
                <a:spcPts val="0"/>
              </a:spcAft>
              <a:buNone/>
            </a:pPr>
            <a:r>
              <a:rPr lang="en" sz="1500">
                <a:solidFill>
                  <a:srgbClr val="000000"/>
                </a:solidFill>
              </a:rPr>
              <a:t>As a user, I want to </a:t>
            </a:r>
            <a:r>
              <a:rPr lang="en" sz="1500" u="sng">
                <a:solidFill>
                  <a:srgbClr val="9900FF"/>
                </a:solidFill>
              </a:rPr>
              <a:t>share my hobbies / my favorites</a:t>
            </a:r>
            <a:r>
              <a:rPr lang="en" sz="1500" u="sng">
                <a:solidFill>
                  <a:srgbClr val="000000"/>
                </a:solidFill>
              </a:rPr>
              <a:t> </a:t>
            </a:r>
            <a:r>
              <a:rPr lang="en" sz="1500">
                <a:solidFill>
                  <a:srgbClr val="000000"/>
                </a:solidFill>
              </a:rPr>
              <a:t>so that we can get to know each other more. </a:t>
            </a:r>
          </a:p>
          <a:p>
            <a:pPr rtl="0">
              <a:spcBef>
                <a:spcPts val="0"/>
              </a:spcBef>
              <a:spcAft>
                <a:spcPts val="0"/>
              </a:spcAft>
              <a:buNone/>
            </a:pPr>
            <a:r>
              <a:rPr lang="en" sz="1500">
                <a:solidFill>
                  <a:srgbClr val="000000"/>
                </a:solidFill>
              </a:rPr>
              <a:t>As a user, I want to </a:t>
            </a:r>
            <a:r>
              <a:rPr lang="en" sz="1500" u="sng">
                <a:solidFill>
                  <a:srgbClr val="9900FF"/>
                </a:solidFill>
              </a:rPr>
              <a:t>give a grade(rate)</a:t>
            </a:r>
            <a:r>
              <a:rPr lang="en" sz="1500">
                <a:solidFill>
                  <a:srgbClr val="000000"/>
                </a:solidFill>
              </a:rPr>
              <a:t> so that  I can I can express my opinion and I can show my interest.</a:t>
            </a:r>
          </a:p>
          <a:p>
            <a:pPr rtl="0">
              <a:spcBef>
                <a:spcPts val="0"/>
              </a:spcBef>
              <a:spcAft>
                <a:spcPts val="0"/>
              </a:spcAft>
              <a:buNone/>
            </a:pPr>
            <a:r>
              <a:rPr lang="en" sz="1500">
                <a:solidFill>
                  <a:srgbClr val="000000"/>
                </a:solidFill>
              </a:rPr>
              <a:t>As a user, I want to </a:t>
            </a:r>
            <a:r>
              <a:rPr lang="en" sz="1500" u="sng">
                <a:solidFill>
                  <a:srgbClr val="9900FF"/>
                </a:solidFill>
              </a:rPr>
              <a:t>create a tag</a:t>
            </a:r>
            <a:r>
              <a:rPr lang="en" sz="1500" u="sng">
                <a:solidFill>
                  <a:srgbClr val="000000"/>
                </a:solidFill>
              </a:rPr>
              <a:t> </a:t>
            </a:r>
            <a:r>
              <a:rPr lang="en" sz="1500">
                <a:solidFill>
                  <a:srgbClr val="000000"/>
                </a:solidFill>
              </a:rPr>
              <a:t>for the images so that my classmate can go through images easily.</a:t>
            </a:r>
          </a:p>
          <a:p>
            <a:pPr rtl="0">
              <a:spcBef>
                <a:spcPts val="0"/>
              </a:spcBef>
              <a:spcAft>
                <a:spcPts val="0"/>
              </a:spcAft>
              <a:buNone/>
            </a:pPr>
            <a:r>
              <a:rPr lang="en" sz="1500">
                <a:solidFill>
                  <a:srgbClr val="000000"/>
                </a:solidFill>
              </a:rPr>
              <a:t>As a visitor/ user, I would like to </a:t>
            </a:r>
            <a:r>
              <a:rPr lang="en" sz="1500" u="sng">
                <a:solidFill>
                  <a:srgbClr val="9900FF"/>
                </a:solidFill>
              </a:rPr>
              <a:t>save images in a gallery(album)</a:t>
            </a:r>
            <a:r>
              <a:rPr lang="en" sz="1500">
                <a:solidFill>
                  <a:srgbClr val="9900FF"/>
                </a:solidFill>
              </a:rPr>
              <a:t> </a:t>
            </a:r>
            <a:r>
              <a:rPr lang="en" sz="1500">
                <a:solidFill>
                  <a:srgbClr val="000000"/>
                </a:solidFill>
              </a:rPr>
              <a:t>so that I can see them and share pictures later.</a:t>
            </a:r>
          </a:p>
          <a:p>
            <a:pPr rtl="0">
              <a:spcBef>
                <a:spcPts val="0"/>
              </a:spcBef>
              <a:spcAft>
                <a:spcPts val="0"/>
              </a:spcAft>
              <a:buNone/>
            </a:pPr>
            <a:r>
              <a:rPr lang="en" sz="1500">
                <a:solidFill>
                  <a:srgbClr val="000000"/>
                </a:solidFill>
              </a:rPr>
              <a:t>As a user, I want to </a:t>
            </a:r>
            <a:r>
              <a:rPr lang="en" sz="1500" u="sng">
                <a:solidFill>
                  <a:srgbClr val="9900FF"/>
                </a:solidFill>
              </a:rPr>
              <a:t>comment</a:t>
            </a:r>
            <a:r>
              <a:rPr lang="en" sz="1500">
                <a:solidFill>
                  <a:srgbClr val="9900FF"/>
                </a:solidFill>
              </a:rPr>
              <a:t> </a:t>
            </a:r>
            <a:r>
              <a:rPr lang="en" sz="1500">
                <a:solidFill>
                  <a:srgbClr val="000000"/>
                </a:solidFill>
              </a:rPr>
              <a:t>on pictures so that I can give them feedbacks and detail information. </a:t>
            </a:r>
          </a:p>
          <a:p>
            <a:pPr rtl="0">
              <a:spcBef>
                <a:spcPts val="0"/>
              </a:spcBef>
              <a:spcAft>
                <a:spcPts val="0"/>
              </a:spcAft>
              <a:buNone/>
            </a:pPr>
            <a:r>
              <a:rPr lang="en" sz="1500">
                <a:solidFill>
                  <a:srgbClr val="000000"/>
                </a:solidFill>
              </a:rPr>
              <a:t>As a user, I would like to</a:t>
            </a:r>
            <a:r>
              <a:rPr lang="en" sz="1500">
                <a:solidFill>
                  <a:srgbClr val="9900FF"/>
                </a:solidFill>
              </a:rPr>
              <a:t> </a:t>
            </a:r>
            <a:r>
              <a:rPr lang="en" sz="1500" u="sng">
                <a:solidFill>
                  <a:srgbClr val="9900FF"/>
                </a:solidFill>
              </a:rPr>
              <a:t>see the images organized and categorized into different categories </a:t>
            </a:r>
            <a:r>
              <a:rPr lang="en" sz="1500">
                <a:solidFill>
                  <a:srgbClr val="000000"/>
                </a:solidFill>
              </a:rPr>
              <a:t>depending on the nature of images so that I can find images easily.</a:t>
            </a:r>
          </a:p>
          <a:p>
            <a:pPr lvl="0" rtl="0">
              <a:spcBef>
                <a:spcPts val="0"/>
              </a:spcBef>
              <a:spcAft>
                <a:spcPts val="0"/>
              </a:spcAft>
              <a:buNone/>
            </a:pPr>
            <a:r>
              <a:rPr lang="en" sz="1500">
                <a:solidFill>
                  <a:srgbClr val="000000"/>
                </a:solidFill>
              </a:rPr>
              <a:t>As a user, I want to </a:t>
            </a:r>
            <a:r>
              <a:rPr lang="en" sz="1500" u="sng">
                <a:solidFill>
                  <a:srgbClr val="9900FF"/>
                </a:solidFill>
              </a:rPr>
              <a:t>delete the files from my gallery(album) </a:t>
            </a:r>
            <a:r>
              <a:rPr lang="en" sz="1500">
                <a:solidFill>
                  <a:srgbClr val="000000"/>
                </a:solidFill>
              </a:rPr>
              <a:t>so that I can keep some images only which I need.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66" name="Shape 66"/>
        <p:cNvGrpSpPr/>
        <p:nvPr/>
      </p:nvGrpSpPr>
      <p:grpSpPr>
        <a:xfrm>
          <a:off x="0" y="0"/>
          <a:ext cx="0" cy="0"/>
          <a:chOff x="0" y="0"/>
          <a:chExt cx="0" cy="0"/>
        </a:xfrm>
      </p:grpSpPr>
      <p:sp>
        <p:nvSpPr>
          <p:cNvPr id="67" name="Shape 67"/>
          <p:cNvSpPr txBox="1"/>
          <p:nvPr>
            <p:ph idx="1" type="body"/>
          </p:nvPr>
        </p:nvSpPr>
        <p:spPr>
          <a:xfrm>
            <a:off x="183674" y="885725"/>
            <a:ext cx="1253400" cy="3695099"/>
          </a:xfrm>
          <a:prstGeom prst="rect">
            <a:avLst/>
          </a:prstGeom>
        </p:spPr>
        <p:txBody>
          <a:bodyPr anchorCtr="0" anchor="ctr" bIns="91425" lIns="91425" rIns="91425" tIns="91425">
            <a:noAutofit/>
          </a:bodyPr>
          <a:lstStyle/>
          <a:p>
            <a:pPr rtl="0">
              <a:spcBef>
                <a:spcPts val="0"/>
              </a:spcBef>
              <a:buNone/>
            </a:pPr>
            <a:r>
              <a:rPr lang="en" sz="3600"/>
              <a:t>  ER</a:t>
            </a:r>
          </a:p>
          <a:p>
            <a:pPr>
              <a:spcBef>
                <a:spcPts val="0"/>
              </a:spcBef>
              <a:buNone/>
            </a:pPr>
            <a:r>
              <a:rPr lang="en" sz="2500"/>
              <a:t>Model</a:t>
            </a:r>
            <a:br>
              <a:rPr lang="en"/>
            </a:br>
          </a:p>
        </p:txBody>
      </p:sp>
      <p:pic>
        <p:nvPicPr>
          <p:cNvPr id="68" name="Shape 68"/>
          <p:cNvPicPr preferRelativeResize="0"/>
          <p:nvPr/>
        </p:nvPicPr>
        <p:blipFill>
          <a:blip r:embed="rId3">
            <a:alphaModFix/>
          </a:blip>
          <a:stretch>
            <a:fillRect/>
          </a:stretch>
        </p:blipFill>
        <p:spPr>
          <a:xfrm>
            <a:off x="1622525" y="5375"/>
            <a:ext cx="7521477" cy="51434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p:nvPr/>
        </p:nvSpPr>
        <p:spPr>
          <a:xfrm>
            <a:off x="443025" y="3992400"/>
            <a:ext cx="5478600" cy="1032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 name="Shape 74"/>
          <p:cNvSpPr/>
          <p:nvPr/>
        </p:nvSpPr>
        <p:spPr>
          <a:xfrm>
            <a:off x="3220100" y="2875000"/>
            <a:ext cx="5813400" cy="1166999"/>
          </a:xfrm>
          <a:prstGeom prst="rect">
            <a:avLst/>
          </a:prstGeom>
          <a:solidFill>
            <a:srgbClr val="99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 name="Shape 75"/>
          <p:cNvSpPr/>
          <p:nvPr/>
        </p:nvSpPr>
        <p:spPr>
          <a:xfrm>
            <a:off x="399800" y="918600"/>
            <a:ext cx="4754400" cy="2117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 name="Shape 76"/>
          <p:cNvSpPr txBox="1"/>
          <p:nvPr>
            <p:ph type="title"/>
          </p:nvPr>
        </p:nvSpPr>
        <p:spPr>
          <a:xfrm>
            <a:off x="311700" y="208475"/>
            <a:ext cx="8520599" cy="626100"/>
          </a:xfrm>
          <a:prstGeom prst="rect">
            <a:avLst/>
          </a:prstGeom>
        </p:spPr>
        <p:txBody>
          <a:bodyPr anchorCtr="0" anchor="t" bIns="91425" lIns="91425" rIns="91425" tIns="91425">
            <a:noAutofit/>
          </a:bodyPr>
          <a:lstStyle/>
          <a:p>
            <a:pPr rtl="0">
              <a:spcBef>
                <a:spcPts val="0"/>
              </a:spcBef>
              <a:buNone/>
            </a:pPr>
            <a:r>
              <a:rPr lang="en"/>
              <a:t>  File Upload</a:t>
            </a:r>
          </a:p>
        </p:txBody>
      </p:sp>
      <p:pic>
        <p:nvPicPr>
          <p:cNvPr id="77" name="Shape 77"/>
          <p:cNvPicPr preferRelativeResize="0"/>
          <p:nvPr/>
        </p:nvPicPr>
        <p:blipFill>
          <a:blip r:embed="rId3">
            <a:alphaModFix/>
          </a:blip>
          <a:stretch>
            <a:fillRect/>
          </a:stretch>
        </p:blipFill>
        <p:spPr>
          <a:xfrm>
            <a:off x="507085" y="967112"/>
            <a:ext cx="4543425" cy="2000250"/>
          </a:xfrm>
          <a:prstGeom prst="rect">
            <a:avLst/>
          </a:prstGeom>
          <a:noFill/>
          <a:ln>
            <a:noFill/>
          </a:ln>
        </p:spPr>
      </p:pic>
      <p:pic>
        <p:nvPicPr>
          <p:cNvPr id="78" name="Shape 78"/>
          <p:cNvPicPr preferRelativeResize="0"/>
          <p:nvPr/>
        </p:nvPicPr>
        <p:blipFill>
          <a:blip r:embed="rId4">
            <a:alphaModFix/>
          </a:blip>
          <a:stretch>
            <a:fillRect/>
          </a:stretch>
        </p:blipFill>
        <p:spPr>
          <a:xfrm>
            <a:off x="3326823" y="2937825"/>
            <a:ext cx="5631074" cy="1032375"/>
          </a:xfrm>
          <a:prstGeom prst="rect">
            <a:avLst/>
          </a:prstGeom>
          <a:noFill/>
          <a:ln>
            <a:noFill/>
          </a:ln>
        </p:spPr>
      </p:pic>
      <p:pic>
        <p:nvPicPr>
          <p:cNvPr id="79" name="Shape 79"/>
          <p:cNvPicPr preferRelativeResize="0"/>
          <p:nvPr/>
        </p:nvPicPr>
        <p:blipFill>
          <a:blip r:embed="rId5">
            <a:alphaModFix/>
          </a:blip>
          <a:stretch>
            <a:fillRect/>
          </a:stretch>
        </p:blipFill>
        <p:spPr>
          <a:xfrm>
            <a:off x="572425" y="4115087"/>
            <a:ext cx="5219700" cy="847725"/>
          </a:xfrm>
          <a:prstGeom prst="rect">
            <a:avLst/>
          </a:prstGeom>
          <a:noFill/>
          <a:ln>
            <a:noFill/>
          </a:ln>
        </p:spPr>
      </p:pic>
      <p:sp>
        <p:nvSpPr>
          <p:cNvPr id="80" name="Shape 80"/>
          <p:cNvSpPr/>
          <p:nvPr/>
        </p:nvSpPr>
        <p:spPr>
          <a:xfrm rot="5400000">
            <a:off x="5548700" y="2027925"/>
            <a:ext cx="567299" cy="545699"/>
          </a:xfrm>
          <a:prstGeom prst="bentArrow">
            <a:avLst>
              <a:gd fmla="val 25000" name="adj1"/>
              <a:gd fmla="val 25000" name="adj2"/>
              <a:gd fmla="val 25000" name="adj3"/>
              <a:gd fmla="val 43750"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 name="Shape 81"/>
          <p:cNvSpPr/>
          <p:nvPr/>
        </p:nvSpPr>
        <p:spPr>
          <a:xfrm rot="9191465">
            <a:off x="6014281" y="4266139"/>
            <a:ext cx="567385" cy="545651"/>
          </a:xfrm>
          <a:prstGeom prst="bentArrow">
            <a:avLst>
              <a:gd fmla="val 25000" name="adj1"/>
              <a:gd fmla="val 25000" name="adj2"/>
              <a:gd fmla="val 25000" name="adj3"/>
              <a:gd fmla="val 43750"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2" name="Shape 82"/>
          <p:cNvSpPr txBox="1"/>
          <p:nvPr/>
        </p:nvSpPr>
        <p:spPr>
          <a:xfrm>
            <a:off x="5919275" y="410750"/>
            <a:ext cx="2971499" cy="20964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pPr>
            <a:r>
              <a:rPr b="1" lang="en"/>
              <a:t>Enctype attribute </a:t>
            </a:r>
            <a:r>
              <a:rPr lang="en"/>
              <a:t>: multipart/form-data</a:t>
            </a:r>
          </a:p>
          <a:p>
            <a:pPr indent="-228600" lvl="0" marL="457200" rtl="0">
              <a:lnSpc>
                <a:spcPct val="115000"/>
              </a:lnSpc>
              <a:spcBef>
                <a:spcPts val="0"/>
              </a:spcBef>
            </a:pPr>
            <a:r>
              <a:rPr b="1" lang="en"/>
              <a:t>Method : </a:t>
            </a:r>
            <a:r>
              <a:rPr lang="en"/>
              <a:t>POST</a:t>
            </a:r>
          </a:p>
          <a:p>
            <a:pPr indent="-228600" lvl="0" marL="457200" rtl="0">
              <a:lnSpc>
                <a:spcPct val="115000"/>
              </a:lnSpc>
              <a:spcBef>
                <a:spcPts val="0"/>
              </a:spcBef>
            </a:pPr>
            <a:r>
              <a:rPr lang="en"/>
              <a:t>The </a:t>
            </a:r>
            <a:r>
              <a:rPr b="1" lang="en"/>
              <a:t>servlet(version="3.1") :</a:t>
            </a:r>
          </a:p>
          <a:p>
            <a:pPr indent="0" lvl="0" marL="457200" rtl="0">
              <a:lnSpc>
                <a:spcPct val="115000"/>
              </a:lnSpc>
              <a:spcBef>
                <a:spcPts val="0"/>
              </a:spcBef>
              <a:buNone/>
            </a:pPr>
            <a:r>
              <a:rPr lang="en"/>
              <a:t>using standard API provided</a:t>
            </a:r>
            <a:r>
              <a:rPr lang="en">
                <a:hlinkClick r:id="rId6"/>
              </a:rPr>
              <a:t>   </a:t>
            </a:r>
            <a:r>
              <a:rPr lang="en" u="sng">
                <a:solidFill>
                  <a:schemeClr val="hlink"/>
                </a:solidFill>
                <a:hlinkClick r:id="rId7"/>
              </a:rPr>
              <a:t>HttpServletRequest#getPart()</a:t>
            </a:r>
            <a:r>
              <a:rPr lang="en"/>
              <a:t> to collect the individual multipart form data items </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p:nvPr/>
        </p:nvSpPr>
        <p:spPr>
          <a:xfrm>
            <a:off x="4527650" y="1142825"/>
            <a:ext cx="4355700" cy="3719699"/>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8" name="Shape 88"/>
          <p:cNvSpPr/>
          <p:nvPr/>
        </p:nvSpPr>
        <p:spPr>
          <a:xfrm>
            <a:off x="311700" y="1142825"/>
            <a:ext cx="4135800" cy="3719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9" name="Shape 89"/>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Connect MariaDB to Netbean</a:t>
            </a:r>
          </a:p>
        </p:txBody>
      </p:sp>
      <p:pic>
        <p:nvPicPr>
          <p:cNvPr id="90" name="Shape 90"/>
          <p:cNvPicPr preferRelativeResize="0"/>
          <p:nvPr/>
        </p:nvPicPr>
        <p:blipFill>
          <a:blip r:embed="rId3">
            <a:alphaModFix/>
          </a:blip>
          <a:stretch>
            <a:fillRect/>
          </a:stretch>
        </p:blipFill>
        <p:spPr>
          <a:xfrm>
            <a:off x="4603850" y="1308725"/>
            <a:ext cx="4229398" cy="3374825"/>
          </a:xfrm>
          <a:prstGeom prst="rect">
            <a:avLst/>
          </a:prstGeom>
          <a:noFill/>
          <a:ln>
            <a:noFill/>
          </a:ln>
        </p:spPr>
      </p:pic>
      <p:pic>
        <p:nvPicPr>
          <p:cNvPr id="91" name="Shape 91"/>
          <p:cNvPicPr preferRelativeResize="0"/>
          <p:nvPr/>
        </p:nvPicPr>
        <p:blipFill>
          <a:blip r:embed="rId4">
            <a:alphaModFix/>
          </a:blip>
          <a:stretch>
            <a:fillRect/>
          </a:stretch>
        </p:blipFill>
        <p:spPr>
          <a:xfrm>
            <a:off x="333100" y="1208250"/>
            <a:ext cx="4031924" cy="1724025"/>
          </a:xfrm>
          <a:prstGeom prst="rect">
            <a:avLst/>
          </a:prstGeom>
          <a:noFill/>
          <a:ln>
            <a:noFill/>
          </a:ln>
        </p:spPr>
      </p:pic>
      <p:sp>
        <p:nvSpPr>
          <p:cNvPr id="92" name="Shape 92"/>
          <p:cNvSpPr txBox="1"/>
          <p:nvPr/>
        </p:nvSpPr>
        <p:spPr>
          <a:xfrm>
            <a:off x="308162" y="3043925"/>
            <a:ext cx="4081799" cy="1818599"/>
          </a:xfrm>
          <a:prstGeom prst="rect">
            <a:avLst/>
          </a:prstGeom>
          <a:noFill/>
          <a:ln>
            <a:noFill/>
          </a:ln>
        </p:spPr>
        <p:txBody>
          <a:bodyPr anchorCtr="0" anchor="t" bIns="91425" lIns="91425" rIns="91425" tIns="91425">
            <a:noAutofit/>
          </a:bodyPr>
          <a:lstStyle/>
          <a:p>
            <a:pPr rtl="0">
              <a:spcBef>
                <a:spcPts val="0"/>
              </a:spcBef>
              <a:buNone/>
            </a:pPr>
            <a:r>
              <a:rPr lang="en" sz="1200"/>
              <a:t> emf = Persistence.createEntityManagerFactory("WebApplication2PU");</a:t>
            </a:r>
          </a:p>
          <a:p>
            <a:pPr rtl="0">
              <a:spcBef>
                <a:spcPts val="0"/>
              </a:spcBef>
              <a:buNone/>
            </a:pPr>
            <a:r>
              <a:rPr lang="en" sz="1200"/>
              <a:t>em = emf.createEntityManager();</a:t>
            </a:r>
          </a:p>
          <a:p>
            <a:pPr rtl="0">
              <a:spcBef>
                <a:spcPts val="0"/>
              </a:spcBef>
              <a:buNone/>
            </a:pPr>
            <a:r>
              <a:rPr lang="en" sz="1200"/>
              <a:t> List&lt;Person&gt; person = em.createNamedQuery("Person.findAll").getResultList();</a:t>
            </a:r>
          </a:p>
          <a:p>
            <a:pPr rtl="0">
              <a:spcBef>
                <a:spcPts val="0"/>
              </a:spcBef>
              <a:buNone/>
            </a:pPr>
            <a:r>
              <a:rPr lang="en" sz="1200"/>
              <a:t>   for (Person p : person) {</a:t>
            </a:r>
          </a:p>
          <a:p>
            <a:pPr rtl="0">
              <a:spcBef>
                <a:spcPts val="0"/>
              </a:spcBef>
              <a:buNone/>
            </a:pPr>
            <a:r>
              <a:rPr lang="en" sz="1200"/>
              <a:t>         out.println("&lt;h1&gt;" + p.getFname() + "&lt;/h1&gt;");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p:nvPr/>
        </p:nvSpPr>
        <p:spPr>
          <a:xfrm>
            <a:off x="4959800" y="4269275"/>
            <a:ext cx="572699" cy="346799"/>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8" name="Shape 98"/>
          <p:cNvSpPr txBox="1"/>
          <p:nvPr>
            <p:ph type="title"/>
          </p:nvPr>
        </p:nvSpPr>
        <p:spPr>
          <a:xfrm>
            <a:off x="265500" y="132900"/>
            <a:ext cx="4045199" cy="842999"/>
          </a:xfrm>
          <a:prstGeom prst="rect">
            <a:avLst/>
          </a:prstGeom>
        </p:spPr>
        <p:txBody>
          <a:bodyPr anchorCtr="0" anchor="b" bIns="91425" lIns="91425" rIns="91425" tIns="91425">
            <a:noAutofit/>
          </a:bodyPr>
          <a:lstStyle/>
          <a:p>
            <a:pPr>
              <a:spcBef>
                <a:spcPts val="0"/>
              </a:spcBef>
              <a:buNone/>
            </a:pPr>
            <a:r>
              <a:rPr lang="en"/>
              <a:t>Persona</a:t>
            </a:r>
          </a:p>
        </p:txBody>
      </p:sp>
      <p:sp>
        <p:nvSpPr>
          <p:cNvPr id="99" name="Shape 99"/>
          <p:cNvSpPr txBox="1"/>
          <p:nvPr>
            <p:ph idx="1" type="body"/>
          </p:nvPr>
        </p:nvSpPr>
        <p:spPr>
          <a:xfrm>
            <a:off x="4666100" y="418900"/>
            <a:ext cx="4404299" cy="4197299"/>
          </a:xfrm>
          <a:prstGeom prst="rect">
            <a:avLst/>
          </a:prstGeom>
          <a:solidFill>
            <a:schemeClr val="dk1"/>
          </a:solidFill>
        </p:spPr>
        <p:txBody>
          <a:bodyPr anchorCtr="0" anchor="ctr" bIns="91425" lIns="91425" rIns="91425" tIns="91425">
            <a:noAutofit/>
          </a:bodyPr>
          <a:lstStyle/>
          <a:p>
            <a:pPr rtl="0">
              <a:spcBef>
                <a:spcPts val="0"/>
              </a:spcBef>
              <a:buNone/>
            </a:pPr>
            <a:r>
              <a:t/>
            </a:r>
            <a:endParaRPr b="1" sz="1100">
              <a:solidFill>
                <a:srgbClr val="000000"/>
              </a:solidFill>
              <a:latin typeface="Arial"/>
              <a:ea typeface="Arial"/>
              <a:cs typeface="Arial"/>
              <a:sym typeface="Arial"/>
            </a:endParaRPr>
          </a:p>
          <a:p>
            <a:pPr rtl="0">
              <a:spcBef>
                <a:spcPts val="0"/>
              </a:spcBef>
              <a:buNone/>
            </a:pPr>
            <a:r>
              <a:t/>
            </a:r>
            <a:endParaRPr b="1">
              <a:solidFill>
                <a:srgbClr val="000000"/>
              </a:solidFill>
              <a:latin typeface="Arial"/>
              <a:ea typeface="Arial"/>
              <a:cs typeface="Arial"/>
              <a:sym typeface="Arial"/>
            </a:endParaRPr>
          </a:p>
          <a:p>
            <a:pPr rtl="0">
              <a:spcBef>
                <a:spcPts val="0"/>
              </a:spcBef>
              <a:buNone/>
            </a:pPr>
            <a:r>
              <a:t/>
            </a:r>
            <a:endParaRPr b="1">
              <a:solidFill>
                <a:srgbClr val="000000"/>
              </a:solidFill>
              <a:latin typeface="Arial"/>
              <a:ea typeface="Arial"/>
              <a:cs typeface="Arial"/>
              <a:sym typeface="Arial"/>
            </a:endParaRPr>
          </a:p>
          <a:p>
            <a:pPr rtl="0">
              <a:spcBef>
                <a:spcPts val="0"/>
              </a:spcBef>
              <a:buNone/>
            </a:pPr>
            <a:r>
              <a:rPr b="1" lang="en">
                <a:solidFill>
                  <a:srgbClr val="000000"/>
                </a:solidFill>
                <a:latin typeface="Arial"/>
                <a:ea typeface="Arial"/>
                <a:cs typeface="Arial"/>
                <a:sym typeface="Arial"/>
              </a:rPr>
              <a:t>Lara’s story</a:t>
            </a:r>
          </a:p>
          <a:p>
            <a:pPr rtl="0">
              <a:spcBef>
                <a:spcPts val="0"/>
              </a:spcBef>
              <a:buNone/>
            </a:pPr>
            <a:r>
              <a:rPr lang="en" sz="1200">
                <a:solidFill>
                  <a:srgbClr val="000000"/>
                </a:solidFill>
                <a:latin typeface="Arial"/>
                <a:ea typeface="Arial"/>
                <a:cs typeface="Arial"/>
                <a:sym typeface="Arial"/>
              </a:rPr>
              <a:t>Lara is a great passionate photographer and blogger who likes to hangout with her friends. She is studying IT  and one of the her future plan is going as an exchange to another country. She likes to make new friends from all over the world to share her photos,blogs and also decide which school offers the best opportunities.</a:t>
            </a:r>
          </a:p>
          <a:p>
            <a:pPr rtl="0">
              <a:spcBef>
                <a:spcPts val="0"/>
              </a:spcBef>
              <a:buNone/>
            </a:pPr>
            <a:r>
              <a:rPr b="1" lang="en">
                <a:solidFill>
                  <a:srgbClr val="000000"/>
                </a:solidFill>
                <a:latin typeface="Arial"/>
                <a:ea typeface="Arial"/>
                <a:cs typeface="Arial"/>
                <a:sym typeface="Arial"/>
              </a:rPr>
              <a:t>Key Goal</a:t>
            </a:r>
          </a:p>
          <a:p>
            <a:pPr indent="-304800" lvl="0" marL="457200" rtl="0">
              <a:spcBef>
                <a:spcPts val="0"/>
              </a:spcBef>
              <a:buClr>
                <a:srgbClr val="222222"/>
              </a:buClr>
              <a:buSzPct val="100000"/>
              <a:buFont typeface="Arial"/>
              <a:buChar char="●"/>
            </a:pPr>
            <a:r>
              <a:rPr lang="en" sz="1200">
                <a:solidFill>
                  <a:srgbClr val="222222"/>
                </a:solidFill>
                <a:latin typeface="Arial"/>
                <a:ea typeface="Arial"/>
                <a:cs typeface="Arial"/>
                <a:sym typeface="Arial"/>
              </a:rPr>
              <a:t>has different categories(sport, nature, fashion,…)</a:t>
            </a:r>
          </a:p>
          <a:p>
            <a:pPr indent="-304800" lvl="0" marL="457200" rtl="0">
              <a:spcBef>
                <a:spcPts val="0"/>
              </a:spcBef>
              <a:buClr>
                <a:srgbClr val="222222"/>
              </a:buClr>
              <a:buSzPct val="100000"/>
              <a:buFont typeface="Arial"/>
              <a:buChar char="●"/>
            </a:pPr>
            <a:r>
              <a:rPr lang="en" sz="1200">
                <a:solidFill>
                  <a:srgbClr val="222222"/>
                </a:solidFill>
                <a:latin typeface="Arial"/>
                <a:ea typeface="Arial"/>
                <a:cs typeface="Arial"/>
                <a:sym typeface="Arial"/>
              </a:rPr>
              <a:t>has Tinder-like dashbord for each category</a:t>
            </a:r>
          </a:p>
          <a:p>
            <a:pPr indent="-304800" lvl="0" marL="457200" rtl="0">
              <a:spcBef>
                <a:spcPts val="0"/>
              </a:spcBef>
              <a:buClr>
                <a:srgbClr val="222222"/>
              </a:buClr>
              <a:buSzPct val="100000"/>
              <a:buFont typeface="Arial"/>
              <a:buChar char="●"/>
            </a:pPr>
            <a:r>
              <a:rPr lang="en" sz="1200">
                <a:solidFill>
                  <a:srgbClr val="222222"/>
                </a:solidFill>
                <a:latin typeface="Arial"/>
                <a:ea typeface="Arial"/>
                <a:cs typeface="Arial"/>
                <a:sym typeface="Arial"/>
              </a:rPr>
              <a:t>Swipe pictures from different users from the category according to their interests.</a:t>
            </a:r>
          </a:p>
          <a:p>
            <a:pPr indent="-304800" lvl="0" marL="457200" rtl="0">
              <a:spcBef>
                <a:spcPts val="0"/>
              </a:spcBef>
              <a:buClr>
                <a:srgbClr val="222222"/>
              </a:buClr>
              <a:buSzPct val="100000"/>
              <a:buFont typeface="Arial"/>
              <a:buChar char="●"/>
            </a:pPr>
            <a:r>
              <a:rPr lang="en" sz="1200">
                <a:solidFill>
                  <a:srgbClr val="222222"/>
                </a:solidFill>
                <a:latin typeface="Arial"/>
                <a:ea typeface="Arial"/>
                <a:cs typeface="Arial"/>
                <a:sym typeface="Arial"/>
              </a:rPr>
              <a:t>Get a match and talk more</a:t>
            </a:r>
          </a:p>
          <a:p>
            <a:pPr rtl="0">
              <a:spcBef>
                <a:spcPts val="0"/>
              </a:spcBef>
              <a:buNone/>
            </a:pPr>
            <a:r>
              <a:t/>
            </a:r>
            <a:endParaRPr sz="1200">
              <a:solidFill>
                <a:srgbClr val="373E4D"/>
              </a:solidFill>
              <a:highlight>
                <a:srgbClr val="E0EDFF"/>
              </a:highlight>
              <a:latin typeface="Arial"/>
              <a:ea typeface="Arial"/>
              <a:cs typeface="Arial"/>
              <a:sym typeface="Arial"/>
            </a:endParaRPr>
          </a:p>
          <a:p>
            <a:pPr rtl="0">
              <a:spcBef>
                <a:spcPts val="0"/>
              </a:spcBef>
              <a:buNone/>
            </a:pPr>
            <a:r>
              <a:t/>
            </a:r>
            <a:endParaRPr sz="1200">
              <a:solidFill>
                <a:srgbClr val="373E4D"/>
              </a:solidFill>
              <a:highlight>
                <a:srgbClr val="E0EDFF"/>
              </a:highlight>
              <a:latin typeface="Arial"/>
              <a:ea typeface="Arial"/>
              <a:cs typeface="Arial"/>
              <a:sym typeface="Arial"/>
            </a:endParaRPr>
          </a:p>
          <a:p>
            <a:pPr rtl="0">
              <a:spcBef>
                <a:spcPts val="0"/>
              </a:spcBef>
              <a:buNone/>
            </a:pPr>
            <a:r>
              <a:t/>
            </a:r>
            <a:endParaRPr sz="1200">
              <a:solidFill>
                <a:srgbClr val="373E4D"/>
              </a:solidFill>
              <a:highlight>
                <a:srgbClr val="E0EDFF"/>
              </a:highlight>
              <a:latin typeface="Arial"/>
              <a:ea typeface="Arial"/>
              <a:cs typeface="Arial"/>
              <a:sym typeface="Arial"/>
            </a:endParaRPr>
          </a:p>
          <a:p>
            <a:pPr>
              <a:spcBef>
                <a:spcPts val="0"/>
              </a:spcBef>
              <a:buNone/>
            </a:pPr>
            <a:r>
              <a:t/>
            </a:r>
            <a:endParaRPr/>
          </a:p>
        </p:txBody>
      </p:sp>
      <p:pic>
        <p:nvPicPr>
          <p:cNvPr id="100" name="Shape 100"/>
          <p:cNvPicPr preferRelativeResize="0"/>
          <p:nvPr/>
        </p:nvPicPr>
        <p:blipFill>
          <a:blip r:embed="rId3">
            <a:alphaModFix/>
          </a:blip>
          <a:stretch>
            <a:fillRect/>
          </a:stretch>
        </p:blipFill>
        <p:spPr>
          <a:xfrm>
            <a:off x="419150" y="955100"/>
            <a:ext cx="3782099" cy="3053916"/>
          </a:xfrm>
          <a:prstGeom prst="rect">
            <a:avLst/>
          </a:prstGeom>
          <a:noFill/>
          <a:ln>
            <a:noFill/>
          </a:ln>
        </p:spPr>
      </p:pic>
      <p:sp>
        <p:nvSpPr>
          <p:cNvPr id="101" name="Shape 101"/>
          <p:cNvSpPr txBox="1"/>
          <p:nvPr/>
        </p:nvSpPr>
        <p:spPr>
          <a:xfrm>
            <a:off x="419150" y="4054150"/>
            <a:ext cx="3782099" cy="570600"/>
          </a:xfrm>
          <a:prstGeom prst="rect">
            <a:avLst/>
          </a:prstGeom>
          <a:noFill/>
          <a:ln>
            <a:noFill/>
          </a:ln>
        </p:spPr>
        <p:txBody>
          <a:bodyPr anchorCtr="0" anchor="t" bIns="91425" lIns="91425" rIns="91425" tIns="91425">
            <a:noAutofit/>
          </a:bodyPr>
          <a:lstStyle/>
          <a:p>
            <a:pPr rtl="0">
              <a:spcBef>
                <a:spcPts val="0"/>
              </a:spcBef>
              <a:buNone/>
            </a:pPr>
            <a:r>
              <a:rPr lang="en">
                <a:solidFill>
                  <a:srgbClr val="E06666"/>
                </a:solidFill>
              </a:rPr>
              <a:t>AGE</a:t>
            </a:r>
            <a:r>
              <a:rPr lang="en"/>
              <a:t>: 21 </a:t>
            </a:r>
          </a:p>
          <a:p>
            <a:pPr rtl="0">
              <a:spcBef>
                <a:spcPts val="0"/>
              </a:spcBef>
              <a:buNone/>
            </a:pPr>
            <a:r>
              <a:rPr lang="en">
                <a:solidFill>
                  <a:srgbClr val="E06666"/>
                </a:solidFill>
              </a:rPr>
              <a:t>OCCUPATION</a:t>
            </a:r>
            <a:r>
              <a:rPr lang="en"/>
              <a:t> : Student </a:t>
            </a:r>
          </a:p>
          <a:p>
            <a:pPr rtl="0">
              <a:spcBef>
                <a:spcPts val="0"/>
              </a:spcBef>
              <a:buNone/>
            </a:pPr>
            <a:r>
              <a:rPr lang="en">
                <a:solidFill>
                  <a:srgbClr val="E06666"/>
                </a:solidFill>
              </a:rPr>
              <a:t>LOCATION</a:t>
            </a:r>
            <a:r>
              <a:rPr lang="en"/>
              <a:t>: Vanha maantie 6</a:t>
            </a:r>
          </a:p>
          <a:p>
            <a:pPr rtl="0">
              <a:spcBef>
                <a:spcPts val="0"/>
              </a:spcBef>
              <a:buNone/>
            </a:pPr>
            <a:r>
              <a:rPr lang="en">
                <a:solidFill>
                  <a:srgbClr val="E06666"/>
                </a:solidFill>
              </a:rPr>
              <a:t>STATUS</a:t>
            </a:r>
            <a:r>
              <a:rPr lang="en"/>
              <a:t>: Single</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p:nvPr/>
        </p:nvSpPr>
        <p:spPr>
          <a:xfrm>
            <a:off x="2831425" y="0"/>
            <a:ext cx="6272400" cy="5202900"/>
          </a:xfrm>
          <a:prstGeom prst="rect">
            <a:avLst/>
          </a:prstGeom>
          <a:solidFill>
            <a:schemeClr val="dk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7" name="Shape 107"/>
          <p:cNvSpPr txBox="1"/>
          <p:nvPr>
            <p:ph type="title"/>
          </p:nvPr>
        </p:nvSpPr>
        <p:spPr>
          <a:xfrm>
            <a:off x="311700" y="2193900"/>
            <a:ext cx="2807999" cy="755699"/>
          </a:xfrm>
          <a:prstGeom prst="rect">
            <a:avLst/>
          </a:prstGeom>
        </p:spPr>
        <p:txBody>
          <a:bodyPr anchorCtr="0" anchor="b" bIns="91425" lIns="91425" rIns="91425" tIns="91425">
            <a:noAutofit/>
          </a:bodyPr>
          <a:lstStyle/>
          <a:p>
            <a:pPr lvl="0" rtl="0">
              <a:spcBef>
                <a:spcPts val="0"/>
              </a:spcBef>
              <a:buNone/>
            </a:pPr>
            <a:r>
              <a:rPr lang="en" sz="3000"/>
              <a:t>Thank you</a:t>
            </a:r>
          </a:p>
        </p:txBody>
      </p:sp>
      <p:sp>
        <p:nvSpPr>
          <p:cNvPr id="108" name="Shape 108"/>
          <p:cNvSpPr txBox="1"/>
          <p:nvPr>
            <p:ph idx="1" type="body"/>
          </p:nvPr>
        </p:nvSpPr>
        <p:spPr>
          <a:xfrm>
            <a:off x="311700" y="1391377"/>
            <a:ext cx="2807999" cy="3179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pic>
        <p:nvPicPr>
          <p:cNvPr id="109" name="Shape 109"/>
          <p:cNvPicPr preferRelativeResize="0"/>
          <p:nvPr/>
        </p:nvPicPr>
        <p:blipFill>
          <a:blip r:embed="rId3">
            <a:alphaModFix/>
          </a:blip>
          <a:stretch>
            <a:fillRect/>
          </a:stretch>
        </p:blipFill>
        <p:spPr>
          <a:xfrm>
            <a:off x="3119700" y="0"/>
            <a:ext cx="6024751" cy="52029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