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7151" userDrawn="1">
          <p15:clr>
            <a:srgbClr val="A4A3A4"/>
          </p15:clr>
        </p15:guide>
        <p15:guide id="3" pos="6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20AF"/>
    <a:srgbClr val="FFD400"/>
    <a:srgbClr val="FF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69"/>
    <p:restoredTop sz="50000"/>
  </p:normalViewPr>
  <p:slideViewPr>
    <p:cSldViewPr snapToGrid="0" snapToObjects="1">
      <p:cViewPr varScale="1">
        <p:scale>
          <a:sx n="65" d="100"/>
          <a:sy n="65" d="100"/>
        </p:scale>
        <p:origin x="1200" y="200"/>
      </p:cViewPr>
      <p:guideLst>
        <p:guide pos="3840"/>
        <p:guide pos="7151"/>
        <p:guide pos="61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C35EC-DF90-1F4A-8274-991BE07C5180}" type="datetimeFigureOut">
              <a:rPr kumimoji="1" lang="zh-CN" altLang="en-US" smtClean="0"/>
              <a:t>19/7/7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94628-AA8E-914D-A89A-7634E577A8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9894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94628-AA8E-914D-A89A-7634E577A8D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5640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94628-AA8E-914D-A89A-7634E577A8D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624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94628-AA8E-914D-A89A-7634E577A8D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7114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0B18-609B-0447-B891-9BB531E758E7}" type="datetimeFigureOut">
              <a:rPr kumimoji="1" lang="zh-CN" altLang="en-US" smtClean="0"/>
              <a:t>19/7/7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7E65-0A80-B242-8D3F-884255C51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9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0B18-609B-0447-B891-9BB531E758E7}" type="datetimeFigureOut">
              <a:rPr kumimoji="1" lang="zh-CN" altLang="en-US" smtClean="0"/>
              <a:t>19/7/7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7E65-0A80-B242-8D3F-884255C51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073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0B18-609B-0447-B891-9BB531E758E7}" type="datetimeFigureOut">
              <a:rPr kumimoji="1" lang="zh-CN" altLang="en-US" smtClean="0"/>
              <a:t>19/7/7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7E65-0A80-B242-8D3F-884255C51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55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0B18-609B-0447-B891-9BB531E758E7}" type="datetimeFigureOut">
              <a:rPr kumimoji="1" lang="zh-CN" altLang="en-US" smtClean="0"/>
              <a:t>19/7/7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7E65-0A80-B242-8D3F-884255C51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30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0B18-609B-0447-B891-9BB531E758E7}" type="datetimeFigureOut">
              <a:rPr kumimoji="1" lang="zh-CN" altLang="en-US" smtClean="0"/>
              <a:t>19/7/7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7E65-0A80-B242-8D3F-884255C51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37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0B18-609B-0447-B891-9BB531E758E7}" type="datetimeFigureOut">
              <a:rPr kumimoji="1" lang="zh-CN" altLang="en-US" smtClean="0"/>
              <a:t>19/7/7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7E65-0A80-B242-8D3F-884255C51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526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0B18-609B-0447-B891-9BB531E758E7}" type="datetimeFigureOut">
              <a:rPr kumimoji="1" lang="zh-CN" altLang="en-US" smtClean="0"/>
              <a:t>19/7/7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7E65-0A80-B242-8D3F-884255C51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493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0B18-609B-0447-B891-9BB531E758E7}" type="datetimeFigureOut">
              <a:rPr kumimoji="1" lang="zh-CN" altLang="en-US" smtClean="0"/>
              <a:t>19/7/7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7E65-0A80-B242-8D3F-884255C51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502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0B18-609B-0447-B891-9BB531E758E7}" type="datetimeFigureOut">
              <a:rPr kumimoji="1" lang="zh-CN" altLang="en-US" smtClean="0"/>
              <a:t>19/7/7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7E65-0A80-B242-8D3F-884255C51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240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0B18-609B-0447-B891-9BB531E758E7}" type="datetimeFigureOut">
              <a:rPr kumimoji="1" lang="zh-CN" altLang="en-US" smtClean="0"/>
              <a:t>19/7/7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7E65-0A80-B242-8D3F-884255C51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762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0B18-609B-0447-B891-9BB531E758E7}" type="datetimeFigureOut">
              <a:rPr kumimoji="1" lang="zh-CN" altLang="en-US" smtClean="0"/>
              <a:t>19/7/7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7E65-0A80-B242-8D3F-884255C51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738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90B18-609B-0447-B891-9BB531E758E7}" type="datetimeFigureOut">
              <a:rPr kumimoji="1" lang="zh-CN" altLang="en-US" smtClean="0"/>
              <a:t>19/7/7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77E65-0A80-B242-8D3F-884255C51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229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 51"/>
          <p:cNvGrpSpPr/>
          <p:nvPr/>
        </p:nvGrpSpPr>
        <p:grpSpPr>
          <a:xfrm>
            <a:off x="713232" y="384047"/>
            <a:ext cx="10006426" cy="5142442"/>
            <a:chOff x="713232" y="384047"/>
            <a:chExt cx="10006426" cy="5142442"/>
          </a:xfrm>
          <a:blipFill>
            <a:blip r:embed="rId3"/>
            <a:stretch>
              <a:fillRect/>
            </a:stretch>
          </a:blipFill>
        </p:grpSpPr>
        <p:sp>
          <p:nvSpPr>
            <p:cNvPr id="5" name="圆角矩形 4"/>
            <p:cNvSpPr/>
            <p:nvPr/>
          </p:nvSpPr>
          <p:spPr>
            <a:xfrm rot="2700000">
              <a:off x="713232" y="384048"/>
              <a:ext cx="1078992" cy="10789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rot="2700000">
              <a:off x="6645844" y="384048"/>
              <a:ext cx="1078992" cy="10789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 rot="2700000">
              <a:off x="5138928" y="384047"/>
              <a:ext cx="1078992" cy="10789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rot="2700000">
              <a:off x="3632013" y="384047"/>
              <a:ext cx="1078992" cy="10789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rot="2700000">
              <a:off x="2163117" y="384047"/>
              <a:ext cx="1078992" cy="10789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 rot="2700000">
              <a:off x="1438175" y="1403043"/>
              <a:ext cx="1078992" cy="10789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 rot="2700000">
              <a:off x="7389797" y="1403043"/>
              <a:ext cx="1078992" cy="10789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 rot="2700000">
              <a:off x="5901891" y="1403042"/>
              <a:ext cx="1078992" cy="10789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 rot="2700000">
              <a:off x="4356956" y="1403042"/>
              <a:ext cx="1078992" cy="10789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 rot="2700000">
              <a:off x="2888060" y="1403042"/>
              <a:ext cx="1078992" cy="10789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 rot="2700000">
              <a:off x="2163117" y="2422036"/>
              <a:ext cx="1078992" cy="10789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zh-CN" altLang="en-US"/>
            </a:p>
          </p:txBody>
        </p:sp>
        <p:sp>
          <p:nvSpPr>
            <p:cNvPr id="35" name="圆角矩形 34"/>
            <p:cNvSpPr/>
            <p:nvPr/>
          </p:nvSpPr>
          <p:spPr>
            <a:xfrm rot="2700000">
              <a:off x="8133750" y="2422036"/>
              <a:ext cx="1078992" cy="10789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zh-CN" altLang="en-US"/>
            </a:p>
          </p:txBody>
        </p:sp>
        <p:sp>
          <p:nvSpPr>
            <p:cNvPr id="36" name="圆角矩形 35"/>
            <p:cNvSpPr/>
            <p:nvPr/>
          </p:nvSpPr>
          <p:spPr>
            <a:xfrm rot="2700000">
              <a:off x="6645844" y="2422035"/>
              <a:ext cx="1078992" cy="10789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zh-CN" altLang="en-US"/>
            </a:p>
          </p:txBody>
        </p:sp>
        <p:sp>
          <p:nvSpPr>
            <p:cNvPr id="37" name="圆角矩形 36"/>
            <p:cNvSpPr/>
            <p:nvPr/>
          </p:nvSpPr>
          <p:spPr>
            <a:xfrm rot="2700000">
              <a:off x="5138928" y="2422035"/>
              <a:ext cx="1078992" cy="10789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zh-CN" altLang="en-US"/>
            </a:p>
          </p:txBody>
        </p:sp>
        <p:sp>
          <p:nvSpPr>
            <p:cNvPr id="38" name="圆角矩形 37"/>
            <p:cNvSpPr/>
            <p:nvPr/>
          </p:nvSpPr>
          <p:spPr>
            <a:xfrm rot="2700000">
              <a:off x="3632013" y="2422035"/>
              <a:ext cx="1078992" cy="10789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zh-CN" altLang="en-US"/>
            </a:p>
          </p:txBody>
        </p:sp>
        <p:sp>
          <p:nvSpPr>
            <p:cNvPr id="39" name="圆角矩形 38"/>
            <p:cNvSpPr/>
            <p:nvPr/>
          </p:nvSpPr>
          <p:spPr>
            <a:xfrm rot="2700000">
              <a:off x="2888060" y="3434767"/>
              <a:ext cx="1078992" cy="10789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2700000">
              <a:off x="8877704" y="3434767"/>
              <a:ext cx="1078992" cy="10789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zh-CN" altLang="en-US"/>
            </a:p>
          </p:txBody>
        </p:sp>
        <p:sp>
          <p:nvSpPr>
            <p:cNvPr id="41" name="圆角矩形 40"/>
            <p:cNvSpPr/>
            <p:nvPr/>
          </p:nvSpPr>
          <p:spPr>
            <a:xfrm rot="2700000">
              <a:off x="7389797" y="3434766"/>
              <a:ext cx="1078992" cy="10789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zh-CN" altLang="en-US"/>
            </a:p>
          </p:txBody>
        </p:sp>
        <p:sp>
          <p:nvSpPr>
            <p:cNvPr id="42" name="圆角矩形 41"/>
            <p:cNvSpPr/>
            <p:nvPr/>
          </p:nvSpPr>
          <p:spPr>
            <a:xfrm rot="2700000">
              <a:off x="5825852" y="3434766"/>
              <a:ext cx="1078992" cy="10789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zh-CN" altLang="en-US"/>
            </a:p>
          </p:txBody>
        </p:sp>
        <p:sp>
          <p:nvSpPr>
            <p:cNvPr id="43" name="圆角矩形 42"/>
            <p:cNvSpPr/>
            <p:nvPr/>
          </p:nvSpPr>
          <p:spPr>
            <a:xfrm rot="2700000">
              <a:off x="4356956" y="3434766"/>
              <a:ext cx="1078992" cy="10789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zh-CN" altLang="en-US"/>
            </a:p>
          </p:txBody>
        </p:sp>
        <p:sp>
          <p:nvSpPr>
            <p:cNvPr id="44" name="圆角矩形 43"/>
            <p:cNvSpPr/>
            <p:nvPr/>
          </p:nvSpPr>
          <p:spPr>
            <a:xfrm rot="2700000">
              <a:off x="3632013" y="4447497"/>
              <a:ext cx="1078992" cy="10789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zh-CN" altLang="en-US"/>
            </a:p>
          </p:txBody>
        </p:sp>
        <p:sp>
          <p:nvSpPr>
            <p:cNvPr id="45" name="圆角矩形 44"/>
            <p:cNvSpPr/>
            <p:nvPr/>
          </p:nvSpPr>
          <p:spPr>
            <a:xfrm rot="2700000">
              <a:off x="9640666" y="4447497"/>
              <a:ext cx="1078992" cy="10789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2700000">
              <a:off x="8133750" y="4447496"/>
              <a:ext cx="1078992" cy="10789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zh-CN" altLang="en-US"/>
            </a:p>
          </p:txBody>
        </p:sp>
        <p:sp>
          <p:nvSpPr>
            <p:cNvPr id="47" name="圆角矩形 46"/>
            <p:cNvSpPr/>
            <p:nvPr/>
          </p:nvSpPr>
          <p:spPr>
            <a:xfrm rot="2700000">
              <a:off x="6645844" y="4447496"/>
              <a:ext cx="1078992" cy="10789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zh-CN" altLang="en-US"/>
            </a:p>
          </p:txBody>
        </p:sp>
        <p:sp>
          <p:nvSpPr>
            <p:cNvPr id="48" name="圆角矩形 47"/>
            <p:cNvSpPr/>
            <p:nvPr/>
          </p:nvSpPr>
          <p:spPr>
            <a:xfrm rot="2700000">
              <a:off x="5138928" y="4447496"/>
              <a:ext cx="1078992" cy="10789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7751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82663" y="1005840"/>
            <a:ext cx="10442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b="1" spc="300" dirty="0" smtClean="0">
                <a:solidFill>
                  <a:srgbClr val="FF0000"/>
                </a:solidFill>
                <a:latin typeface="Baoli SC" charset="-122"/>
                <a:ea typeface="Baoli SC" charset="-122"/>
                <a:cs typeface="Baoli SC" charset="-122"/>
              </a:rPr>
              <a:t>重要科研成果转化</a:t>
            </a:r>
            <a:endParaRPr kumimoji="1" lang="zh-CN" altLang="en-US" sz="4800" b="1" spc="300" dirty="0">
              <a:solidFill>
                <a:srgbClr val="FF0000"/>
              </a:solidFill>
              <a:latin typeface="Baoli SC" charset="-122"/>
              <a:ea typeface="Baoli SC" charset="-122"/>
              <a:cs typeface="Baoli SC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982663" y="4518765"/>
            <a:ext cx="2871215" cy="1343061"/>
          </a:xfrm>
          <a:prstGeom prst="roundRect">
            <a:avLst/>
          </a:prstGeom>
          <a:solidFill>
            <a:srgbClr val="3A20AF"/>
          </a:solidFill>
          <a:effectLst>
            <a:reflection stA="38000" endPos="3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spc="-15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《</a:t>
            </a:r>
            <a:r>
              <a:rPr kumimoji="1" lang="zh-CN" altLang="en-US" sz="2200" b="1" spc="-15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国家科技支撑计划</a:t>
            </a:r>
            <a:r>
              <a:rPr kumimoji="1" lang="en-US" altLang="zh-CN" sz="2200" b="1" spc="-15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》</a:t>
            </a:r>
            <a:endParaRPr kumimoji="1" lang="zh-CN" altLang="en-US" sz="2200" b="1" spc="-15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lnSpc>
                <a:spcPct val="200000"/>
              </a:lnSpc>
            </a:pPr>
            <a:r>
              <a:rPr kumimoji="1" lang="zh-CN" altLang="en-US" spc="-150" dirty="0" smtClean="0"/>
              <a:t>重点项目      </a:t>
            </a:r>
            <a:endParaRPr kumimoji="1" lang="zh-CN" altLang="en-US" spc="-150" dirty="0"/>
          </a:p>
        </p:txBody>
      </p:sp>
      <p:sp>
        <p:nvSpPr>
          <p:cNvPr id="10" name="圆角矩形 9"/>
          <p:cNvSpPr/>
          <p:nvPr/>
        </p:nvSpPr>
        <p:spPr>
          <a:xfrm>
            <a:off x="4959096" y="4518766"/>
            <a:ext cx="2938271" cy="1343061"/>
          </a:xfrm>
          <a:prstGeom prst="roundRect">
            <a:avLst/>
          </a:prstGeom>
          <a:solidFill>
            <a:srgbClr val="FFAA00"/>
          </a:solidFill>
          <a:effectLst>
            <a:reflection stA="45000" endPos="3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spc="-15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《</a:t>
            </a:r>
            <a:r>
              <a:rPr kumimoji="1" lang="zh-CN" altLang="en-US" sz="2200" b="1" spc="-15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国家科技支撑计划</a:t>
            </a:r>
            <a:r>
              <a:rPr kumimoji="1" lang="en-US" altLang="zh-CN" sz="2200" b="1" spc="-15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》</a:t>
            </a:r>
            <a:endParaRPr kumimoji="1" lang="zh-CN" altLang="en-US" sz="2200" b="1" spc="-15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lnSpc>
                <a:spcPct val="200000"/>
              </a:lnSpc>
            </a:pPr>
            <a:r>
              <a:rPr kumimoji="1" lang="zh-CN" altLang="en-US" spc="-150" dirty="0" smtClean="0"/>
              <a:t>重点项目</a:t>
            </a:r>
            <a:endParaRPr kumimoji="1" lang="zh-CN" altLang="en-US" spc="-150" dirty="0"/>
          </a:p>
        </p:txBody>
      </p:sp>
      <p:sp>
        <p:nvSpPr>
          <p:cNvPr id="11" name="圆角矩形 10"/>
          <p:cNvSpPr/>
          <p:nvPr/>
        </p:nvSpPr>
        <p:spPr>
          <a:xfrm>
            <a:off x="8536221" y="4518764"/>
            <a:ext cx="2889017" cy="1343061"/>
          </a:xfrm>
          <a:prstGeom prst="roundRect">
            <a:avLst/>
          </a:prstGeom>
          <a:solidFill>
            <a:srgbClr val="FFD400"/>
          </a:solidFill>
          <a:effectLst>
            <a:reflection stA="45000" endPos="37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spc="-15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《</a:t>
            </a:r>
            <a:r>
              <a:rPr kumimoji="1" lang="zh-CN" altLang="en-US" sz="2200" spc="-15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国家科技支撑计划</a:t>
            </a:r>
            <a:r>
              <a:rPr kumimoji="1" lang="en-US" altLang="zh-CN" sz="2200" spc="-15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》</a:t>
            </a:r>
            <a:endParaRPr kumimoji="1" lang="zh-CN" altLang="en-US" sz="2200" spc="-15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lnSpc>
                <a:spcPct val="200000"/>
              </a:lnSpc>
            </a:pPr>
            <a:r>
              <a:rPr kumimoji="1" lang="zh-CN" altLang="en-US" spc="-150" dirty="0" smtClean="0"/>
              <a:t>重点项目</a:t>
            </a:r>
            <a:endParaRPr kumimoji="1" lang="zh-CN" altLang="en-US" spc="-15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4" y="2271003"/>
            <a:ext cx="1813593" cy="181359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204" y="2271004"/>
            <a:ext cx="1813591" cy="181359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932" y="2271003"/>
            <a:ext cx="1813591" cy="181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355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32</Words>
  <Application>Microsoft Macintosh PowerPoint</Application>
  <PresentationFormat>宽屏</PresentationFormat>
  <Paragraphs>11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Baoli SC</vt:lpstr>
      <vt:lpstr>Calibri</vt:lpstr>
      <vt:lpstr>Calibri Light</vt:lpstr>
      <vt:lpstr>宋体</vt:lpstr>
      <vt:lpstr>Arial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11</cp:revision>
  <dcterms:created xsi:type="dcterms:W3CDTF">2019-07-07T01:58:32Z</dcterms:created>
  <dcterms:modified xsi:type="dcterms:W3CDTF">2019-07-07T09:43:26Z</dcterms:modified>
</cp:coreProperties>
</file>