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Linux虚拟文件系统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注册和安装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一、VFS相关数据结构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/>
            <a:r>
              <a:rPr lang="x-none" altLang="zh-CN" sz="2500"/>
              <a:t>文件系统类型file_system_type</a:t>
            </a:r>
            <a:endParaRPr lang="x-none" altLang="zh-CN" sz="2500"/>
          </a:p>
          <a:p>
            <a:pPr marL="457200" indent="-457200">
              <a:buNone/>
            </a:pPr>
            <a:r>
              <a:rPr lang="x-none" altLang="zh-CN" sz="2500"/>
              <a:t>	所有已经注册的文件系统都存放在一个file_systems变量所指的文件系统链表中(next)。</a:t>
            </a:r>
            <a:endParaRPr lang="x-none" altLang="zh-CN" sz="2500"/>
          </a:p>
          <a:p>
            <a:pPr marL="457200" indent="-457200">
              <a:buNone/>
            </a:pPr>
            <a:r>
              <a:rPr lang="x-none" altLang="zh-CN" sz="2500"/>
              <a:t>      函数指针get_sb指向具体文件系统的超级块读取函数。</a:t>
            </a:r>
            <a:endParaRPr lang="x-none" altLang="zh-CN" sz="25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zh-CN" sz="2500"/>
              <a:t>已安装文件系统描述符vfsmount结构</a:t>
            </a:r>
            <a:endParaRPr lang="x-none" altLang="zh-CN" sz="2500"/>
          </a:p>
          <a:p>
            <a:pPr marL="0" indent="0">
              <a:buFont typeface="Arial" panose="02080604020202020204" charset="0"/>
              <a:buNone/>
            </a:pPr>
            <a:r>
              <a:rPr lang="x-none" altLang="zh-CN" sz="2500"/>
              <a:t>     所有vfsmount的实例都存放在mount_hashtable数组中(mnt_list)。</a:t>
            </a:r>
            <a:endParaRPr lang="x-none" altLang="zh-CN" sz="2500"/>
          </a:p>
          <a:p>
            <a:pPr marL="0" indent="0">
              <a:buFont typeface="Arial" panose="02080604020202020204" charset="0"/>
              <a:buNone/>
            </a:pPr>
            <a:r>
              <a:rPr lang="x-none" altLang="zh-CN" sz="2500"/>
              <a:t>     该结构指出文件系统的超级块，挂载点目录，根目录，在其下安装的文件系统等等。</a:t>
            </a:r>
            <a:endParaRPr lang="x-none" altLang="zh-CN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一、</a:t>
            </a:r>
            <a:r>
              <a:rPr lang="x-none" altLang="zh-CN">
                <a:sym typeface="+mn-ea"/>
              </a:rPr>
              <a:t>VFS相关数据结构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457200" indent="-457200"/>
            <a:r>
              <a:rPr lang="x-none" altLang="zh-CN"/>
              <a:t>进程命名空间namespace结构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所有进程都有一个namespace结构，大多数进程通常共享init进程的namespace。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namespace结构中list字段用于保存安装在此命名空间下的文件系统的链表的头。vfsmount结构中mnt_list指向相邻元素。</a:t>
            </a:r>
            <a:endParaRPr lang="x-none" altLang="zh-CN"/>
          </a:p>
          <a:p>
            <a:pPr marL="457200" indent="-457200"/>
            <a:r>
              <a:rPr lang="x-none" altLang="zh-CN">
                <a:sym typeface="+mn-ea"/>
              </a:rPr>
              <a:t>超级块super_block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     所有超级块都存放在以super_blocks为头的双向链表中(s_list)。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     s_fs_info字段指向属于具体文件系统的超级块信息。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一、</a:t>
            </a:r>
            <a:r>
              <a:rPr lang="x-none" altLang="zh-CN">
                <a:sym typeface="+mn-ea"/>
              </a:rPr>
              <a:t>VFS相关数据结构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zh-CN"/>
              <a:t>进行路径名称查找所用数据结构nameidata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在安装过程中存放挂载点目录项dentry，挂载点目录项的已安装文件系统描述符vfsmount对象的指针。</a:t>
            </a:r>
            <a:endParaRPr lang="x-none" altLang="zh-CN"/>
          </a:p>
          <a:p>
            <a:pPr marL="457200" indent="-457200"/>
            <a:r>
              <a:rPr lang="x-none" altLang="zh-CN"/>
              <a:t>其它数据结构inode，fs_struct，file_struct等。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二、文件系统注册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zh-CN"/>
              <a:t>文件系统系统可以被静态编译到内核中，也可以编译程动态加载模块，在需要时加载到内核中。</a:t>
            </a:r>
            <a:endParaRPr lang="x-none" altLang="zh-CN"/>
          </a:p>
          <a:p>
            <a:pPr marL="457200" indent="-457200"/>
            <a:r>
              <a:rPr lang="x-none" altLang="zh-CN"/>
              <a:t>文件系统注册过程就是创建一个与该文件系统对应的file_system_type结构，然后将其加入到file_systems链表中。</a:t>
            </a:r>
            <a:endParaRPr lang="x-none" altLang="zh-CN"/>
          </a:p>
          <a:p>
            <a:pPr marL="457200" indent="-457200"/>
            <a:r>
              <a:rPr lang="x-none" altLang="zh-CN"/>
              <a:t>注册时执行函数register_filesystem();在安装模块时被模块初始化函数调用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三、根文件系统的安装过程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zh-CN"/>
              <a:t>在系统启动过程中由startup_32()函数完成内核的解压，一些寄存器的基本初始化后调用start_kernel()函数完成内核初始化工资。并在此过程中安装根文件系统。</a:t>
            </a:r>
            <a:endParaRPr lang="x-none" altLang="zh-CN"/>
          </a:p>
          <a:p>
            <a:pPr marL="457200" indent="-457200"/>
            <a:endParaRPr lang="x-none" altLang="zh-CN"/>
          </a:p>
          <a:p>
            <a:pPr marL="457200" indent="-457200"/>
            <a:r>
              <a:rPr lang="x-none" altLang="zh-CN"/>
              <a:t>跟文件系统的安装分为两个部分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1、安装特殊文件系统rootfs，该文件系统提供一个作为初始安装点的空目录。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2、在空目录上挂载实际跟文件系统。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三、根文件系统的安装过程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zh-CN"/>
              <a:t>安装文件系统的过程就是创建和修改一些内核数据结构。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Kingsoft Office WPP</Application>
  <PresentationFormat>宽屏</PresentationFormat>
  <Paragraphs>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</dc:creator>
  <cp:lastModifiedBy>fly</cp:lastModifiedBy>
  <cp:revision>8</cp:revision>
  <dcterms:created xsi:type="dcterms:W3CDTF">2016-02-25T23:07:01Z</dcterms:created>
  <dcterms:modified xsi:type="dcterms:W3CDTF">2016-02-25T23:07:01Z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