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25A92-10C5-4B49-B237-8521114204D2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84090-CE61-4E75-BFFF-451ADD9C9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7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4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66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8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6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5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85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05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95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84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0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55A0-DCF3-4AA0-8F37-48D0C0A0A10C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DC9B-68BF-4EE5-B2EF-0AE303D14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6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546075" y="704674"/>
            <a:ext cx="1035232" cy="32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START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1187041" y="3120920"/>
            <a:ext cx="1753299" cy="788565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Has Loaded?</a:t>
            </a:r>
          </a:p>
        </p:txBody>
      </p:sp>
      <p:cxnSp>
        <p:nvCxnSpPr>
          <p:cNvPr id="8" name="Connector: Curved 7"/>
          <p:cNvCxnSpPr>
            <a:cxnSpLocks/>
            <a:stCxn id="6" idx="1"/>
            <a:endCxn id="12" idx="2"/>
          </p:cNvCxnSpPr>
          <p:nvPr/>
        </p:nvCxnSpPr>
        <p:spPr>
          <a:xfrm rot="10800000" flipH="1">
            <a:off x="1187041" y="2135429"/>
            <a:ext cx="444616" cy="1379775"/>
          </a:xfrm>
          <a:prstGeom prst="curvedConnector3">
            <a:avLst>
              <a:gd name="adj1" fmla="val -665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1046" y="34902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1902" y="31209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2" name="Oval 11"/>
          <p:cNvSpPr/>
          <p:nvPr/>
        </p:nvSpPr>
        <p:spPr>
          <a:xfrm>
            <a:off x="1631657" y="1703394"/>
            <a:ext cx="864068" cy="8640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LOADING</a:t>
            </a:r>
          </a:p>
        </p:txBody>
      </p:sp>
      <p:cxnSp>
        <p:nvCxnSpPr>
          <p:cNvPr id="17" name="Straight Arrow Connector 16"/>
          <p:cNvCxnSpPr>
            <a:stCxn id="4" idx="2"/>
            <a:endCxn id="12" idx="0"/>
          </p:cNvCxnSpPr>
          <p:nvPr/>
        </p:nvCxnSpPr>
        <p:spPr>
          <a:xfrm>
            <a:off x="2063691" y="1031846"/>
            <a:ext cx="0" cy="67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6" idx="0"/>
          </p:cNvCxnSpPr>
          <p:nvPr/>
        </p:nvCxnSpPr>
        <p:spPr>
          <a:xfrm>
            <a:off x="2063691" y="2567462"/>
            <a:ext cx="0" cy="55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816988" y="3083168"/>
            <a:ext cx="864068" cy="8640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HOUSE</a:t>
            </a:r>
          </a:p>
          <a:p>
            <a:pPr algn="ctr"/>
            <a:r>
              <a:rPr lang="en-GB" sz="800" dirty="0"/>
              <a:t>SCREEN</a:t>
            </a: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940340" y="3515202"/>
            <a:ext cx="876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946080" y="3083168"/>
            <a:ext cx="864068" cy="8640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ACTIVE</a:t>
            </a:r>
          </a:p>
          <a:p>
            <a:pPr algn="ctr"/>
            <a:r>
              <a:rPr lang="en-GB" sz="800" dirty="0"/>
              <a:t>ROOM</a:t>
            </a:r>
          </a:p>
          <a:p>
            <a:pPr algn="ctr"/>
            <a:r>
              <a:rPr lang="en-GB" sz="800" dirty="0"/>
              <a:t>SCREEN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30533" y="3237022"/>
            <a:ext cx="1166070" cy="556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User clicks room</a:t>
            </a:r>
          </a:p>
        </p:txBody>
      </p:sp>
      <p:cxnSp>
        <p:nvCxnSpPr>
          <p:cNvPr id="31" name="Straight Arrow Connector 30"/>
          <p:cNvCxnSpPr>
            <a:stCxn id="25" idx="6"/>
            <a:endCxn id="29" idx="1"/>
          </p:cNvCxnSpPr>
          <p:nvPr/>
        </p:nvCxnSpPr>
        <p:spPr>
          <a:xfrm>
            <a:off x="4681056" y="3515202"/>
            <a:ext cx="549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3"/>
            <a:endCxn id="28" idx="2"/>
          </p:cNvCxnSpPr>
          <p:nvPr/>
        </p:nvCxnSpPr>
        <p:spPr>
          <a:xfrm>
            <a:off x="6396603" y="3515202"/>
            <a:ext cx="549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30533" y="2402483"/>
            <a:ext cx="1166070" cy="556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User clicks outside room</a:t>
            </a:r>
          </a:p>
        </p:txBody>
      </p:sp>
      <p:cxnSp>
        <p:nvCxnSpPr>
          <p:cNvPr id="37" name="Connector: Curved 36"/>
          <p:cNvCxnSpPr>
            <a:stCxn id="28" idx="0"/>
            <a:endCxn id="35" idx="3"/>
          </p:cNvCxnSpPr>
          <p:nvPr/>
        </p:nvCxnSpPr>
        <p:spPr>
          <a:xfrm rot="16200000" flipV="1">
            <a:off x="6686107" y="2391160"/>
            <a:ext cx="402505" cy="981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/>
          <p:cNvCxnSpPr>
            <a:stCxn id="35" idx="1"/>
            <a:endCxn id="25" idx="0"/>
          </p:cNvCxnSpPr>
          <p:nvPr/>
        </p:nvCxnSpPr>
        <p:spPr>
          <a:xfrm rot="10800000" flipV="1">
            <a:off x="4249023" y="2680662"/>
            <a:ext cx="981511" cy="4025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59624" y="3237022"/>
            <a:ext cx="1166070" cy="556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User clicks on item</a:t>
            </a:r>
          </a:p>
        </p:txBody>
      </p:sp>
      <p:sp>
        <p:nvSpPr>
          <p:cNvPr id="43" name="Oval 42"/>
          <p:cNvSpPr/>
          <p:nvPr/>
        </p:nvSpPr>
        <p:spPr>
          <a:xfrm>
            <a:off x="8510625" y="4334526"/>
            <a:ext cx="864068" cy="8640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ITEM</a:t>
            </a:r>
          </a:p>
          <a:p>
            <a:pPr algn="ctr"/>
            <a:r>
              <a:rPr lang="en-GB" sz="800" dirty="0"/>
              <a:t>DESC.</a:t>
            </a:r>
          </a:p>
          <a:p>
            <a:pPr algn="ctr"/>
            <a:r>
              <a:rPr lang="en-GB" sz="800" dirty="0"/>
              <a:t>OVERLAY</a:t>
            </a:r>
          </a:p>
        </p:txBody>
      </p:sp>
      <p:cxnSp>
        <p:nvCxnSpPr>
          <p:cNvPr id="45" name="Straight Arrow Connector 44"/>
          <p:cNvCxnSpPr>
            <a:stCxn id="28" idx="6"/>
            <a:endCxn id="42" idx="1"/>
          </p:cNvCxnSpPr>
          <p:nvPr/>
        </p:nvCxnSpPr>
        <p:spPr>
          <a:xfrm>
            <a:off x="7810148" y="3515202"/>
            <a:ext cx="54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43" idx="0"/>
          </p:cNvCxnSpPr>
          <p:nvPr/>
        </p:nvCxnSpPr>
        <p:spPr>
          <a:xfrm>
            <a:off x="8942659" y="3793382"/>
            <a:ext cx="0" cy="54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795079" y="4488380"/>
            <a:ext cx="1166070" cy="556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User closes overlay</a:t>
            </a:r>
          </a:p>
        </p:txBody>
      </p:sp>
      <p:cxnSp>
        <p:nvCxnSpPr>
          <p:cNvPr id="50" name="Straight Arrow Connector 49"/>
          <p:cNvCxnSpPr>
            <a:stCxn id="43" idx="2"/>
            <a:endCxn id="48" idx="3"/>
          </p:cNvCxnSpPr>
          <p:nvPr/>
        </p:nvCxnSpPr>
        <p:spPr>
          <a:xfrm flipH="1">
            <a:off x="7961149" y="4766560"/>
            <a:ext cx="54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0"/>
            <a:endCxn id="28" idx="4"/>
          </p:cNvCxnSpPr>
          <p:nvPr/>
        </p:nvCxnSpPr>
        <p:spPr>
          <a:xfrm flipV="1">
            <a:off x="7378114" y="3947236"/>
            <a:ext cx="0" cy="54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139488" y="4488380"/>
            <a:ext cx="1166070" cy="556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ysClr val="windowText" lastClr="000000"/>
                </a:solidFill>
              </a:rPr>
              <a:t>User clicks on further info</a:t>
            </a:r>
          </a:p>
        </p:txBody>
      </p:sp>
      <p:cxnSp>
        <p:nvCxnSpPr>
          <p:cNvPr id="55" name="Straight Arrow Connector 54"/>
          <p:cNvCxnSpPr>
            <a:stCxn id="43" idx="6"/>
            <a:endCxn id="53" idx="1"/>
          </p:cNvCxnSpPr>
          <p:nvPr/>
        </p:nvCxnSpPr>
        <p:spPr>
          <a:xfrm>
            <a:off x="9374693" y="4766560"/>
            <a:ext cx="764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/>
          <p:cNvSpPr/>
          <p:nvPr/>
        </p:nvSpPr>
        <p:spPr>
          <a:xfrm>
            <a:off x="10204907" y="5680744"/>
            <a:ext cx="1035232" cy="32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END</a:t>
            </a:r>
          </a:p>
        </p:txBody>
      </p:sp>
      <p:cxnSp>
        <p:nvCxnSpPr>
          <p:cNvPr id="58" name="Straight Arrow Connector 57"/>
          <p:cNvCxnSpPr>
            <a:stCxn id="53" idx="2"/>
            <a:endCxn id="56" idx="0"/>
          </p:cNvCxnSpPr>
          <p:nvPr/>
        </p:nvCxnSpPr>
        <p:spPr>
          <a:xfrm>
            <a:off x="10722523" y="5044740"/>
            <a:ext cx="0" cy="6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2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2</cp:revision>
  <dcterms:created xsi:type="dcterms:W3CDTF">2017-04-03T12:04:42Z</dcterms:created>
  <dcterms:modified xsi:type="dcterms:W3CDTF">2017-04-03T12:14:02Z</dcterms:modified>
</cp:coreProperties>
</file>