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8" r:id="rId2"/>
    <p:sldId id="261" r:id="rId3"/>
    <p:sldId id="267" r:id="rId4"/>
    <p:sldId id="268" r:id="rId5"/>
    <p:sldId id="269" r:id="rId6"/>
    <p:sldId id="275" r:id="rId7"/>
    <p:sldId id="263" r:id="rId8"/>
    <p:sldId id="277" r:id="rId9"/>
    <p:sldId id="286" r:id="rId10"/>
    <p:sldId id="280" r:id="rId11"/>
    <p:sldId id="287" r:id="rId12"/>
    <p:sldId id="283" r:id="rId13"/>
    <p:sldId id="279" r:id="rId14"/>
    <p:sldId id="284" r:id="rId15"/>
    <p:sldId id="285" r:id="rId16"/>
    <p:sldId id="282" r:id="rId17"/>
    <p:sldId id="281" r:id="rId18"/>
    <p:sldId id="271" r:id="rId19"/>
    <p:sldId id="266" r:id="rId20"/>
    <p:sldId id="276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B2ECE-17FE-4E23-A18B-B1261C07F982}" v="34" dt="2020-12-02T17:24:3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102" d="100"/>
          <a:sy n="102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hivam" userId="56796ea4-ae5b-4e7c-988e-7f2e035a30fc" providerId="ADAL" clId="{7163E173-BAC2-4C0E-BB14-5401D7C3293A}"/>
    <pc:docChg chg="undo redo custSel mod addSld delSld modSld delMainMaster">
      <pc:chgData name="Singh, Shivam" userId="56796ea4-ae5b-4e7c-988e-7f2e035a30fc" providerId="ADAL" clId="{7163E173-BAC2-4C0E-BB14-5401D7C3293A}" dt="2020-10-07T07:28:30.641" v="3611" actId="1076"/>
      <pc:docMkLst>
        <pc:docMk/>
      </pc:docMkLst>
      <pc:sldChg chg="del">
        <pc:chgData name="Singh, Shivam" userId="56796ea4-ae5b-4e7c-988e-7f2e035a30fc" providerId="ADAL" clId="{7163E173-BAC2-4C0E-BB14-5401D7C3293A}" dt="2020-10-07T01:32:20.447" v="2034" actId="47"/>
        <pc:sldMkLst>
          <pc:docMk/>
          <pc:sldMk cId="3748667521" sldId="256"/>
        </pc:sldMkLst>
      </pc:sldChg>
      <pc:sldChg chg="del">
        <pc:chgData name="Singh, Shivam" userId="56796ea4-ae5b-4e7c-988e-7f2e035a30fc" providerId="ADAL" clId="{7163E173-BAC2-4C0E-BB14-5401D7C3293A}" dt="2020-10-07T01:32:21.322" v="2035" actId="47"/>
        <pc:sldMkLst>
          <pc:docMk/>
          <pc:sldMk cId="1683866232" sldId="257"/>
        </pc:sldMkLst>
      </pc:sldChg>
      <pc:sldChg chg="addSp modSp mod">
        <pc:chgData name="Singh, Shivam" userId="56796ea4-ae5b-4e7c-988e-7f2e035a30fc" providerId="ADAL" clId="{7163E173-BAC2-4C0E-BB14-5401D7C3293A}" dt="2020-10-07T07:28:30.641" v="3611" actId="1076"/>
        <pc:sldMkLst>
          <pc:docMk/>
          <pc:sldMk cId="917338031" sldId="258"/>
        </pc:sldMkLst>
        <pc:spChg chg="mod">
          <ac:chgData name="Singh, Shivam" userId="56796ea4-ae5b-4e7c-988e-7f2e035a30fc" providerId="ADAL" clId="{7163E173-BAC2-4C0E-BB14-5401D7C3293A}" dt="2020-10-07T07:22:31.828" v="3578" actId="20577"/>
          <ac:spMkLst>
            <pc:docMk/>
            <pc:sldMk cId="917338031" sldId="258"/>
            <ac:spMk id="3" creationId="{00000000-0000-0000-0000-000000000000}"/>
          </ac:spMkLst>
        </pc:spChg>
        <pc:spChg chg="add mod">
          <ac:chgData name="Singh, Shivam" userId="56796ea4-ae5b-4e7c-988e-7f2e035a30fc" providerId="ADAL" clId="{7163E173-BAC2-4C0E-BB14-5401D7C3293A}" dt="2020-10-07T07:25:02.850" v="3603" actId="113"/>
          <ac:spMkLst>
            <pc:docMk/>
            <pc:sldMk cId="917338031" sldId="258"/>
            <ac:spMk id="4" creationId="{66294599-2DEB-4C7D-B0FE-99587021ACA5}"/>
          </ac:spMkLst>
        </pc:spChg>
        <pc:picChg chg="add mod">
          <ac:chgData name="Singh, Shivam" userId="56796ea4-ae5b-4e7c-988e-7f2e035a30fc" providerId="ADAL" clId="{7163E173-BAC2-4C0E-BB14-5401D7C3293A}" dt="2020-10-07T07:28:30.641" v="3611" actId="1076"/>
          <ac:picMkLst>
            <pc:docMk/>
            <pc:sldMk cId="917338031" sldId="258"/>
            <ac:picMk id="6" creationId="{FFBF47E1-69ED-490C-A5DA-9B2D95E17041}"/>
          </ac:picMkLst>
        </pc:picChg>
      </pc:sldChg>
      <pc:sldChg chg="del">
        <pc:chgData name="Singh, Shivam" userId="56796ea4-ae5b-4e7c-988e-7f2e035a30fc" providerId="ADAL" clId="{7163E173-BAC2-4C0E-BB14-5401D7C3293A}" dt="2020-10-07T01:21:22.328" v="1969" actId="47"/>
        <pc:sldMkLst>
          <pc:docMk/>
          <pc:sldMk cId="1687865959" sldId="259"/>
        </pc:sldMkLst>
      </pc:sldChg>
      <pc:sldChg chg="addSp delSp modSp del mod modNotesTx">
        <pc:chgData name="Singh, Shivam" userId="56796ea4-ae5b-4e7c-988e-7f2e035a30fc" providerId="ADAL" clId="{7163E173-BAC2-4C0E-BB14-5401D7C3293A}" dt="2020-10-07T07:22:18.067" v="3577" actId="47"/>
        <pc:sldMkLst>
          <pc:docMk/>
          <pc:sldMk cId="1687865959" sldId="260"/>
        </pc:sldMkLst>
        <pc:spChg chg="mod">
          <ac:chgData name="Singh, Shivam" userId="56796ea4-ae5b-4e7c-988e-7f2e035a30fc" providerId="ADAL" clId="{7163E173-BAC2-4C0E-BB14-5401D7C3293A}" dt="2020-10-07T07:20:42.671" v="3575"/>
          <ac:spMkLst>
            <pc:docMk/>
            <pc:sldMk cId="1687865959" sldId="26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7:20:55.982" v="3576"/>
          <ac:spMkLst>
            <pc:docMk/>
            <pc:sldMk cId="1687865959" sldId="260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7T07:20:26.718" v="3573" actId="22"/>
          <ac:spMkLst>
            <pc:docMk/>
            <pc:sldMk cId="1687865959" sldId="260"/>
            <ac:spMk id="5" creationId="{6B35AF44-A6E3-44AA-8A32-386E4D826948}"/>
          </ac:spMkLst>
        </pc:spChg>
      </pc:sldChg>
      <pc:sldChg chg="modSp mod modNotesTx">
        <pc:chgData name="Singh, Shivam" userId="56796ea4-ae5b-4e7c-988e-7f2e035a30fc" providerId="ADAL" clId="{7163E173-BAC2-4C0E-BB14-5401D7C3293A}" dt="2020-10-07T06:20:03.761" v="3541" actId="20577"/>
        <pc:sldMkLst>
          <pc:docMk/>
          <pc:sldMk cId="310910240" sldId="261"/>
        </pc:sldMkLst>
        <pc:spChg chg="mod">
          <ac:chgData name="Singh, Shivam" userId="56796ea4-ae5b-4e7c-988e-7f2e035a30fc" providerId="ADAL" clId="{7163E173-BAC2-4C0E-BB14-5401D7C3293A}" dt="2020-10-06T18:57:16.439" v="5" actId="20577"/>
          <ac:spMkLst>
            <pc:docMk/>
            <pc:sldMk cId="310910240" sldId="261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20:03.761" v="3541" actId="20577"/>
          <ac:spMkLst>
            <pc:docMk/>
            <pc:sldMk cId="310910240" sldId="261"/>
            <ac:spMk id="3" creationId="{00000000-0000-0000-0000-000000000000}"/>
          </ac:spMkLst>
        </pc:spChg>
      </pc:sldChg>
      <pc:sldChg chg="modSp mod">
        <pc:chgData name="Singh, Shivam" userId="56796ea4-ae5b-4e7c-988e-7f2e035a30fc" providerId="ADAL" clId="{7163E173-BAC2-4C0E-BB14-5401D7C3293A}" dt="2020-10-07T01:35:05.259" v="2042" actId="6549"/>
        <pc:sldMkLst>
          <pc:docMk/>
          <pc:sldMk cId="2107021996" sldId="262"/>
        </pc:sldMkLst>
        <pc:spChg chg="mod">
          <ac:chgData name="Singh, Shivam" userId="56796ea4-ae5b-4e7c-988e-7f2e035a30fc" providerId="ADAL" clId="{7163E173-BAC2-4C0E-BB14-5401D7C3293A}" dt="2020-10-06T19:37:15.514" v="349" actId="12"/>
          <ac:spMkLst>
            <pc:docMk/>
            <pc:sldMk cId="2107021996" sldId="262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35:05.259" v="2042" actId="6549"/>
          <ac:spMkLst>
            <pc:docMk/>
            <pc:sldMk cId="2107021996" sldId="262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7163E173-BAC2-4C0E-BB14-5401D7C3293A}" dt="2020-10-07T03:32:20.435" v="3115" actId="47"/>
        <pc:sldMkLst>
          <pc:docMk/>
          <pc:sldMk cId="1176447448" sldId="263"/>
        </pc:sldMkLst>
      </pc:sldChg>
      <pc:sldChg chg="del">
        <pc:chgData name="Singh, Shivam" userId="56796ea4-ae5b-4e7c-988e-7f2e035a30fc" providerId="ADAL" clId="{7163E173-BAC2-4C0E-BB14-5401D7C3293A}" dt="2020-10-07T03:32:22.133" v="3116" actId="47"/>
        <pc:sldMkLst>
          <pc:docMk/>
          <pc:sldMk cId="879680992" sldId="264"/>
        </pc:sldMkLst>
      </pc:sldChg>
      <pc:sldChg chg="del">
        <pc:chgData name="Singh, Shivam" userId="56796ea4-ae5b-4e7c-988e-7f2e035a30fc" providerId="ADAL" clId="{7163E173-BAC2-4C0E-BB14-5401D7C3293A}" dt="2020-10-07T03:32:24.095" v="3117" actId="47"/>
        <pc:sldMkLst>
          <pc:docMk/>
          <pc:sldMk cId="1500594205" sldId="265"/>
        </pc:sldMkLst>
      </pc:sldChg>
      <pc:sldChg chg="modSp add mod modNotesTx">
        <pc:chgData name="Singh, Shivam" userId="56796ea4-ae5b-4e7c-988e-7f2e035a30fc" providerId="ADAL" clId="{7163E173-BAC2-4C0E-BB14-5401D7C3293A}" dt="2020-10-07T05:08:34.107" v="3508" actId="20577"/>
        <pc:sldMkLst>
          <pc:docMk/>
          <pc:sldMk cId="2194391395" sldId="266"/>
        </pc:sldMkLst>
        <pc:spChg chg="mod">
          <ac:chgData name="Singh, Shivam" userId="56796ea4-ae5b-4e7c-988e-7f2e035a30fc" providerId="ADAL" clId="{7163E173-BAC2-4C0E-BB14-5401D7C3293A}" dt="2020-10-06T21:33:06.691" v="926" actId="6549"/>
          <ac:spMkLst>
            <pc:docMk/>
            <pc:sldMk cId="2194391395" sldId="266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5:08:20.125" v="3507" actId="20577"/>
          <ac:spMkLst>
            <pc:docMk/>
            <pc:sldMk cId="2194391395" sldId="266"/>
            <ac:spMk id="3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6T21:33:14.666" v="931" actId="20577"/>
        <pc:sldMkLst>
          <pc:docMk/>
          <pc:sldMk cId="1276266942" sldId="267"/>
        </pc:sldMkLst>
        <pc:spChg chg="mod">
          <ac:chgData name="Singh, Shivam" userId="56796ea4-ae5b-4e7c-988e-7f2e035a30fc" providerId="ADAL" clId="{7163E173-BAC2-4C0E-BB14-5401D7C3293A}" dt="2020-10-06T21:33:14.666" v="931" actId="20577"/>
          <ac:spMkLst>
            <pc:docMk/>
            <pc:sldMk cId="1276266942" sldId="267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19:21:27.332" v="253"/>
          <ac:spMkLst>
            <pc:docMk/>
            <pc:sldMk cId="1276266942" sldId="267"/>
            <ac:spMk id="3" creationId="{00000000-0000-0000-0000-000000000000}"/>
          </ac:spMkLst>
        </pc:spChg>
      </pc:sldChg>
      <pc:sldChg chg="modSp add mod modNotesTx">
        <pc:chgData name="Singh, Shivam" userId="56796ea4-ae5b-4e7c-988e-7f2e035a30fc" providerId="ADAL" clId="{7163E173-BAC2-4C0E-BB14-5401D7C3293A}" dt="2020-10-07T01:37:55.928" v="2073" actId="20577"/>
        <pc:sldMkLst>
          <pc:docMk/>
          <pc:sldMk cId="1132115311" sldId="268"/>
        </pc:sldMkLst>
        <pc:spChg chg="mod">
          <ac:chgData name="Singh, Shivam" userId="56796ea4-ae5b-4e7c-988e-7f2e035a30fc" providerId="ADAL" clId="{7163E173-BAC2-4C0E-BB14-5401D7C3293A}" dt="2020-10-06T21:33:26.606" v="936" actId="20577"/>
          <ac:spMkLst>
            <pc:docMk/>
            <pc:sldMk cId="1132115311" sldId="268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37:55.928" v="2073" actId="20577"/>
          <ac:spMkLst>
            <pc:docMk/>
            <pc:sldMk cId="1132115311" sldId="268"/>
            <ac:spMk id="3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7T05:12:59.318" v="3525" actId="20577"/>
        <pc:sldMkLst>
          <pc:docMk/>
          <pc:sldMk cId="1108943773" sldId="269"/>
        </pc:sldMkLst>
        <pc:spChg chg="mod">
          <ac:chgData name="Singh, Shivam" userId="56796ea4-ae5b-4e7c-988e-7f2e035a30fc" providerId="ADAL" clId="{7163E173-BAC2-4C0E-BB14-5401D7C3293A}" dt="2020-10-06T21:33:35.816" v="942" actId="20577"/>
          <ac:spMkLst>
            <pc:docMk/>
            <pc:sldMk cId="1108943773" sldId="269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5:12:59.318" v="3525" actId="20577"/>
          <ac:spMkLst>
            <pc:docMk/>
            <pc:sldMk cId="1108943773" sldId="269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6T19:39:01.622" v="394" actId="47"/>
        <pc:sldMkLst>
          <pc:docMk/>
          <pc:sldMk cId="1890209694" sldId="270"/>
        </pc:sldMkLst>
      </pc:sldChg>
      <pc:sldChg chg="modSp add mod modNotesTx">
        <pc:chgData name="Singh, Shivam" userId="56796ea4-ae5b-4e7c-988e-7f2e035a30fc" providerId="ADAL" clId="{7163E173-BAC2-4C0E-BB14-5401D7C3293A}" dt="2020-10-07T06:29:12.606" v="3547" actId="20577"/>
        <pc:sldMkLst>
          <pc:docMk/>
          <pc:sldMk cId="3737932670" sldId="270"/>
        </pc:sldMkLst>
        <pc:spChg chg="mod">
          <ac:chgData name="Singh, Shivam" userId="56796ea4-ae5b-4e7c-988e-7f2e035a30fc" providerId="ADAL" clId="{7163E173-BAC2-4C0E-BB14-5401D7C3293A}" dt="2020-10-07T01:47:48.409" v="2077" actId="20577"/>
          <ac:spMkLst>
            <pc:docMk/>
            <pc:sldMk cId="3737932670" sldId="27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21:31:34.389" v="911"/>
          <ac:spMkLst>
            <pc:docMk/>
            <pc:sldMk cId="3737932670" sldId="270"/>
            <ac:spMk id="3" creationId="{00000000-0000-0000-0000-000000000000}"/>
          </ac:spMkLst>
        </pc:spChg>
      </pc:sldChg>
      <pc:sldChg chg="addSp delSp modSp add mod setBg">
        <pc:chgData name="Singh, Shivam" userId="56796ea4-ae5b-4e7c-988e-7f2e035a30fc" providerId="ADAL" clId="{7163E173-BAC2-4C0E-BB14-5401D7C3293A}" dt="2020-10-07T02:30:50.971" v="2238" actId="14100"/>
        <pc:sldMkLst>
          <pc:docMk/>
          <pc:sldMk cId="814460448" sldId="271"/>
        </pc:sldMkLst>
        <pc:spChg chg="mod">
          <ac:chgData name="Singh, Shivam" userId="56796ea4-ae5b-4e7c-988e-7f2e035a30fc" providerId="ADAL" clId="{7163E173-BAC2-4C0E-BB14-5401D7C3293A}" dt="2020-10-07T02:21:26.529" v="2109" actId="26606"/>
          <ac:spMkLst>
            <pc:docMk/>
            <pc:sldMk cId="814460448" sldId="271"/>
            <ac:spMk id="2" creationId="{00000000-0000-0000-0000-000000000000}"/>
          </ac:spMkLst>
        </pc:spChg>
        <pc:spChg chg="mod ord">
          <ac:chgData name="Singh, Shivam" userId="56796ea4-ae5b-4e7c-988e-7f2e035a30fc" providerId="ADAL" clId="{7163E173-BAC2-4C0E-BB14-5401D7C3293A}" dt="2020-10-07T02:22:16.926" v="2157" actId="20577"/>
          <ac:spMkLst>
            <pc:docMk/>
            <pc:sldMk cId="814460448" sldId="271"/>
            <ac:spMk id="3" creationId="{00000000-0000-0000-0000-000000000000}"/>
          </ac:spMkLst>
        </pc:spChg>
        <pc:spChg chg="add del mod">
          <ac:chgData name="Singh, Shivam" userId="56796ea4-ae5b-4e7c-988e-7f2e035a30fc" providerId="ADAL" clId="{7163E173-BAC2-4C0E-BB14-5401D7C3293A}" dt="2020-10-07T02:25:00.615" v="2207" actId="767"/>
          <ac:spMkLst>
            <pc:docMk/>
            <pc:sldMk cId="814460448" sldId="271"/>
            <ac:spMk id="6" creationId="{C17C48DC-CB39-4B01-9386-DE95481ACD3A}"/>
          </ac:spMkLst>
        </pc:spChg>
        <pc:spChg chg="add mod">
          <ac:chgData name="Singh, Shivam" userId="56796ea4-ae5b-4e7c-988e-7f2e035a30fc" providerId="ADAL" clId="{7163E173-BAC2-4C0E-BB14-5401D7C3293A}" dt="2020-10-07T02:30:50.971" v="2238" actId="14100"/>
          <ac:spMkLst>
            <pc:docMk/>
            <pc:sldMk cId="814460448" sldId="271"/>
            <ac:spMk id="7" creationId="{29678D64-F08C-47B5-BE40-F167F92DFFD5}"/>
          </ac:spMkLst>
        </pc:spChg>
        <pc:spChg chg="add">
          <ac:chgData name="Singh, Shivam" userId="56796ea4-ae5b-4e7c-988e-7f2e035a30fc" providerId="ADAL" clId="{7163E173-BAC2-4C0E-BB14-5401D7C3293A}" dt="2020-10-07T02:21:26.529" v="2109" actId="26606"/>
          <ac:spMkLst>
            <pc:docMk/>
            <pc:sldMk cId="814460448" sldId="271"/>
            <ac:spMk id="10" creationId="{88FDF771-E685-464C-8935-25047BD7BCE0}"/>
          </ac:spMkLst>
        </pc:spChg>
        <pc:spChg chg="add">
          <ac:chgData name="Singh, Shivam" userId="56796ea4-ae5b-4e7c-988e-7f2e035a30fc" providerId="ADAL" clId="{7163E173-BAC2-4C0E-BB14-5401D7C3293A}" dt="2020-10-07T02:21:26.529" v="2109" actId="26606"/>
          <ac:spMkLst>
            <pc:docMk/>
            <pc:sldMk cId="814460448" sldId="271"/>
            <ac:spMk id="12" creationId="{A3D5D599-1CAE-4C92-B5AE-8E51AF6D47C9}"/>
          </ac:spMkLst>
        </pc:spChg>
        <pc:picChg chg="add mod">
          <ac:chgData name="Singh, Shivam" userId="56796ea4-ae5b-4e7c-988e-7f2e035a30fc" providerId="ADAL" clId="{7163E173-BAC2-4C0E-BB14-5401D7C3293A}" dt="2020-10-07T02:21:26.529" v="2109" actId="26606"/>
          <ac:picMkLst>
            <pc:docMk/>
            <pc:sldMk cId="814460448" sldId="271"/>
            <ac:picMk id="5" creationId="{22C839EB-BAF4-462F-8219-290F42B75216}"/>
          </ac:picMkLst>
        </pc:picChg>
      </pc:sldChg>
      <pc:sldChg chg="add del">
        <pc:chgData name="Singh, Shivam" userId="56796ea4-ae5b-4e7c-988e-7f2e035a30fc" providerId="ADAL" clId="{7163E173-BAC2-4C0E-BB14-5401D7C3293A}" dt="2020-10-06T19:39:01.622" v="394" actId="47"/>
        <pc:sldMkLst>
          <pc:docMk/>
          <pc:sldMk cId="2408970296" sldId="271"/>
        </pc:sldMkLst>
      </pc:sldChg>
      <pc:sldChg chg="addSp delSp modSp add mod setBg modNotesTx">
        <pc:chgData name="Singh, Shivam" userId="56796ea4-ae5b-4e7c-988e-7f2e035a30fc" providerId="ADAL" clId="{7163E173-BAC2-4C0E-BB14-5401D7C3293A}" dt="2020-10-07T03:24:57.929" v="3082" actId="20577"/>
        <pc:sldMkLst>
          <pc:docMk/>
          <pc:sldMk cId="2687587593" sldId="272"/>
        </pc:sldMkLst>
        <pc:spChg chg="mod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2" creationId="{00000000-0000-0000-0000-000000000000}"/>
          </ac:spMkLst>
        </pc:spChg>
        <pc:spChg chg="add del mod">
          <ac:chgData name="Singh, Shivam" userId="56796ea4-ae5b-4e7c-988e-7f2e035a30fc" providerId="ADAL" clId="{7163E173-BAC2-4C0E-BB14-5401D7C3293A}" dt="2020-10-07T03:24:57.929" v="3082" actId="20577"/>
          <ac:spMkLst>
            <pc:docMk/>
            <pc:sldMk cId="2687587593" sldId="272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0" creationId="{0E830057-F4EE-412A-8526-36BE1CE18C85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2" creationId="{BAAEBA82-E2D4-4653-AEE3-E95B330DDA21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4" creationId="{2386509E-DAF8-4DA0-B09B-FA3FB341C2BC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6" creationId="{44E11946-6976-4B44-971A-07BFBE9544A6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8" creationId="{367DA501-B484-4B3B-8460-067A48E694E0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20" creationId="{D293E637-8037-47F5-B2D4-DFA12C87164C}"/>
          </ac:spMkLst>
        </pc:spChg>
        <pc:picChg chg="add del mod ord">
          <ac:chgData name="Singh, Shivam" userId="56796ea4-ae5b-4e7c-988e-7f2e035a30fc" providerId="ADAL" clId="{7163E173-BAC2-4C0E-BB14-5401D7C3293A}" dt="2020-10-06T22:19:41.572" v="1168" actId="22"/>
          <ac:picMkLst>
            <pc:docMk/>
            <pc:sldMk cId="2687587593" sldId="272"/>
            <ac:picMk id="5" creationId="{CFA50006-465C-4098-A7E2-F111422C485B}"/>
          </ac:picMkLst>
        </pc:picChg>
        <pc:picChg chg="add mod">
          <ac:chgData name="Singh, Shivam" userId="56796ea4-ae5b-4e7c-988e-7f2e035a30fc" providerId="ADAL" clId="{7163E173-BAC2-4C0E-BB14-5401D7C3293A}" dt="2020-10-06T22:21:24.426" v="1208" actId="1076"/>
          <ac:picMkLst>
            <pc:docMk/>
            <pc:sldMk cId="2687587593" sldId="272"/>
            <ac:picMk id="7" creationId="{E79D88EC-DFF2-4DCC-9746-4358790EBA80}"/>
          </ac:picMkLst>
        </pc:picChg>
      </pc:sldChg>
      <pc:sldChg chg="add del">
        <pc:chgData name="Singh, Shivam" userId="56796ea4-ae5b-4e7c-988e-7f2e035a30fc" providerId="ADAL" clId="{7163E173-BAC2-4C0E-BB14-5401D7C3293A}" dt="2020-10-06T19:39:01.622" v="394" actId="47"/>
        <pc:sldMkLst>
          <pc:docMk/>
          <pc:sldMk cId="2998301779" sldId="272"/>
        </pc:sldMkLst>
      </pc:sldChg>
      <pc:sldChg chg="addSp delSp modSp add mod modNotesTx">
        <pc:chgData name="Singh, Shivam" userId="56796ea4-ae5b-4e7c-988e-7f2e035a30fc" providerId="ADAL" clId="{7163E173-BAC2-4C0E-BB14-5401D7C3293A}" dt="2020-10-06T22:48:15.102" v="1284" actId="20577"/>
        <pc:sldMkLst>
          <pc:docMk/>
          <pc:sldMk cId="4166288897" sldId="273"/>
        </pc:sldMkLst>
        <pc:spChg chg="mod">
          <ac:chgData name="Singh, Shivam" userId="56796ea4-ae5b-4e7c-988e-7f2e035a30fc" providerId="ADAL" clId="{7163E173-BAC2-4C0E-BB14-5401D7C3293A}" dt="2020-10-06T22:41:59.345" v="1238" actId="20577"/>
          <ac:spMkLst>
            <pc:docMk/>
            <pc:sldMk cId="4166288897" sldId="273"/>
            <ac:spMk id="2" creationId="{00000000-0000-0000-0000-000000000000}"/>
          </ac:spMkLst>
        </pc:spChg>
        <pc:spChg chg="add del mod">
          <ac:chgData name="Singh, Shivam" userId="56796ea4-ae5b-4e7c-988e-7f2e035a30fc" providerId="ADAL" clId="{7163E173-BAC2-4C0E-BB14-5401D7C3293A}" dt="2020-10-06T22:48:15.102" v="1284" actId="20577"/>
          <ac:spMkLst>
            <pc:docMk/>
            <pc:sldMk cId="4166288897" sldId="273"/>
            <ac:spMk id="3" creationId="{00000000-0000-0000-0000-000000000000}"/>
          </ac:spMkLst>
        </pc:spChg>
        <pc:picChg chg="add del mod ord">
          <ac:chgData name="Singh, Shivam" userId="56796ea4-ae5b-4e7c-988e-7f2e035a30fc" providerId="ADAL" clId="{7163E173-BAC2-4C0E-BB14-5401D7C3293A}" dt="2020-10-06T22:44:36.338" v="1240" actId="22"/>
          <ac:picMkLst>
            <pc:docMk/>
            <pc:sldMk cId="4166288897" sldId="273"/>
            <ac:picMk id="5" creationId="{317E7A89-8941-4532-9B36-75D67BE3F6FA}"/>
          </ac:picMkLst>
        </pc:picChg>
        <pc:picChg chg="add mod">
          <ac:chgData name="Singh, Shivam" userId="56796ea4-ae5b-4e7c-988e-7f2e035a30fc" providerId="ADAL" clId="{7163E173-BAC2-4C0E-BB14-5401D7C3293A}" dt="2020-10-06T22:44:52.383" v="1250" actId="1076"/>
          <ac:picMkLst>
            <pc:docMk/>
            <pc:sldMk cId="4166288897" sldId="273"/>
            <ac:picMk id="7" creationId="{FBD27C06-BCE9-40D2-998E-8F7840E77E79}"/>
          </ac:picMkLst>
        </pc:picChg>
      </pc:sldChg>
      <pc:sldChg chg="addSp delSp modSp add mod modNotesTx">
        <pc:chgData name="Singh, Shivam" userId="56796ea4-ae5b-4e7c-988e-7f2e035a30fc" providerId="ADAL" clId="{7163E173-BAC2-4C0E-BB14-5401D7C3293A}" dt="2020-10-07T03:26:38.131" v="3085"/>
        <pc:sldMkLst>
          <pc:docMk/>
          <pc:sldMk cId="988437172" sldId="274"/>
        </pc:sldMkLst>
        <pc:spChg chg="mod">
          <ac:chgData name="Singh, Shivam" userId="56796ea4-ae5b-4e7c-988e-7f2e035a30fc" providerId="ADAL" clId="{7163E173-BAC2-4C0E-BB14-5401D7C3293A}" dt="2020-10-06T22:57:01.677" v="1368"/>
          <ac:spMkLst>
            <pc:docMk/>
            <pc:sldMk cId="988437172" sldId="274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3:26:38.131" v="3085"/>
          <ac:spMkLst>
            <pc:docMk/>
            <pc:sldMk cId="988437172" sldId="274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6T22:48:51.961" v="1290" actId="22"/>
          <ac:spMkLst>
            <pc:docMk/>
            <pc:sldMk cId="988437172" sldId="274"/>
            <ac:spMk id="5" creationId="{41935FC6-C8DC-43E9-BFAE-DC37BF95100B}"/>
          </ac:spMkLst>
        </pc:spChg>
        <pc:picChg chg="add mod">
          <ac:chgData name="Singh, Shivam" userId="56796ea4-ae5b-4e7c-988e-7f2e035a30fc" providerId="ADAL" clId="{7163E173-BAC2-4C0E-BB14-5401D7C3293A}" dt="2020-10-06T22:52:20.103" v="1325" actId="14100"/>
          <ac:picMkLst>
            <pc:docMk/>
            <pc:sldMk cId="988437172" sldId="274"/>
            <ac:picMk id="7" creationId="{BDF947FB-6582-432D-90D0-9DE66C698751}"/>
          </ac:picMkLst>
        </pc:picChg>
      </pc:sldChg>
      <pc:sldChg chg="addSp modSp add mod modNotesTx">
        <pc:chgData name="Singh, Shivam" userId="56796ea4-ae5b-4e7c-988e-7f2e035a30fc" providerId="ADAL" clId="{7163E173-BAC2-4C0E-BB14-5401D7C3293A}" dt="2020-10-06T23:14:43.592" v="1446" actId="20577"/>
        <pc:sldMkLst>
          <pc:docMk/>
          <pc:sldMk cId="156603786" sldId="275"/>
        </pc:sldMkLst>
        <pc:spChg chg="mod">
          <ac:chgData name="Singh, Shivam" userId="56796ea4-ae5b-4e7c-988e-7f2e035a30fc" providerId="ADAL" clId="{7163E173-BAC2-4C0E-BB14-5401D7C3293A}" dt="2020-10-06T22:57:06.091" v="1369"/>
          <ac:spMkLst>
            <pc:docMk/>
            <pc:sldMk cId="156603786" sldId="275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23:14:43.592" v="1446" actId="20577"/>
          <ac:spMkLst>
            <pc:docMk/>
            <pc:sldMk cId="156603786" sldId="275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6T23:14:21.668" v="1441" actId="1076"/>
          <ac:picMkLst>
            <pc:docMk/>
            <pc:sldMk cId="156603786" sldId="275"/>
            <ac:picMk id="5" creationId="{88EB4061-95E7-4D58-998F-DEF44B3726ED}"/>
          </ac:picMkLst>
        </pc:picChg>
        <pc:picChg chg="add mod">
          <ac:chgData name="Singh, Shivam" userId="56796ea4-ae5b-4e7c-988e-7f2e035a30fc" providerId="ADAL" clId="{7163E173-BAC2-4C0E-BB14-5401D7C3293A}" dt="2020-10-06T23:14:32.344" v="1444" actId="1076"/>
          <ac:picMkLst>
            <pc:docMk/>
            <pc:sldMk cId="156603786" sldId="275"/>
            <ac:picMk id="7" creationId="{1932033A-0F72-46B0-A27A-B09D401A201A}"/>
          </ac:picMkLst>
        </pc:picChg>
      </pc:sldChg>
      <pc:sldChg chg="modSp add mod modNotesTx">
        <pc:chgData name="Singh, Shivam" userId="56796ea4-ae5b-4e7c-988e-7f2e035a30fc" providerId="ADAL" clId="{7163E173-BAC2-4C0E-BB14-5401D7C3293A}" dt="2020-10-07T06:51:15.285" v="3549" actId="20577"/>
        <pc:sldMkLst>
          <pc:docMk/>
          <pc:sldMk cId="219028396" sldId="276"/>
        </pc:sldMkLst>
        <pc:spChg chg="mod">
          <ac:chgData name="Singh, Shivam" userId="56796ea4-ae5b-4e7c-988e-7f2e035a30fc" providerId="ADAL" clId="{7163E173-BAC2-4C0E-BB14-5401D7C3293A}" dt="2020-10-06T23:14:57.039" v="1447"/>
          <ac:spMkLst>
            <pc:docMk/>
            <pc:sldMk cId="219028396" sldId="276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51:15.285" v="3549" actId="20577"/>
          <ac:spMkLst>
            <pc:docMk/>
            <pc:sldMk cId="219028396" sldId="276"/>
            <ac:spMk id="3" creationId="{00000000-0000-0000-0000-000000000000}"/>
          </ac:spMkLst>
        </pc:spChg>
      </pc:sldChg>
      <pc:sldChg chg="addSp modSp add mod modNotesTx">
        <pc:chgData name="Singh, Shivam" userId="56796ea4-ae5b-4e7c-988e-7f2e035a30fc" providerId="ADAL" clId="{7163E173-BAC2-4C0E-BB14-5401D7C3293A}" dt="2020-10-07T06:51:51.521" v="3554" actId="20577"/>
        <pc:sldMkLst>
          <pc:docMk/>
          <pc:sldMk cId="3101389042" sldId="277"/>
        </pc:sldMkLst>
        <pc:spChg chg="mod">
          <ac:chgData name="Singh, Shivam" userId="56796ea4-ae5b-4e7c-988e-7f2e035a30fc" providerId="ADAL" clId="{7163E173-BAC2-4C0E-BB14-5401D7C3293A}" dt="2020-10-06T23:17:26.659" v="1468"/>
          <ac:spMkLst>
            <pc:docMk/>
            <pc:sldMk cId="3101389042" sldId="277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51:51.521" v="3554" actId="20577"/>
          <ac:spMkLst>
            <pc:docMk/>
            <pc:sldMk cId="3101389042" sldId="277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6T23:20:00.329" v="1504" actId="1076"/>
          <ac:picMkLst>
            <pc:docMk/>
            <pc:sldMk cId="3101389042" sldId="277"/>
            <ac:picMk id="5" creationId="{E85D644D-86A9-481C-B0B8-C7B605A25843}"/>
          </ac:picMkLst>
        </pc:picChg>
      </pc:sldChg>
      <pc:sldChg chg="modSp add mod">
        <pc:chgData name="Singh, Shivam" userId="56796ea4-ae5b-4e7c-988e-7f2e035a30fc" providerId="ADAL" clId="{7163E173-BAC2-4C0E-BB14-5401D7C3293A}" dt="2020-10-07T06:56:14.445" v="3555" actId="20577"/>
        <pc:sldMkLst>
          <pc:docMk/>
          <pc:sldMk cId="2914936795" sldId="278"/>
        </pc:sldMkLst>
        <pc:spChg chg="mod">
          <ac:chgData name="Singh, Shivam" userId="56796ea4-ae5b-4e7c-988e-7f2e035a30fc" providerId="ADAL" clId="{7163E173-BAC2-4C0E-BB14-5401D7C3293A}" dt="2020-10-06T23:22:41.088" v="1528"/>
          <ac:spMkLst>
            <pc:docMk/>
            <pc:sldMk cId="2914936795" sldId="278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56:14.445" v="3555" actId="20577"/>
          <ac:spMkLst>
            <pc:docMk/>
            <pc:sldMk cId="2914936795" sldId="278"/>
            <ac:spMk id="3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7T02:54:32.755" v="2540" actId="57"/>
        <pc:sldMkLst>
          <pc:docMk/>
          <pc:sldMk cId="414285785" sldId="279"/>
        </pc:sldMkLst>
        <pc:spChg chg="mod">
          <ac:chgData name="Singh, Shivam" userId="56796ea4-ae5b-4e7c-988e-7f2e035a30fc" providerId="ADAL" clId="{7163E173-BAC2-4C0E-BB14-5401D7C3293A}" dt="2020-10-06T23:40:40.549" v="1661" actId="2711"/>
          <ac:spMkLst>
            <pc:docMk/>
            <pc:sldMk cId="414285785" sldId="279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2:54:32.755" v="2540" actId="57"/>
          <ac:spMkLst>
            <pc:docMk/>
            <pc:sldMk cId="414285785" sldId="279"/>
            <ac:spMk id="3" creationId="{00000000-0000-0000-0000-000000000000}"/>
          </ac:spMkLst>
        </pc:spChg>
      </pc:sldChg>
      <pc:sldChg chg="modSp add mod modNotesTx">
        <pc:chgData name="Singh, Shivam" userId="56796ea4-ae5b-4e7c-988e-7f2e035a30fc" providerId="ADAL" clId="{7163E173-BAC2-4C0E-BB14-5401D7C3293A}" dt="2020-10-07T00:00:31.158" v="1764"/>
        <pc:sldMkLst>
          <pc:docMk/>
          <pc:sldMk cId="4290400741" sldId="280"/>
        </pc:sldMkLst>
        <pc:spChg chg="mod">
          <ac:chgData name="Singh, Shivam" userId="56796ea4-ae5b-4e7c-988e-7f2e035a30fc" providerId="ADAL" clId="{7163E173-BAC2-4C0E-BB14-5401D7C3293A}" dt="2020-10-06T23:52:58.777" v="1716"/>
          <ac:spMkLst>
            <pc:docMk/>
            <pc:sldMk cId="4290400741" sldId="28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23:58:50.723" v="1763" actId="20577"/>
          <ac:spMkLst>
            <pc:docMk/>
            <pc:sldMk cId="4290400741" sldId="280"/>
            <ac:spMk id="3" creationId="{00000000-0000-0000-0000-000000000000}"/>
          </ac:spMkLst>
        </pc:spChg>
      </pc:sldChg>
      <pc:sldChg chg="addSp modSp add mod">
        <pc:chgData name="Singh, Shivam" userId="56796ea4-ae5b-4e7c-988e-7f2e035a30fc" providerId="ADAL" clId="{7163E173-BAC2-4C0E-BB14-5401D7C3293A}" dt="2020-10-07T00:25:15.868" v="1859" actId="1076"/>
        <pc:sldMkLst>
          <pc:docMk/>
          <pc:sldMk cId="1927204199" sldId="281"/>
        </pc:sldMkLst>
        <pc:spChg chg="mod">
          <ac:chgData name="Singh, Shivam" userId="56796ea4-ae5b-4e7c-988e-7f2e035a30fc" providerId="ADAL" clId="{7163E173-BAC2-4C0E-BB14-5401D7C3293A}" dt="2020-10-07T00:20:19.734" v="1768"/>
          <ac:spMkLst>
            <pc:docMk/>
            <pc:sldMk cId="1927204199" sldId="281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0:23:31.040" v="1841" actId="20577"/>
          <ac:spMkLst>
            <pc:docMk/>
            <pc:sldMk cId="1927204199" sldId="281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0:25:15.868" v="1859" actId="1076"/>
          <ac:picMkLst>
            <pc:docMk/>
            <pc:sldMk cId="1927204199" sldId="281"/>
            <ac:picMk id="5" creationId="{EDC1B5F5-3A74-4CDC-B7C9-8C39D390DCEE}"/>
          </ac:picMkLst>
        </pc:picChg>
      </pc:sldChg>
      <pc:sldChg chg="addSp modSp add mod modNotesTx">
        <pc:chgData name="Singh, Shivam" userId="56796ea4-ae5b-4e7c-988e-7f2e035a30fc" providerId="ADAL" clId="{7163E173-BAC2-4C0E-BB14-5401D7C3293A}" dt="2020-10-07T07:13:20.096" v="3570" actId="1036"/>
        <pc:sldMkLst>
          <pc:docMk/>
          <pc:sldMk cId="1269129278" sldId="282"/>
        </pc:sldMkLst>
        <pc:spChg chg="mod">
          <ac:chgData name="Singh, Shivam" userId="56796ea4-ae5b-4e7c-988e-7f2e035a30fc" providerId="ADAL" clId="{7163E173-BAC2-4C0E-BB14-5401D7C3293A}" dt="2020-10-07T00:23:54.303" v="1850" actId="20577"/>
          <ac:spMkLst>
            <pc:docMk/>
            <pc:sldMk cId="1269129278" sldId="282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7:13:10.287" v="3567" actId="20577"/>
          <ac:spMkLst>
            <pc:docMk/>
            <pc:sldMk cId="1269129278" sldId="282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7:13:20.096" v="3570" actId="1036"/>
          <ac:picMkLst>
            <pc:docMk/>
            <pc:sldMk cId="1269129278" sldId="282"/>
            <ac:picMk id="5" creationId="{8800C715-5333-49FA-8EF6-153B733C7CFD}"/>
          </ac:picMkLst>
        </pc:picChg>
      </pc:sldChg>
      <pc:sldChg chg="modSp add del mod">
        <pc:chgData name="Singh, Shivam" userId="56796ea4-ae5b-4e7c-988e-7f2e035a30fc" providerId="ADAL" clId="{7163E173-BAC2-4C0E-BB14-5401D7C3293A}" dt="2020-10-07T00:27:29.137" v="1870" actId="47"/>
        <pc:sldMkLst>
          <pc:docMk/>
          <pc:sldMk cId="2377995416" sldId="283"/>
        </pc:sldMkLst>
        <pc:spChg chg="mod">
          <ac:chgData name="Singh, Shivam" userId="56796ea4-ae5b-4e7c-988e-7f2e035a30fc" providerId="ADAL" clId="{7163E173-BAC2-4C0E-BB14-5401D7C3293A}" dt="2020-10-07T00:27:11.786" v="1869" actId="27636"/>
          <ac:spMkLst>
            <pc:docMk/>
            <pc:sldMk cId="2377995416" sldId="283"/>
            <ac:spMk id="2" creationId="{00000000-0000-0000-0000-000000000000}"/>
          </ac:spMkLst>
        </pc:spChg>
      </pc:sldChg>
      <pc:sldChg chg="modSp add mod modNotesTx">
        <pc:chgData name="Singh, Shivam" userId="56796ea4-ae5b-4e7c-988e-7f2e035a30fc" providerId="ADAL" clId="{7163E173-BAC2-4C0E-BB14-5401D7C3293A}" dt="2020-10-07T01:05:53.751" v="1932"/>
        <pc:sldMkLst>
          <pc:docMk/>
          <pc:sldMk cId="3082565705" sldId="284"/>
        </pc:sldMkLst>
        <pc:spChg chg="mod">
          <ac:chgData name="Singh, Shivam" userId="56796ea4-ae5b-4e7c-988e-7f2e035a30fc" providerId="ADAL" clId="{7163E173-BAC2-4C0E-BB14-5401D7C3293A}" dt="2020-10-07T00:27:51.081" v="1874"/>
          <ac:spMkLst>
            <pc:docMk/>
            <pc:sldMk cId="3082565705" sldId="284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05:53.751" v="1932"/>
          <ac:spMkLst>
            <pc:docMk/>
            <pc:sldMk cId="3082565705" sldId="284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0:27:35.899" v="1871" actId="47"/>
        <pc:sldMkLst>
          <pc:docMk/>
          <pc:sldMk cId="3023872424" sldId="285"/>
        </pc:sldMkLst>
      </pc:sldChg>
      <pc:sldChg chg="new del">
        <pc:chgData name="Singh, Shivam" userId="56796ea4-ae5b-4e7c-988e-7f2e035a30fc" providerId="ADAL" clId="{7163E173-BAC2-4C0E-BB14-5401D7C3293A}" dt="2020-10-06T22:54:04.871" v="1343" actId="680"/>
        <pc:sldMkLst>
          <pc:docMk/>
          <pc:sldMk cId="967691827" sldId="286"/>
        </pc:sldMkLst>
      </pc:sldChg>
      <pc:sldChg chg="modSp add mod modNotesTx">
        <pc:chgData name="Singh, Shivam" userId="56796ea4-ae5b-4e7c-988e-7f2e035a30fc" providerId="ADAL" clId="{7163E173-BAC2-4C0E-BB14-5401D7C3293A}" dt="2020-10-06T23:33:53.887" v="1613"/>
        <pc:sldMkLst>
          <pc:docMk/>
          <pc:sldMk cId="2547821896" sldId="286"/>
        </pc:sldMkLst>
        <pc:spChg chg="mod">
          <ac:chgData name="Singh, Shivam" userId="56796ea4-ae5b-4e7c-988e-7f2e035a30fc" providerId="ADAL" clId="{7163E173-BAC2-4C0E-BB14-5401D7C3293A}" dt="2020-10-06T23:33:42.673" v="1612" actId="20577"/>
          <ac:spMkLst>
            <pc:docMk/>
            <pc:sldMk cId="2547821896" sldId="286"/>
            <ac:spMk id="3" creationId="{00000000-0000-0000-0000-000000000000}"/>
          </ac:spMkLst>
        </pc:spChg>
      </pc:sldChg>
      <pc:sldChg chg="addSp modSp add mod modNotesTx">
        <pc:chgData name="Singh, Shivam" userId="56796ea4-ae5b-4e7c-988e-7f2e035a30fc" providerId="ADAL" clId="{7163E173-BAC2-4C0E-BB14-5401D7C3293A}" dt="2020-10-07T07:04:01.948" v="3564" actId="20577"/>
        <pc:sldMkLst>
          <pc:docMk/>
          <pc:sldMk cId="3512273784" sldId="287"/>
        </pc:sldMkLst>
        <pc:spChg chg="mod">
          <ac:chgData name="Singh, Shivam" userId="56796ea4-ae5b-4e7c-988e-7f2e035a30fc" providerId="ADAL" clId="{7163E173-BAC2-4C0E-BB14-5401D7C3293A}" dt="2020-10-07T07:04:01.948" v="3564" actId="20577"/>
          <ac:spMkLst>
            <pc:docMk/>
            <pc:sldMk cId="3512273784" sldId="287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7:00:16.002" v="3556" actId="1076"/>
          <ac:picMkLst>
            <pc:docMk/>
            <pc:sldMk cId="3512273784" sldId="287"/>
            <ac:picMk id="5" creationId="{C2A7F7EC-F25A-4B40-9B53-70E7E8A66B58}"/>
          </ac:picMkLst>
        </pc:picChg>
      </pc:sldChg>
      <pc:sldChg chg="addSp modSp add mod setBg">
        <pc:chgData name="Singh, Shivam" userId="56796ea4-ae5b-4e7c-988e-7f2e035a30fc" providerId="ADAL" clId="{7163E173-BAC2-4C0E-BB14-5401D7C3293A}" dt="2020-10-07T07:15:33.111" v="3571" actId="20577"/>
        <pc:sldMkLst>
          <pc:docMk/>
          <pc:sldMk cId="3221204025" sldId="288"/>
        </pc:sldMkLst>
        <pc:spChg chg="mod">
          <ac:chgData name="Singh, Shivam" userId="56796ea4-ae5b-4e7c-988e-7f2e035a30fc" providerId="ADAL" clId="{7163E173-BAC2-4C0E-BB14-5401D7C3293A}" dt="2020-10-07T01:19:23.709" v="1966" actId="26606"/>
          <ac:spMkLst>
            <pc:docMk/>
            <pc:sldMk cId="3221204025" sldId="288"/>
            <ac:spMk id="2" creationId="{00000000-0000-0000-0000-000000000000}"/>
          </ac:spMkLst>
        </pc:spChg>
        <pc:spChg chg="mod ord">
          <ac:chgData name="Singh, Shivam" userId="56796ea4-ae5b-4e7c-988e-7f2e035a30fc" providerId="ADAL" clId="{7163E173-BAC2-4C0E-BB14-5401D7C3293A}" dt="2020-10-07T07:15:33.111" v="3571" actId="20577"/>
          <ac:spMkLst>
            <pc:docMk/>
            <pc:sldMk cId="3221204025" sldId="288"/>
            <ac:spMk id="3" creationId="{00000000-0000-0000-0000-000000000000}"/>
          </ac:spMkLst>
        </pc:spChg>
        <pc:spChg chg="add">
          <ac:chgData name="Singh, Shivam" userId="56796ea4-ae5b-4e7c-988e-7f2e035a30fc" providerId="ADAL" clId="{7163E173-BAC2-4C0E-BB14-5401D7C3293A}" dt="2020-10-07T01:19:23.709" v="1966" actId="26606"/>
          <ac:spMkLst>
            <pc:docMk/>
            <pc:sldMk cId="3221204025" sldId="288"/>
            <ac:spMk id="10" creationId="{88FDF771-E685-464C-8935-25047BD7BCE0}"/>
          </ac:spMkLst>
        </pc:spChg>
        <pc:spChg chg="add">
          <ac:chgData name="Singh, Shivam" userId="56796ea4-ae5b-4e7c-988e-7f2e035a30fc" providerId="ADAL" clId="{7163E173-BAC2-4C0E-BB14-5401D7C3293A}" dt="2020-10-07T01:19:23.709" v="1966" actId="26606"/>
          <ac:spMkLst>
            <pc:docMk/>
            <pc:sldMk cId="3221204025" sldId="288"/>
            <ac:spMk id="12" creationId="{A3D5D599-1CAE-4C92-B5AE-8E51AF6D47C9}"/>
          </ac:spMkLst>
        </pc:spChg>
        <pc:picChg chg="add mod">
          <ac:chgData name="Singh, Shivam" userId="56796ea4-ae5b-4e7c-988e-7f2e035a30fc" providerId="ADAL" clId="{7163E173-BAC2-4C0E-BB14-5401D7C3293A}" dt="2020-10-07T01:19:27.917" v="1967" actId="27614"/>
          <ac:picMkLst>
            <pc:docMk/>
            <pc:sldMk cId="3221204025" sldId="288"/>
            <ac:picMk id="5" creationId="{05D70621-BE6D-4CF6-9E68-610C721BAE60}"/>
          </ac:picMkLst>
        </pc:picChg>
      </pc:sldChg>
      <pc:sldChg chg="modSp add mod">
        <pc:chgData name="Singh, Shivam" userId="56796ea4-ae5b-4e7c-988e-7f2e035a30fc" providerId="ADAL" clId="{7163E173-BAC2-4C0E-BB14-5401D7C3293A}" dt="2020-10-07T01:28:56.257" v="2007" actId="20577"/>
        <pc:sldMkLst>
          <pc:docMk/>
          <pc:sldMk cId="287862810" sldId="289"/>
        </pc:sldMkLst>
        <pc:spChg chg="mod">
          <ac:chgData name="Singh, Shivam" userId="56796ea4-ae5b-4e7c-988e-7f2e035a30fc" providerId="ADAL" clId="{7163E173-BAC2-4C0E-BB14-5401D7C3293A}" dt="2020-10-07T01:26:28.999" v="1982"/>
          <ac:spMkLst>
            <pc:docMk/>
            <pc:sldMk cId="287862810" sldId="289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28:56.257" v="2007" actId="20577"/>
          <ac:spMkLst>
            <pc:docMk/>
            <pc:sldMk cId="287862810" sldId="289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1:26:12.088" v="1972" actId="47"/>
        <pc:sldMkLst>
          <pc:docMk/>
          <pc:sldMk cId="89338346" sldId="290"/>
        </pc:sldMkLst>
      </pc:sldChg>
      <pc:sldChg chg="modSp add del mod">
        <pc:chgData name="Singh, Shivam" userId="56796ea4-ae5b-4e7c-988e-7f2e035a30fc" providerId="ADAL" clId="{7163E173-BAC2-4C0E-BB14-5401D7C3293A}" dt="2020-10-07T05:10:59.974" v="3510" actId="47"/>
        <pc:sldMkLst>
          <pc:docMk/>
          <pc:sldMk cId="1524408269" sldId="290"/>
        </pc:sldMkLst>
        <pc:spChg chg="mod">
          <ac:chgData name="Singh, Shivam" userId="56796ea4-ae5b-4e7c-988e-7f2e035a30fc" providerId="ADAL" clId="{7163E173-BAC2-4C0E-BB14-5401D7C3293A}" dt="2020-10-07T01:30:09.190" v="2030" actId="20577"/>
          <ac:spMkLst>
            <pc:docMk/>
            <pc:sldMk cId="1524408269" sldId="29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30:16.209" v="2031" actId="20577"/>
          <ac:spMkLst>
            <pc:docMk/>
            <pc:sldMk cId="1524408269" sldId="290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1:26:12.690" v="1973" actId="47"/>
        <pc:sldMkLst>
          <pc:docMk/>
          <pc:sldMk cId="2565095679" sldId="291"/>
        </pc:sldMkLst>
      </pc:sldChg>
      <pc:sldChg chg="modSp add del mod">
        <pc:chgData name="Singh, Shivam" userId="56796ea4-ae5b-4e7c-988e-7f2e035a30fc" providerId="ADAL" clId="{7163E173-BAC2-4C0E-BB14-5401D7C3293A}" dt="2020-10-07T03:33:48.564" v="3138" actId="47"/>
        <pc:sldMkLst>
          <pc:docMk/>
          <pc:sldMk cId="4027561346" sldId="291"/>
        </pc:sldMkLst>
        <pc:spChg chg="mod">
          <ac:chgData name="Singh, Shivam" userId="56796ea4-ae5b-4e7c-988e-7f2e035a30fc" providerId="ADAL" clId="{7163E173-BAC2-4C0E-BB14-5401D7C3293A}" dt="2020-10-07T01:32:03.131" v="2033"/>
          <ac:spMkLst>
            <pc:docMk/>
            <pc:sldMk cId="4027561346" sldId="291"/>
            <ac:spMk id="2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7T01:48:37.674" v="2094" actId="20577"/>
        <pc:sldMkLst>
          <pc:docMk/>
          <pc:sldMk cId="496984739" sldId="292"/>
        </pc:sldMkLst>
        <pc:spChg chg="mod">
          <ac:chgData name="Singh, Shivam" userId="56796ea4-ae5b-4e7c-988e-7f2e035a30fc" providerId="ADAL" clId="{7163E173-BAC2-4C0E-BB14-5401D7C3293A}" dt="2020-10-07T01:48:37.674" v="2094" actId="20577"/>
          <ac:spMkLst>
            <pc:docMk/>
            <pc:sldMk cId="496984739" sldId="292"/>
            <ac:spMk id="2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1:26:13.213" v="1974" actId="47"/>
        <pc:sldMkLst>
          <pc:docMk/>
          <pc:sldMk cId="2715894786" sldId="292"/>
        </pc:sldMkLst>
      </pc:sldChg>
      <pc:sldChg chg="addSp modSp add mod">
        <pc:chgData name="Singh, Shivam" userId="56796ea4-ae5b-4e7c-988e-7f2e035a30fc" providerId="ADAL" clId="{7163E173-BAC2-4C0E-BB14-5401D7C3293A}" dt="2020-10-07T06:33:03.201" v="3548" actId="20577"/>
        <pc:sldMkLst>
          <pc:docMk/>
          <pc:sldMk cId="2031365953" sldId="293"/>
        </pc:sldMkLst>
        <pc:spChg chg="mod">
          <ac:chgData name="Singh, Shivam" userId="56796ea4-ae5b-4e7c-988e-7f2e035a30fc" providerId="ADAL" clId="{7163E173-BAC2-4C0E-BB14-5401D7C3293A}" dt="2020-10-07T02:23:59.169" v="2193" actId="20577"/>
          <ac:spMkLst>
            <pc:docMk/>
            <pc:sldMk cId="2031365953" sldId="293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33:03.201" v="3548" actId="20577"/>
          <ac:spMkLst>
            <pc:docMk/>
            <pc:sldMk cId="2031365953" sldId="293"/>
            <ac:spMk id="3" creationId="{00000000-0000-0000-0000-000000000000}"/>
          </ac:spMkLst>
        </pc:spChg>
        <pc:spChg chg="add mod">
          <ac:chgData name="Singh, Shivam" userId="56796ea4-ae5b-4e7c-988e-7f2e035a30fc" providerId="ADAL" clId="{7163E173-BAC2-4C0E-BB14-5401D7C3293A}" dt="2020-10-07T02:31:29.711" v="2244" actId="368"/>
          <ac:spMkLst>
            <pc:docMk/>
            <pc:sldMk cId="2031365953" sldId="293"/>
            <ac:spMk id="5" creationId="{5CF1C211-4A9D-42A1-914A-DEF2358C64E7}"/>
          </ac:spMkLst>
        </pc:spChg>
      </pc:sldChg>
      <pc:sldChg chg="add del">
        <pc:chgData name="Singh, Shivam" userId="56796ea4-ae5b-4e7c-988e-7f2e035a30fc" providerId="ADAL" clId="{7163E173-BAC2-4C0E-BB14-5401D7C3293A}" dt="2020-10-07T01:26:13.921" v="1975" actId="47"/>
        <pc:sldMkLst>
          <pc:docMk/>
          <pc:sldMk cId="2292942945" sldId="293"/>
        </pc:sldMkLst>
      </pc:sldChg>
      <pc:sldChg chg="add del">
        <pc:chgData name="Singh, Shivam" userId="56796ea4-ae5b-4e7c-988e-7f2e035a30fc" providerId="ADAL" clId="{7163E173-BAC2-4C0E-BB14-5401D7C3293A}" dt="2020-10-07T03:22:11.127" v="3073" actId="47"/>
        <pc:sldMkLst>
          <pc:docMk/>
          <pc:sldMk cId="301093320" sldId="294"/>
        </pc:sldMkLst>
      </pc:sldChg>
      <pc:sldChg chg="add del">
        <pc:chgData name="Singh, Shivam" userId="56796ea4-ae5b-4e7c-988e-7f2e035a30fc" providerId="ADAL" clId="{7163E173-BAC2-4C0E-BB14-5401D7C3293A}" dt="2020-10-07T01:26:14.442" v="1976" actId="47"/>
        <pc:sldMkLst>
          <pc:docMk/>
          <pc:sldMk cId="3373845723" sldId="294"/>
        </pc:sldMkLst>
      </pc:sldChg>
      <pc:sldChg chg="add del">
        <pc:chgData name="Singh, Shivam" userId="56796ea4-ae5b-4e7c-988e-7f2e035a30fc" providerId="ADAL" clId="{7163E173-BAC2-4C0E-BB14-5401D7C3293A}" dt="2020-10-07T03:22:13.974" v="3074" actId="47"/>
        <pc:sldMkLst>
          <pc:docMk/>
          <pc:sldMk cId="707370102" sldId="295"/>
        </pc:sldMkLst>
      </pc:sldChg>
      <pc:sldChg chg="add del">
        <pc:chgData name="Singh, Shivam" userId="56796ea4-ae5b-4e7c-988e-7f2e035a30fc" providerId="ADAL" clId="{7163E173-BAC2-4C0E-BB14-5401D7C3293A}" dt="2020-10-07T01:26:14.973" v="1977" actId="47"/>
        <pc:sldMkLst>
          <pc:docMk/>
          <pc:sldMk cId="2339568276" sldId="295"/>
        </pc:sldMkLst>
      </pc:sldChg>
      <pc:sldChg chg="add del">
        <pc:chgData name="Singh, Shivam" userId="56796ea4-ae5b-4e7c-988e-7f2e035a30fc" providerId="ADAL" clId="{7163E173-BAC2-4C0E-BB14-5401D7C3293A}" dt="2020-10-07T01:26:15.578" v="1978" actId="47"/>
        <pc:sldMkLst>
          <pc:docMk/>
          <pc:sldMk cId="587279970" sldId="296"/>
        </pc:sldMkLst>
      </pc:sldChg>
      <pc:sldChg chg="modSp add mod">
        <pc:chgData name="Singh, Shivam" userId="56796ea4-ae5b-4e7c-988e-7f2e035a30fc" providerId="ADAL" clId="{7163E173-BAC2-4C0E-BB14-5401D7C3293A}" dt="2020-10-07T02:36:53.575" v="2341" actId="33524"/>
        <pc:sldMkLst>
          <pc:docMk/>
          <pc:sldMk cId="2282005705" sldId="296"/>
        </pc:sldMkLst>
        <pc:spChg chg="mod">
          <ac:chgData name="Singh, Shivam" userId="56796ea4-ae5b-4e7c-988e-7f2e035a30fc" providerId="ADAL" clId="{7163E173-BAC2-4C0E-BB14-5401D7C3293A}" dt="2020-10-07T02:36:53.575" v="2341" actId="33524"/>
          <ac:spMkLst>
            <pc:docMk/>
            <pc:sldMk cId="2282005705" sldId="296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2:32:47.831" v="2247"/>
        <pc:sldMkLst>
          <pc:docMk/>
          <pc:sldMk cId="1360135549" sldId="297"/>
        </pc:sldMkLst>
      </pc:sldChg>
      <pc:sldChg chg="add del">
        <pc:chgData name="Singh, Shivam" userId="56796ea4-ae5b-4e7c-988e-7f2e035a30fc" providerId="ADAL" clId="{7163E173-BAC2-4C0E-BB14-5401D7C3293A}" dt="2020-10-07T01:26:16.240" v="1979" actId="47"/>
        <pc:sldMkLst>
          <pc:docMk/>
          <pc:sldMk cId="1376397592" sldId="297"/>
        </pc:sldMkLst>
      </pc:sldChg>
      <pc:sldChg chg="addSp delSp modSp add del mod">
        <pc:chgData name="Singh, Shivam" userId="56796ea4-ae5b-4e7c-988e-7f2e035a30fc" providerId="ADAL" clId="{7163E173-BAC2-4C0E-BB14-5401D7C3293A}" dt="2020-10-07T02:48:33.460" v="2434" actId="47"/>
        <pc:sldMkLst>
          <pc:docMk/>
          <pc:sldMk cId="2006943528" sldId="297"/>
        </pc:sldMkLst>
        <pc:spChg chg="add del mod">
          <ac:chgData name="Singh, Shivam" userId="56796ea4-ae5b-4e7c-988e-7f2e035a30fc" providerId="ADAL" clId="{7163E173-BAC2-4C0E-BB14-5401D7C3293A}" dt="2020-10-07T02:43:23.986" v="2370" actId="21"/>
          <ac:spMkLst>
            <pc:docMk/>
            <pc:sldMk cId="2006943528" sldId="297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7T02:42:47.819" v="2355"/>
          <ac:spMkLst>
            <pc:docMk/>
            <pc:sldMk cId="2006943528" sldId="297"/>
            <ac:spMk id="7" creationId="{42BF543D-7155-4FE3-BAD3-B0FABD4A6976}"/>
          </ac:spMkLst>
        </pc:spChg>
        <pc:spChg chg="add del">
          <ac:chgData name="Singh, Shivam" userId="56796ea4-ae5b-4e7c-988e-7f2e035a30fc" providerId="ADAL" clId="{7163E173-BAC2-4C0E-BB14-5401D7C3293A}" dt="2020-10-07T02:42:56.301" v="2357"/>
          <ac:spMkLst>
            <pc:docMk/>
            <pc:sldMk cId="2006943528" sldId="297"/>
            <ac:spMk id="8" creationId="{9F8FE36C-E6FF-41A8-829B-3DB1A3E41857}"/>
          </ac:spMkLst>
        </pc:spChg>
        <pc:spChg chg="add del">
          <ac:chgData name="Singh, Shivam" userId="56796ea4-ae5b-4e7c-988e-7f2e035a30fc" providerId="ADAL" clId="{7163E173-BAC2-4C0E-BB14-5401D7C3293A}" dt="2020-10-07T02:43:12.843" v="2363"/>
          <ac:spMkLst>
            <pc:docMk/>
            <pc:sldMk cId="2006943528" sldId="297"/>
            <ac:spMk id="9" creationId="{E3CB5F27-A84C-4466-80C0-4393D3A322AC}"/>
          </ac:spMkLst>
        </pc:spChg>
        <pc:spChg chg="add del mod">
          <ac:chgData name="Singh, Shivam" userId="56796ea4-ae5b-4e7c-988e-7f2e035a30fc" providerId="ADAL" clId="{7163E173-BAC2-4C0E-BB14-5401D7C3293A}" dt="2020-10-07T02:43:12.379" v="2362"/>
          <ac:spMkLst>
            <pc:docMk/>
            <pc:sldMk cId="2006943528" sldId="297"/>
            <ac:spMk id="10" creationId="{EB7E839F-3F00-46EE-AFAB-2714BD189020}"/>
          </ac:spMkLst>
        </pc:spChg>
        <pc:spChg chg="add del">
          <ac:chgData name="Singh, Shivam" userId="56796ea4-ae5b-4e7c-988e-7f2e035a30fc" providerId="ADAL" clId="{7163E173-BAC2-4C0E-BB14-5401D7C3293A}" dt="2020-10-07T02:43:16.073" v="2365"/>
          <ac:spMkLst>
            <pc:docMk/>
            <pc:sldMk cId="2006943528" sldId="297"/>
            <ac:spMk id="11" creationId="{A3A42CC2-A0DC-4957-B71D-B809EC75C471}"/>
          </ac:spMkLst>
        </pc:spChg>
        <pc:spChg chg="add del">
          <ac:chgData name="Singh, Shivam" userId="56796ea4-ae5b-4e7c-988e-7f2e035a30fc" providerId="ADAL" clId="{7163E173-BAC2-4C0E-BB14-5401D7C3293A}" dt="2020-10-07T02:43:23.986" v="2370" actId="21"/>
          <ac:spMkLst>
            <pc:docMk/>
            <pc:sldMk cId="2006943528" sldId="297"/>
            <ac:spMk id="12" creationId="{7EDA04DE-C913-4F2C-A653-C92938E82D07}"/>
          </ac:spMkLst>
        </pc:spChg>
        <pc:spChg chg="add del mod">
          <ac:chgData name="Singh, Shivam" userId="56796ea4-ae5b-4e7c-988e-7f2e035a30fc" providerId="ADAL" clId="{7163E173-BAC2-4C0E-BB14-5401D7C3293A}" dt="2020-10-07T02:43:23.986" v="2370" actId="21"/>
          <ac:spMkLst>
            <pc:docMk/>
            <pc:sldMk cId="2006943528" sldId="297"/>
            <ac:spMk id="13" creationId="{A08E7B64-CBB7-4FF0-9072-ADEA62BFA836}"/>
          </ac:spMkLst>
        </pc:spChg>
        <pc:picChg chg="add mod">
          <ac:chgData name="Singh, Shivam" userId="56796ea4-ae5b-4e7c-988e-7f2e035a30fc" providerId="ADAL" clId="{7163E173-BAC2-4C0E-BB14-5401D7C3293A}" dt="2020-10-07T02:43:41.684" v="2373" actId="1076"/>
          <ac:picMkLst>
            <pc:docMk/>
            <pc:sldMk cId="2006943528" sldId="297"/>
            <ac:picMk id="6" creationId="{7EDF01B5-A3E1-419B-93EB-0B1180FF79FF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2:50:52.667" v="2457" actId="22"/>
        <pc:sldMkLst>
          <pc:docMk/>
          <pc:sldMk cId="51323361" sldId="298"/>
        </pc:sldMkLst>
        <pc:spChg chg="add del mod">
          <ac:chgData name="Singh, Shivam" userId="56796ea4-ae5b-4e7c-988e-7f2e035a30fc" providerId="ADAL" clId="{7163E173-BAC2-4C0E-BB14-5401D7C3293A}" dt="2020-10-07T02:48:16.601" v="2431" actId="20577"/>
          <ac:spMkLst>
            <pc:docMk/>
            <pc:sldMk cId="51323361" sldId="298"/>
            <ac:spMk id="3" creationId="{00000000-0000-0000-0000-000000000000}"/>
          </ac:spMkLst>
        </pc:spChg>
        <pc:spChg chg="del">
          <ac:chgData name="Singh, Shivam" userId="56796ea4-ae5b-4e7c-988e-7f2e035a30fc" providerId="ADAL" clId="{7163E173-BAC2-4C0E-BB14-5401D7C3293A}" dt="2020-10-07T02:50:51.742" v="2456" actId="478"/>
          <ac:spMkLst>
            <pc:docMk/>
            <pc:sldMk cId="51323361" sldId="298"/>
            <ac:spMk id="5" creationId="{5CF1C211-4A9D-42A1-914A-DEF2358C64E7}"/>
          </ac:spMkLst>
        </pc:spChg>
        <pc:spChg chg="add del mod">
          <ac:chgData name="Singh, Shivam" userId="56796ea4-ae5b-4e7c-988e-7f2e035a30fc" providerId="ADAL" clId="{7163E173-BAC2-4C0E-BB14-5401D7C3293A}" dt="2020-10-07T02:44:05.576" v="2377"/>
          <ac:spMkLst>
            <pc:docMk/>
            <pc:sldMk cId="51323361" sldId="298"/>
            <ac:spMk id="7" creationId="{6BA1FB79-BFB6-43DE-8C47-7B4AEC5C7EEC}"/>
          </ac:spMkLst>
        </pc:spChg>
        <pc:spChg chg="add del mod">
          <ac:chgData name="Singh, Shivam" userId="56796ea4-ae5b-4e7c-988e-7f2e035a30fc" providerId="ADAL" clId="{7163E173-BAC2-4C0E-BB14-5401D7C3293A}" dt="2020-10-07T02:48:12.544" v="2427" actId="767"/>
          <ac:spMkLst>
            <pc:docMk/>
            <pc:sldMk cId="51323361" sldId="298"/>
            <ac:spMk id="10" creationId="{94234E60-E78A-4973-BD98-7D601EF06C50}"/>
          </ac:spMkLst>
        </pc:spChg>
        <pc:spChg chg="add">
          <ac:chgData name="Singh, Shivam" userId="56796ea4-ae5b-4e7c-988e-7f2e035a30fc" providerId="ADAL" clId="{7163E173-BAC2-4C0E-BB14-5401D7C3293A}" dt="2020-10-07T02:50:52.667" v="2457" actId="22"/>
          <ac:spMkLst>
            <pc:docMk/>
            <pc:sldMk cId="51323361" sldId="298"/>
            <ac:spMk id="12" creationId="{E6F75F18-6FC0-449B-B3D7-A4F2064BBDBE}"/>
          </ac:spMkLst>
        </pc:spChg>
        <pc:picChg chg="add mod">
          <ac:chgData name="Singh, Shivam" userId="56796ea4-ae5b-4e7c-988e-7f2e035a30fc" providerId="ADAL" clId="{7163E173-BAC2-4C0E-BB14-5401D7C3293A}" dt="2020-10-07T02:48:24.278" v="2432" actId="1076"/>
          <ac:picMkLst>
            <pc:docMk/>
            <pc:sldMk cId="51323361" sldId="298"/>
            <ac:picMk id="4" creationId="{46008EEE-6564-43B4-9067-DA55A5E1713F}"/>
          </ac:picMkLst>
        </pc:picChg>
        <pc:picChg chg="add mod">
          <ac:chgData name="Singh, Shivam" userId="56796ea4-ae5b-4e7c-988e-7f2e035a30fc" providerId="ADAL" clId="{7163E173-BAC2-4C0E-BB14-5401D7C3293A}" dt="2020-10-07T02:48:27.356" v="2433" actId="1076"/>
          <ac:picMkLst>
            <pc:docMk/>
            <pc:sldMk cId="51323361" sldId="298"/>
            <ac:picMk id="9" creationId="{5B8D87DF-85A0-49E9-8971-BB6B2472FCA2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2:51:01.282" v="2459" actId="22"/>
        <pc:sldMkLst>
          <pc:docMk/>
          <pc:sldMk cId="2438130042" sldId="299"/>
        </pc:sldMkLst>
        <pc:spChg chg="mod">
          <ac:chgData name="Singh, Shivam" userId="56796ea4-ae5b-4e7c-988e-7f2e035a30fc" providerId="ADAL" clId="{7163E173-BAC2-4C0E-BB14-5401D7C3293A}" dt="2020-10-07T02:50:14.138" v="2454" actId="20577"/>
          <ac:spMkLst>
            <pc:docMk/>
            <pc:sldMk cId="2438130042" sldId="299"/>
            <ac:spMk id="3" creationId="{00000000-0000-0000-0000-000000000000}"/>
          </ac:spMkLst>
        </pc:spChg>
        <pc:spChg chg="del">
          <ac:chgData name="Singh, Shivam" userId="56796ea4-ae5b-4e7c-988e-7f2e035a30fc" providerId="ADAL" clId="{7163E173-BAC2-4C0E-BB14-5401D7C3293A}" dt="2020-10-07T02:51:00.238" v="2458" actId="478"/>
          <ac:spMkLst>
            <pc:docMk/>
            <pc:sldMk cId="2438130042" sldId="299"/>
            <ac:spMk id="5" creationId="{5CF1C211-4A9D-42A1-914A-DEF2358C64E7}"/>
          </ac:spMkLst>
        </pc:spChg>
        <pc:spChg chg="add">
          <ac:chgData name="Singh, Shivam" userId="56796ea4-ae5b-4e7c-988e-7f2e035a30fc" providerId="ADAL" clId="{7163E173-BAC2-4C0E-BB14-5401D7C3293A}" dt="2020-10-07T02:51:01.282" v="2459" actId="22"/>
          <ac:spMkLst>
            <pc:docMk/>
            <pc:sldMk cId="2438130042" sldId="299"/>
            <ac:spMk id="8" creationId="{D9EB97FF-0369-4C1E-9CC8-FF04A139CBDD}"/>
          </ac:spMkLst>
        </pc:spChg>
        <pc:picChg chg="add mod">
          <ac:chgData name="Singh, Shivam" userId="56796ea4-ae5b-4e7c-988e-7f2e035a30fc" providerId="ADAL" clId="{7163E173-BAC2-4C0E-BB14-5401D7C3293A}" dt="2020-10-07T02:50:20.157" v="2455" actId="1076"/>
          <ac:picMkLst>
            <pc:docMk/>
            <pc:sldMk cId="2438130042" sldId="299"/>
            <ac:picMk id="6" creationId="{04B11B47-70C0-44CC-9303-C415335A5226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2:56:55.849" v="2568" actId="5793"/>
        <pc:sldMkLst>
          <pc:docMk/>
          <pc:sldMk cId="3452328421" sldId="300"/>
        </pc:sldMkLst>
        <pc:spChg chg="mod">
          <ac:chgData name="Singh, Shivam" userId="56796ea4-ae5b-4e7c-988e-7f2e035a30fc" providerId="ADAL" clId="{7163E173-BAC2-4C0E-BB14-5401D7C3293A}" dt="2020-10-07T02:56:55.849" v="2568" actId="5793"/>
          <ac:spMkLst>
            <pc:docMk/>
            <pc:sldMk cId="3452328421" sldId="300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2:55:22.732" v="2552" actId="1076"/>
          <ac:picMkLst>
            <pc:docMk/>
            <pc:sldMk cId="3452328421" sldId="300"/>
            <ac:picMk id="5" creationId="{304CDB6E-4E33-4859-9515-61C1ABFC72D5}"/>
          </ac:picMkLst>
        </pc:picChg>
        <pc:picChg chg="del">
          <ac:chgData name="Singh, Shivam" userId="56796ea4-ae5b-4e7c-988e-7f2e035a30fc" providerId="ADAL" clId="{7163E173-BAC2-4C0E-BB14-5401D7C3293A}" dt="2020-10-07T02:51:30.674" v="2462" actId="478"/>
          <ac:picMkLst>
            <pc:docMk/>
            <pc:sldMk cId="3452328421" sldId="300"/>
            <ac:picMk id="6" creationId="{04B11B47-70C0-44CC-9303-C415335A5226}"/>
          </ac:picMkLst>
        </pc:picChg>
      </pc:sldChg>
      <pc:sldChg chg="modSp add mod">
        <pc:chgData name="Singh, Shivam" userId="56796ea4-ae5b-4e7c-988e-7f2e035a30fc" providerId="ADAL" clId="{7163E173-BAC2-4C0E-BB14-5401D7C3293A}" dt="2020-10-07T02:59:32.603" v="2650" actId="20577"/>
        <pc:sldMkLst>
          <pc:docMk/>
          <pc:sldMk cId="3388697085" sldId="301"/>
        </pc:sldMkLst>
        <pc:spChg chg="mod">
          <ac:chgData name="Singh, Shivam" userId="56796ea4-ae5b-4e7c-988e-7f2e035a30fc" providerId="ADAL" clId="{7163E173-BAC2-4C0E-BB14-5401D7C3293A}" dt="2020-10-07T02:59:32.603" v="2650" actId="20577"/>
          <ac:spMkLst>
            <pc:docMk/>
            <pc:sldMk cId="3388697085" sldId="301"/>
            <ac:spMk id="3" creationId="{00000000-0000-0000-0000-000000000000}"/>
          </ac:spMkLst>
        </pc:spChg>
      </pc:sldChg>
      <pc:sldChg chg="addSp modSp add del mod">
        <pc:chgData name="Singh, Shivam" userId="56796ea4-ae5b-4e7c-988e-7f2e035a30fc" providerId="ADAL" clId="{7163E173-BAC2-4C0E-BB14-5401D7C3293A}" dt="2020-10-07T03:06:17.093" v="2763" actId="47"/>
        <pc:sldMkLst>
          <pc:docMk/>
          <pc:sldMk cId="3142321037" sldId="302"/>
        </pc:sldMkLst>
        <pc:spChg chg="mod">
          <ac:chgData name="Singh, Shivam" userId="56796ea4-ae5b-4e7c-988e-7f2e035a30fc" providerId="ADAL" clId="{7163E173-BAC2-4C0E-BB14-5401D7C3293A}" dt="2020-10-07T03:03:41.892" v="2732" actId="20577"/>
          <ac:spMkLst>
            <pc:docMk/>
            <pc:sldMk cId="3142321037" sldId="302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3:03:24.138" v="2720" actId="1076"/>
          <ac:picMkLst>
            <pc:docMk/>
            <pc:sldMk cId="3142321037" sldId="302"/>
            <ac:picMk id="6" creationId="{1BE4E4B9-02AF-42F5-BE78-051DDE2BED48}"/>
          </ac:picMkLst>
        </pc:picChg>
        <pc:picChg chg="add mod">
          <ac:chgData name="Singh, Shivam" userId="56796ea4-ae5b-4e7c-988e-7f2e035a30fc" providerId="ADAL" clId="{7163E173-BAC2-4C0E-BB14-5401D7C3293A}" dt="2020-10-07T03:03:26.755" v="2721" actId="1076"/>
          <ac:picMkLst>
            <pc:docMk/>
            <pc:sldMk cId="3142321037" sldId="302"/>
            <ac:picMk id="8" creationId="{5D82CD30-0FE4-462D-9BC6-CA614CCC7998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3:10:52.367" v="2892" actId="22"/>
        <pc:sldMkLst>
          <pc:docMk/>
          <pc:sldMk cId="1782819530" sldId="303"/>
        </pc:sldMkLst>
        <pc:spChg chg="mod">
          <ac:chgData name="Singh, Shivam" userId="56796ea4-ae5b-4e7c-988e-7f2e035a30fc" providerId="ADAL" clId="{7163E173-BAC2-4C0E-BB14-5401D7C3293A}" dt="2020-10-07T03:05:55.382" v="2762" actId="20577"/>
          <ac:spMkLst>
            <pc:docMk/>
            <pc:sldMk cId="1782819530" sldId="303"/>
            <ac:spMk id="3" creationId="{00000000-0000-0000-0000-000000000000}"/>
          </ac:spMkLst>
        </pc:spChg>
        <pc:spChg chg="add">
          <ac:chgData name="Singh, Shivam" userId="56796ea4-ae5b-4e7c-988e-7f2e035a30fc" providerId="ADAL" clId="{7163E173-BAC2-4C0E-BB14-5401D7C3293A}" dt="2020-10-07T03:10:52.367" v="2892" actId="22"/>
          <ac:spMkLst>
            <pc:docMk/>
            <pc:sldMk cId="1782819530" sldId="303"/>
            <ac:spMk id="4" creationId="{EB38F04F-2FF7-4106-B49F-B3DA14566E06}"/>
          </ac:spMkLst>
        </pc:spChg>
        <pc:spChg chg="del">
          <ac:chgData name="Singh, Shivam" userId="56796ea4-ae5b-4e7c-988e-7f2e035a30fc" providerId="ADAL" clId="{7163E173-BAC2-4C0E-BB14-5401D7C3293A}" dt="2020-10-07T03:10:51.620" v="2891" actId="478"/>
          <ac:spMkLst>
            <pc:docMk/>
            <pc:sldMk cId="1782819530" sldId="303"/>
            <ac:spMk id="5" creationId="{5CF1C211-4A9D-42A1-914A-DEF2358C64E7}"/>
          </ac:spMkLst>
        </pc:spChg>
      </pc:sldChg>
      <pc:sldChg chg="add del">
        <pc:chgData name="Singh, Shivam" userId="56796ea4-ae5b-4e7c-988e-7f2e035a30fc" providerId="ADAL" clId="{7163E173-BAC2-4C0E-BB14-5401D7C3293A}" dt="2020-10-07T03:01:03.724" v="2690"/>
        <pc:sldMkLst>
          <pc:docMk/>
          <pc:sldMk cId="2405470050" sldId="303"/>
        </pc:sldMkLst>
      </pc:sldChg>
      <pc:sldChg chg="addSp delSp modSp add mod modNotesTx">
        <pc:chgData name="Singh, Shivam" userId="56796ea4-ae5b-4e7c-988e-7f2e035a30fc" providerId="ADAL" clId="{7163E173-BAC2-4C0E-BB14-5401D7C3293A}" dt="2020-10-07T03:13:15.302" v="2922" actId="20577"/>
        <pc:sldMkLst>
          <pc:docMk/>
          <pc:sldMk cId="1730998591" sldId="304"/>
        </pc:sldMkLst>
        <pc:spChg chg="mod">
          <ac:chgData name="Singh, Shivam" userId="56796ea4-ae5b-4e7c-988e-7f2e035a30fc" providerId="ADAL" clId="{7163E173-BAC2-4C0E-BB14-5401D7C3293A}" dt="2020-10-07T03:10:32.650" v="2889" actId="1076"/>
          <ac:spMkLst>
            <pc:docMk/>
            <pc:sldMk cId="1730998591" sldId="304"/>
            <ac:spMk id="3" creationId="{00000000-0000-0000-0000-000000000000}"/>
          </ac:spMkLst>
        </pc:spChg>
        <pc:spChg chg="del">
          <ac:chgData name="Singh, Shivam" userId="56796ea4-ae5b-4e7c-988e-7f2e035a30fc" providerId="ADAL" clId="{7163E173-BAC2-4C0E-BB14-5401D7C3293A}" dt="2020-10-07T03:10:39.297" v="2890" actId="478"/>
          <ac:spMkLst>
            <pc:docMk/>
            <pc:sldMk cId="1730998591" sldId="304"/>
            <ac:spMk id="5" creationId="{5CF1C211-4A9D-42A1-914A-DEF2358C64E7}"/>
          </ac:spMkLst>
        </pc:spChg>
        <pc:spChg chg="add">
          <ac:chgData name="Singh, Shivam" userId="56796ea4-ae5b-4e7c-988e-7f2e035a30fc" providerId="ADAL" clId="{7163E173-BAC2-4C0E-BB14-5401D7C3293A}" dt="2020-10-07T03:10:57.235" v="2893" actId="22"/>
          <ac:spMkLst>
            <pc:docMk/>
            <pc:sldMk cId="1730998591" sldId="304"/>
            <ac:spMk id="12" creationId="{ACC53D97-DB22-4114-BB98-5AE6AEFB7697}"/>
          </ac:spMkLst>
        </pc:spChg>
        <pc:picChg chg="del">
          <ac:chgData name="Singh, Shivam" userId="56796ea4-ae5b-4e7c-988e-7f2e035a30fc" providerId="ADAL" clId="{7163E173-BAC2-4C0E-BB14-5401D7C3293A}" dt="2020-10-07T03:06:43.601" v="2767" actId="478"/>
          <ac:picMkLst>
            <pc:docMk/>
            <pc:sldMk cId="1730998591" sldId="304"/>
            <ac:picMk id="6" creationId="{1BE4E4B9-02AF-42F5-BE78-051DDE2BED48}"/>
          </ac:picMkLst>
        </pc:picChg>
        <pc:picChg chg="add mod">
          <ac:chgData name="Singh, Shivam" userId="56796ea4-ae5b-4e7c-988e-7f2e035a30fc" providerId="ADAL" clId="{7163E173-BAC2-4C0E-BB14-5401D7C3293A}" dt="2020-10-07T03:09:07.759" v="2872" actId="1076"/>
          <ac:picMkLst>
            <pc:docMk/>
            <pc:sldMk cId="1730998591" sldId="304"/>
            <ac:picMk id="7" creationId="{891E49DF-A77B-49EE-A95B-4B0969D690AA}"/>
          </ac:picMkLst>
        </pc:picChg>
        <pc:picChg chg="del">
          <ac:chgData name="Singh, Shivam" userId="56796ea4-ae5b-4e7c-988e-7f2e035a30fc" providerId="ADAL" clId="{7163E173-BAC2-4C0E-BB14-5401D7C3293A}" dt="2020-10-07T03:06:41.707" v="2766" actId="478"/>
          <ac:picMkLst>
            <pc:docMk/>
            <pc:sldMk cId="1730998591" sldId="304"/>
            <ac:picMk id="8" creationId="{5D82CD30-0FE4-462D-9BC6-CA614CCC7998}"/>
          </ac:picMkLst>
        </pc:picChg>
        <pc:picChg chg="add mod">
          <ac:chgData name="Singh, Shivam" userId="56796ea4-ae5b-4e7c-988e-7f2e035a30fc" providerId="ADAL" clId="{7163E173-BAC2-4C0E-BB14-5401D7C3293A}" dt="2020-10-07T03:10:09.672" v="2887" actId="1076"/>
          <ac:picMkLst>
            <pc:docMk/>
            <pc:sldMk cId="1730998591" sldId="304"/>
            <ac:picMk id="10" creationId="{48E24A53-D5BE-4E3A-B495-9365C43B0E6B}"/>
          </ac:picMkLst>
        </pc:picChg>
      </pc:sldChg>
      <pc:sldChg chg="addSp delSp modSp add mod modNotesTx">
        <pc:chgData name="Singh, Shivam" userId="56796ea4-ae5b-4e7c-988e-7f2e035a30fc" providerId="ADAL" clId="{7163E173-BAC2-4C0E-BB14-5401D7C3293A}" dt="2020-10-07T03:13:53.008" v="2930" actId="1076"/>
        <pc:sldMkLst>
          <pc:docMk/>
          <pc:sldMk cId="4034998923" sldId="305"/>
        </pc:sldMkLst>
        <pc:spChg chg="mod">
          <ac:chgData name="Singh, Shivam" userId="56796ea4-ae5b-4e7c-988e-7f2e035a30fc" providerId="ADAL" clId="{7163E173-BAC2-4C0E-BB14-5401D7C3293A}" dt="2020-10-07T03:13:48.528" v="2929" actId="20577"/>
          <ac:spMkLst>
            <pc:docMk/>
            <pc:sldMk cId="4034998923" sldId="305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3:13:53.008" v="2930" actId="1076"/>
          <ac:picMkLst>
            <pc:docMk/>
            <pc:sldMk cId="4034998923" sldId="305"/>
            <ac:picMk id="5" creationId="{C8AD0F5F-7F69-4609-8C2A-56A3A6C44280}"/>
          </ac:picMkLst>
        </pc:picChg>
        <pc:picChg chg="del">
          <ac:chgData name="Singh, Shivam" userId="56796ea4-ae5b-4e7c-988e-7f2e035a30fc" providerId="ADAL" clId="{7163E173-BAC2-4C0E-BB14-5401D7C3293A}" dt="2020-10-07T03:12:07.103" v="2897" actId="478"/>
          <ac:picMkLst>
            <pc:docMk/>
            <pc:sldMk cId="4034998923" sldId="305"/>
            <ac:picMk id="7" creationId="{891E49DF-A77B-49EE-A95B-4B0969D690AA}"/>
          </ac:picMkLst>
        </pc:picChg>
        <pc:picChg chg="del">
          <ac:chgData name="Singh, Shivam" userId="56796ea4-ae5b-4e7c-988e-7f2e035a30fc" providerId="ADAL" clId="{7163E173-BAC2-4C0E-BB14-5401D7C3293A}" dt="2020-10-07T03:12:09.442" v="2898" actId="478"/>
          <ac:picMkLst>
            <pc:docMk/>
            <pc:sldMk cId="4034998923" sldId="305"/>
            <ac:picMk id="10" creationId="{48E24A53-D5BE-4E3A-B495-9365C43B0E6B}"/>
          </ac:picMkLst>
        </pc:picChg>
      </pc:sldChg>
      <pc:sldChg chg="delSp modSp add mod">
        <pc:chgData name="Singh, Shivam" userId="56796ea4-ae5b-4e7c-988e-7f2e035a30fc" providerId="ADAL" clId="{7163E173-BAC2-4C0E-BB14-5401D7C3293A}" dt="2020-10-07T03:21:44.194" v="3072" actId="20577"/>
        <pc:sldMkLst>
          <pc:docMk/>
          <pc:sldMk cId="2920767944" sldId="306"/>
        </pc:sldMkLst>
        <pc:spChg chg="mod">
          <ac:chgData name="Singh, Shivam" userId="56796ea4-ae5b-4e7c-988e-7f2e035a30fc" providerId="ADAL" clId="{7163E173-BAC2-4C0E-BB14-5401D7C3293A}" dt="2020-10-07T03:21:44.194" v="3072" actId="20577"/>
          <ac:spMkLst>
            <pc:docMk/>
            <pc:sldMk cId="2920767944" sldId="306"/>
            <ac:spMk id="3" creationId="{00000000-0000-0000-0000-000000000000}"/>
          </ac:spMkLst>
        </pc:spChg>
        <pc:picChg chg="del">
          <ac:chgData name="Singh, Shivam" userId="56796ea4-ae5b-4e7c-988e-7f2e035a30fc" providerId="ADAL" clId="{7163E173-BAC2-4C0E-BB14-5401D7C3293A}" dt="2020-10-07T03:14:06.488" v="2933" actId="478"/>
          <ac:picMkLst>
            <pc:docMk/>
            <pc:sldMk cId="2920767944" sldId="306"/>
            <ac:picMk id="5" creationId="{C8AD0F5F-7F69-4609-8C2A-56A3A6C44280}"/>
          </ac:picMkLst>
        </pc:picChg>
      </pc:sldChg>
      <pc:sldChg chg="modSp add del mod">
        <pc:chgData name="Singh, Shivam" userId="56796ea4-ae5b-4e7c-988e-7f2e035a30fc" providerId="ADAL" clId="{7163E173-BAC2-4C0E-BB14-5401D7C3293A}" dt="2020-10-07T05:08:54.925" v="3509" actId="47"/>
        <pc:sldMkLst>
          <pc:docMk/>
          <pc:sldMk cId="1579732777" sldId="307"/>
        </pc:sldMkLst>
        <pc:spChg chg="mod">
          <ac:chgData name="Singh, Shivam" userId="56796ea4-ae5b-4e7c-988e-7f2e035a30fc" providerId="ADAL" clId="{7163E173-BAC2-4C0E-BB14-5401D7C3293A}" dt="2020-10-07T03:33:24.989" v="3137" actId="20577"/>
          <ac:spMkLst>
            <pc:docMk/>
            <pc:sldMk cId="1579732777" sldId="307"/>
            <ac:spMk id="3" creationId="{00000000-0000-0000-0000-000000000000}"/>
          </ac:spMkLst>
        </pc:spChg>
      </pc:sldChg>
      <pc:sldChg chg="modSp new mod">
        <pc:chgData name="Singh, Shivam" userId="56796ea4-ae5b-4e7c-988e-7f2e035a30fc" providerId="ADAL" clId="{7163E173-BAC2-4C0E-BB14-5401D7C3293A}" dt="2020-10-07T05:04:47.525" v="3505" actId="20577"/>
        <pc:sldMkLst>
          <pc:docMk/>
          <pc:sldMk cId="3678067144" sldId="308"/>
        </pc:sldMkLst>
        <pc:spChg chg="mod">
          <ac:chgData name="Singh, Shivam" userId="56796ea4-ae5b-4e7c-988e-7f2e035a30fc" providerId="ADAL" clId="{7163E173-BAC2-4C0E-BB14-5401D7C3293A}" dt="2020-10-07T05:02:19.754" v="3173" actId="20577"/>
          <ac:spMkLst>
            <pc:docMk/>
            <pc:sldMk cId="3678067144" sldId="308"/>
            <ac:spMk id="2" creationId="{67996451-953D-436C-A0D0-37C43F019FB0}"/>
          </ac:spMkLst>
        </pc:spChg>
        <pc:spChg chg="mod">
          <ac:chgData name="Singh, Shivam" userId="56796ea4-ae5b-4e7c-988e-7f2e035a30fc" providerId="ADAL" clId="{7163E173-BAC2-4C0E-BB14-5401D7C3293A}" dt="2020-10-07T05:04:47.525" v="3505" actId="20577"/>
          <ac:spMkLst>
            <pc:docMk/>
            <pc:sldMk cId="3678067144" sldId="308"/>
            <ac:spMk id="3" creationId="{672853D8-7065-46CE-BD13-B4CAB59E3A0E}"/>
          </ac:spMkLst>
        </pc:spChg>
      </pc:sldChg>
      <pc:sldChg chg="add">
        <pc:chgData name="Singh, Shivam" userId="56796ea4-ae5b-4e7c-988e-7f2e035a30fc" providerId="ADAL" clId="{7163E173-BAC2-4C0E-BB14-5401D7C3293A}" dt="2020-10-07T07:20:30.809" v="3574"/>
        <pc:sldMkLst>
          <pc:docMk/>
          <pc:sldMk cId="4034291650" sldId="309"/>
        </pc:sldMkLst>
      </pc:sldChg>
      <pc:sldMasterChg chg="del delSldLayout">
        <pc:chgData name="Singh, Shivam" userId="56796ea4-ae5b-4e7c-988e-7f2e035a30fc" providerId="ADAL" clId="{7163E173-BAC2-4C0E-BB14-5401D7C3293A}" dt="2020-10-07T01:32:21.322" v="2035" actId="47"/>
        <pc:sldMasterMkLst>
          <pc:docMk/>
          <pc:sldMasterMk cId="3184122265" sldId="2147483660"/>
        </pc:sldMasterMkLst>
        <pc:sldLayoutChg chg="del">
          <pc:chgData name="Singh, Shivam" userId="56796ea4-ae5b-4e7c-988e-7f2e035a30fc" providerId="ADAL" clId="{7163E173-BAC2-4C0E-BB14-5401D7C3293A}" dt="2020-10-07T01:32:21.322" v="2035" actId="47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  <pc:docChgLst>
    <pc:chgData name="Singh, Shivam" userId="56796ea4-ae5b-4e7c-988e-7f2e035a30fc" providerId="ADAL" clId="{FD48D6DC-91FA-40B8-B370-4ADFAF11C702}"/>
    <pc:docChg chg="delSld modSld">
      <pc:chgData name="Singh, Shivam" userId="56796ea4-ae5b-4e7c-988e-7f2e035a30fc" providerId="ADAL" clId="{FD48D6DC-91FA-40B8-B370-4ADFAF11C702}" dt="2020-10-07T17:16:28.377" v="5" actId="20577"/>
      <pc:docMkLst>
        <pc:docMk/>
      </pc:docMkLst>
      <pc:sldChg chg="modSp mod">
        <pc:chgData name="Singh, Shivam" userId="56796ea4-ae5b-4e7c-988e-7f2e035a30fc" providerId="ADAL" clId="{FD48D6DC-91FA-40B8-B370-4ADFAF11C702}" dt="2020-10-07T17:10:24.377" v="4" actId="20577"/>
        <pc:sldMkLst>
          <pc:docMk/>
          <pc:sldMk cId="310910240" sldId="261"/>
        </pc:sldMkLst>
        <pc:spChg chg="mod">
          <ac:chgData name="Singh, Shivam" userId="56796ea4-ae5b-4e7c-988e-7f2e035a30fc" providerId="ADAL" clId="{FD48D6DC-91FA-40B8-B370-4ADFAF11C702}" dt="2020-10-07T17:10:24.377" v="4" actId="20577"/>
          <ac:spMkLst>
            <pc:docMk/>
            <pc:sldMk cId="310910240" sldId="261"/>
            <ac:spMk id="3" creationId="{00000000-0000-0000-0000-000000000000}"/>
          </ac:spMkLst>
        </pc:spChg>
      </pc:sldChg>
      <pc:sldChg chg="modSp mod">
        <pc:chgData name="Singh, Shivam" userId="56796ea4-ae5b-4e7c-988e-7f2e035a30fc" providerId="ADAL" clId="{FD48D6DC-91FA-40B8-B370-4ADFAF11C702}" dt="2020-10-07T17:16:28.377" v="5" actId="20577"/>
        <pc:sldMkLst>
          <pc:docMk/>
          <pc:sldMk cId="287862810" sldId="289"/>
        </pc:sldMkLst>
        <pc:spChg chg="mod">
          <ac:chgData name="Singh, Shivam" userId="56796ea4-ae5b-4e7c-988e-7f2e035a30fc" providerId="ADAL" clId="{FD48D6DC-91FA-40B8-B370-4ADFAF11C702}" dt="2020-10-07T17:16:28.377" v="5" actId="20577"/>
          <ac:spMkLst>
            <pc:docMk/>
            <pc:sldMk cId="287862810" sldId="289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FD48D6DC-91FA-40B8-B370-4ADFAF11C702}" dt="2020-10-07T16:43:53.347" v="0" actId="47"/>
        <pc:sldMkLst>
          <pc:docMk/>
          <pc:sldMk cId="4034291650" sldId="309"/>
        </pc:sldMkLst>
      </pc:sldChg>
    </pc:docChg>
  </pc:docChgLst>
  <pc:docChgLst>
    <pc:chgData name="Singh, Shivam" userId="56796ea4-ae5b-4e7c-988e-7f2e035a30fc" providerId="ADAL" clId="{A03B2ECE-17FE-4E23-A18B-B1261C07F982}"/>
    <pc:docChg chg="undo redo custSel addSld delSld modSld sldOrd">
      <pc:chgData name="Singh, Shivam" userId="56796ea4-ae5b-4e7c-988e-7f2e035a30fc" providerId="ADAL" clId="{A03B2ECE-17FE-4E23-A18B-B1261C07F982}" dt="2020-12-02T17:56:57.399" v="4382" actId="20577"/>
      <pc:docMkLst>
        <pc:docMk/>
      </pc:docMkLst>
      <pc:sldChg chg="addSp delSp modSp mod">
        <pc:chgData name="Singh, Shivam" userId="56796ea4-ae5b-4e7c-988e-7f2e035a30fc" providerId="ADAL" clId="{A03B2ECE-17FE-4E23-A18B-B1261C07F982}" dt="2020-12-02T00:17:22.958" v="275" actId="20577"/>
        <pc:sldMkLst>
          <pc:docMk/>
          <pc:sldMk cId="917338031" sldId="258"/>
        </pc:sldMkLst>
        <pc:spChg chg="mod">
          <ac:chgData name="Singh, Shivam" userId="56796ea4-ae5b-4e7c-988e-7f2e035a30fc" providerId="ADAL" clId="{A03B2ECE-17FE-4E23-A18B-B1261C07F982}" dt="2020-12-02T00:17:22.958" v="275" actId="20577"/>
          <ac:spMkLst>
            <pc:docMk/>
            <pc:sldMk cId="917338031" sldId="258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14:51.033" v="258" actId="1076"/>
          <ac:spMkLst>
            <pc:docMk/>
            <pc:sldMk cId="917338031" sldId="258"/>
            <ac:spMk id="3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17:10.965" v="269" actId="403"/>
          <ac:spMkLst>
            <pc:docMk/>
            <pc:sldMk cId="917338031" sldId="258"/>
            <ac:spMk id="4" creationId="{66294599-2DEB-4C7D-B0FE-99587021ACA5}"/>
          </ac:spMkLst>
        </pc:spChg>
        <pc:picChg chg="del">
          <ac:chgData name="Singh, Shivam" userId="56796ea4-ae5b-4e7c-988e-7f2e035a30fc" providerId="ADAL" clId="{A03B2ECE-17FE-4E23-A18B-B1261C07F982}" dt="2020-12-02T00:16:22.849" v="263" actId="478"/>
          <ac:picMkLst>
            <pc:docMk/>
            <pc:sldMk cId="917338031" sldId="258"/>
            <ac:picMk id="6" creationId="{FFBF47E1-69ED-490C-A5DA-9B2D95E17041}"/>
          </ac:picMkLst>
        </pc:picChg>
        <pc:picChg chg="add mod modCrop">
          <ac:chgData name="Singh, Shivam" userId="56796ea4-ae5b-4e7c-988e-7f2e035a30fc" providerId="ADAL" clId="{A03B2ECE-17FE-4E23-A18B-B1261C07F982}" dt="2020-12-02T00:16:54.675" v="267" actId="1076"/>
          <ac:picMkLst>
            <pc:docMk/>
            <pc:sldMk cId="917338031" sldId="258"/>
            <ac:picMk id="7" creationId="{D448C8CF-C97D-46B8-974F-F3DD9E149115}"/>
          </ac:picMkLst>
        </pc:picChg>
      </pc:sldChg>
      <pc:sldChg chg="modSp mod">
        <pc:chgData name="Singh, Shivam" userId="56796ea4-ae5b-4e7c-988e-7f2e035a30fc" providerId="ADAL" clId="{A03B2ECE-17FE-4E23-A18B-B1261C07F982}" dt="2020-12-02T17:56:57.399" v="4382" actId="20577"/>
        <pc:sldMkLst>
          <pc:docMk/>
          <pc:sldMk cId="310910240" sldId="261"/>
        </pc:sldMkLst>
        <pc:spChg chg="mod">
          <ac:chgData name="Singh, Shivam" userId="56796ea4-ae5b-4e7c-988e-7f2e035a30fc" providerId="ADAL" clId="{A03B2ECE-17FE-4E23-A18B-B1261C07F982}" dt="2020-12-02T00:20:58.685" v="532"/>
          <ac:spMkLst>
            <pc:docMk/>
            <pc:sldMk cId="310910240" sldId="261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17:56:57.399" v="4382" actId="20577"/>
          <ac:spMkLst>
            <pc:docMk/>
            <pc:sldMk cId="310910240" sldId="261"/>
            <ac:spMk id="3" creationId="{00000000-0000-0000-0000-000000000000}"/>
          </ac:spMkLst>
        </pc:spChg>
      </pc:sldChg>
      <pc:sldChg chg="modSp add del mod">
        <pc:chgData name="Singh, Shivam" userId="56796ea4-ae5b-4e7c-988e-7f2e035a30fc" providerId="ADAL" clId="{A03B2ECE-17FE-4E23-A18B-B1261C07F982}" dt="2020-12-02T17:21:26.564" v="4260" actId="47"/>
        <pc:sldMkLst>
          <pc:docMk/>
          <pc:sldMk cId="1709620429" sldId="262"/>
        </pc:sldMkLst>
        <pc:spChg chg="mod">
          <ac:chgData name="Singh, Shivam" userId="56796ea4-ae5b-4e7c-988e-7f2e035a30fc" providerId="ADAL" clId="{A03B2ECE-17FE-4E23-A18B-B1261C07F982}" dt="2020-12-02T00:22:07.052" v="609" actId="20577"/>
          <ac:spMkLst>
            <pc:docMk/>
            <pc:sldMk cId="1709620429" sldId="262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1:17:27.738" v="2647" actId="20577"/>
          <ac:spMkLst>
            <pc:docMk/>
            <pc:sldMk cId="1709620429" sldId="262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107021996" sldId="262"/>
        </pc:sldMkLst>
      </pc:sldChg>
      <pc:sldChg chg="modSp add mod">
        <pc:chgData name="Singh, Shivam" userId="56796ea4-ae5b-4e7c-988e-7f2e035a30fc" providerId="ADAL" clId="{A03B2ECE-17FE-4E23-A18B-B1261C07F982}" dt="2020-12-02T17:23:38.421" v="4296" actId="20577"/>
        <pc:sldMkLst>
          <pc:docMk/>
          <pc:sldMk cId="1653021361" sldId="263"/>
        </pc:sldMkLst>
        <pc:spChg chg="mod">
          <ac:chgData name="Singh, Shivam" userId="56796ea4-ae5b-4e7c-988e-7f2e035a30fc" providerId="ADAL" clId="{A03B2ECE-17FE-4E23-A18B-B1261C07F982}" dt="2020-12-02T00:23:49.423" v="705" actId="20577"/>
          <ac:spMkLst>
            <pc:docMk/>
            <pc:sldMk cId="1653021361" sldId="263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17:23:38.421" v="4296" actId="20577"/>
          <ac:spMkLst>
            <pc:docMk/>
            <pc:sldMk cId="1653021361" sldId="263"/>
            <ac:spMk id="3" creationId="{00000000-0000-0000-0000-000000000000}"/>
          </ac:spMkLst>
        </pc:spChg>
      </pc:sldChg>
      <pc:sldChg chg="addSp delSp modSp add del mod modShow">
        <pc:chgData name="Singh, Shivam" userId="56796ea4-ae5b-4e7c-988e-7f2e035a30fc" providerId="ADAL" clId="{A03B2ECE-17FE-4E23-A18B-B1261C07F982}" dt="2020-12-02T17:11:14.470" v="4230" actId="47"/>
        <pc:sldMkLst>
          <pc:docMk/>
          <pc:sldMk cId="1230063934" sldId="264"/>
        </pc:sldMkLst>
        <pc:spChg chg="mod">
          <ac:chgData name="Singh, Shivam" userId="56796ea4-ae5b-4e7c-988e-7f2e035a30fc" providerId="ADAL" clId="{A03B2ECE-17FE-4E23-A18B-B1261C07F982}" dt="2020-12-02T16:26:01.270" v="4091" actId="20577"/>
          <ac:spMkLst>
            <pc:docMk/>
            <pc:sldMk cId="1230063934" sldId="264"/>
            <ac:spMk id="2" creationId="{00000000-0000-0000-0000-000000000000}"/>
          </ac:spMkLst>
        </pc:spChg>
        <pc:spChg chg="del mod">
          <ac:chgData name="Singh, Shivam" userId="56796ea4-ae5b-4e7c-988e-7f2e035a30fc" providerId="ADAL" clId="{A03B2ECE-17FE-4E23-A18B-B1261C07F982}" dt="2020-12-02T01:39:07.366" v="3865"/>
          <ac:spMkLst>
            <pc:docMk/>
            <pc:sldMk cId="1230063934" sldId="264"/>
            <ac:spMk id="3" creationId="{00000000-0000-0000-0000-000000000000}"/>
          </ac:spMkLst>
        </pc:spChg>
        <pc:picChg chg="add mod">
          <ac:chgData name="Singh, Shivam" userId="56796ea4-ae5b-4e7c-988e-7f2e035a30fc" providerId="ADAL" clId="{A03B2ECE-17FE-4E23-A18B-B1261C07F982}" dt="2020-12-02T01:40:19.089" v="3893" actId="1037"/>
          <ac:picMkLst>
            <pc:docMk/>
            <pc:sldMk cId="1230063934" sldId="264"/>
            <ac:picMk id="5" creationId="{FC202DB8-E826-4D7B-8AD5-8C7C456C7CCB}"/>
          </ac:picMkLst>
        </pc:picChg>
        <pc:picChg chg="add mod">
          <ac:chgData name="Singh, Shivam" userId="56796ea4-ae5b-4e7c-988e-7f2e035a30fc" providerId="ADAL" clId="{A03B2ECE-17FE-4E23-A18B-B1261C07F982}" dt="2020-12-02T01:40:23.372" v="3902" actId="1037"/>
          <ac:picMkLst>
            <pc:docMk/>
            <pc:sldMk cId="1230063934" sldId="264"/>
            <ac:picMk id="7" creationId="{C54C02AA-6D24-430E-BE90-E2DCB36391A4}"/>
          </ac:picMkLst>
        </pc:picChg>
      </pc:sldChg>
      <pc:sldChg chg="modSp add del mod modShow">
        <pc:chgData name="Singh, Shivam" userId="56796ea4-ae5b-4e7c-988e-7f2e035a30fc" providerId="ADAL" clId="{A03B2ECE-17FE-4E23-A18B-B1261C07F982}" dt="2020-12-02T17:09:51.645" v="4228" actId="47"/>
        <pc:sldMkLst>
          <pc:docMk/>
          <pc:sldMk cId="1369823838" sldId="265"/>
        </pc:sldMkLst>
        <pc:spChg chg="mod">
          <ac:chgData name="Singh, Shivam" userId="56796ea4-ae5b-4e7c-988e-7f2e035a30fc" providerId="ADAL" clId="{A03B2ECE-17FE-4E23-A18B-B1261C07F982}" dt="2020-12-02T01:33:07.602" v="3850" actId="20577"/>
          <ac:spMkLst>
            <pc:docMk/>
            <pc:sldMk cId="1369823838" sldId="265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24:52.899" v="779" actId="20577"/>
          <ac:spMkLst>
            <pc:docMk/>
            <pc:sldMk cId="1369823838" sldId="265"/>
            <ac:spMk id="3" creationId="{00000000-0000-0000-0000-000000000000}"/>
          </ac:spMkLst>
        </pc:spChg>
      </pc:sldChg>
      <pc:sldChg chg="addSp delSp modSp add mod">
        <pc:chgData name="Singh, Shivam" userId="56796ea4-ae5b-4e7c-988e-7f2e035a30fc" providerId="ADAL" clId="{A03B2ECE-17FE-4E23-A18B-B1261C07F982}" dt="2020-12-02T17:15:40.959" v="4257" actId="1076"/>
        <pc:sldMkLst>
          <pc:docMk/>
          <pc:sldMk cId="1207197723" sldId="266"/>
        </pc:sldMkLst>
        <pc:spChg chg="mod">
          <ac:chgData name="Singh, Shivam" userId="56796ea4-ae5b-4e7c-988e-7f2e035a30fc" providerId="ADAL" clId="{A03B2ECE-17FE-4E23-A18B-B1261C07F982}" dt="2020-12-02T00:26:17.407" v="813" actId="20577"/>
          <ac:spMkLst>
            <pc:docMk/>
            <pc:sldMk cId="1207197723" sldId="266"/>
            <ac:spMk id="2" creationId="{00000000-0000-0000-0000-000000000000}"/>
          </ac:spMkLst>
        </pc:spChg>
        <pc:spChg chg="del mod">
          <ac:chgData name="Singh, Shivam" userId="56796ea4-ae5b-4e7c-988e-7f2e035a30fc" providerId="ADAL" clId="{A03B2ECE-17FE-4E23-A18B-B1261C07F982}" dt="2020-12-02T17:14:22.925" v="4239" actId="22"/>
          <ac:spMkLst>
            <pc:docMk/>
            <pc:sldMk cId="1207197723" sldId="266"/>
            <ac:spMk id="3" creationId="{00000000-0000-0000-0000-000000000000}"/>
          </ac:spMkLst>
        </pc:spChg>
        <pc:spChg chg="add del mod">
          <ac:chgData name="Singh, Shivam" userId="56796ea4-ae5b-4e7c-988e-7f2e035a30fc" providerId="ADAL" clId="{A03B2ECE-17FE-4E23-A18B-B1261C07F982}" dt="2020-12-02T17:15:27.916" v="4253" actId="478"/>
          <ac:spMkLst>
            <pc:docMk/>
            <pc:sldMk cId="1207197723" sldId="266"/>
            <ac:spMk id="7" creationId="{42626341-E07F-4688-83DB-A2307FDB18E4}"/>
          </ac:spMkLst>
        </pc:spChg>
        <pc:spChg chg="add del">
          <ac:chgData name="Singh, Shivam" userId="56796ea4-ae5b-4e7c-988e-7f2e035a30fc" providerId="ADAL" clId="{A03B2ECE-17FE-4E23-A18B-B1261C07F982}" dt="2020-12-02T17:15:17.629" v="4250" actId="22"/>
          <ac:spMkLst>
            <pc:docMk/>
            <pc:sldMk cId="1207197723" sldId="266"/>
            <ac:spMk id="9" creationId="{EC7B7381-065B-4FB6-8D65-776391297664}"/>
          </ac:spMkLst>
        </pc:spChg>
        <pc:picChg chg="add del mod ord">
          <ac:chgData name="Singh, Shivam" userId="56796ea4-ae5b-4e7c-988e-7f2e035a30fc" providerId="ADAL" clId="{A03B2ECE-17FE-4E23-A18B-B1261C07F982}" dt="2020-12-02T17:15:07.222" v="4246" actId="478"/>
          <ac:picMkLst>
            <pc:docMk/>
            <pc:sldMk cId="1207197723" sldId="266"/>
            <ac:picMk id="5" creationId="{E0D5FAF7-05FD-401C-B166-7E06A8AF58F4}"/>
          </ac:picMkLst>
        </pc:picChg>
        <pc:picChg chg="add mod">
          <ac:chgData name="Singh, Shivam" userId="56796ea4-ae5b-4e7c-988e-7f2e035a30fc" providerId="ADAL" clId="{A03B2ECE-17FE-4E23-A18B-B1261C07F982}" dt="2020-12-02T17:15:40.959" v="4257" actId="1076"/>
          <ac:picMkLst>
            <pc:docMk/>
            <pc:sldMk cId="1207197723" sldId="266"/>
            <ac:picMk id="11" creationId="{AF88134B-2F23-41C7-AB57-DAA74527AF61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194391395" sldId="266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276266942" sldId="267"/>
        </pc:sldMkLst>
      </pc:sldChg>
      <pc:sldChg chg="modSp add mod">
        <pc:chgData name="Singh, Shivam" userId="56796ea4-ae5b-4e7c-988e-7f2e035a30fc" providerId="ADAL" clId="{A03B2ECE-17FE-4E23-A18B-B1261C07F982}" dt="2020-12-02T01:07:47.804" v="1962" actId="20577"/>
        <pc:sldMkLst>
          <pc:docMk/>
          <pc:sldMk cId="4262305444" sldId="267"/>
        </pc:sldMkLst>
        <pc:spChg chg="mod">
          <ac:chgData name="Singh, Shivam" userId="56796ea4-ae5b-4e7c-988e-7f2e035a30fc" providerId="ADAL" clId="{A03B2ECE-17FE-4E23-A18B-B1261C07F982}" dt="2020-12-02T00:21:04.387" v="534"/>
          <ac:spMkLst>
            <pc:docMk/>
            <pc:sldMk cId="4262305444" sldId="267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1:07:47.804" v="1962" actId="20577"/>
          <ac:spMkLst>
            <pc:docMk/>
            <pc:sldMk cId="4262305444" sldId="267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132115311" sldId="268"/>
        </pc:sldMkLst>
      </pc:sldChg>
      <pc:sldChg chg="modSp add mod">
        <pc:chgData name="Singh, Shivam" userId="56796ea4-ae5b-4e7c-988e-7f2e035a30fc" providerId="ADAL" clId="{A03B2ECE-17FE-4E23-A18B-B1261C07F982}" dt="2020-12-02T00:21:32.932" v="577" actId="20577"/>
        <pc:sldMkLst>
          <pc:docMk/>
          <pc:sldMk cId="3072156046" sldId="268"/>
        </pc:sldMkLst>
        <pc:spChg chg="mod">
          <ac:chgData name="Singh, Shivam" userId="56796ea4-ae5b-4e7c-988e-7f2e035a30fc" providerId="ADAL" clId="{A03B2ECE-17FE-4E23-A18B-B1261C07F982}" dt="2020-12-02T00:20:50.332" v="531" actId="33524"/>
          <ac:spMkLst>
            <pc:docMk/>
            <pc:sldMk cId="3072156046" sldId="268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21:32.932" v="577" actId="20577"/>
          <ac:spMkLst>
            <pc:docMk/>
            <pc:sldMk cId="3072156046" sldId="268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108943773" sldId="269"/>
        </pc:sldMkLst>
      </pc:sldChg>
      <pc:sldChg chg="modSp add mod">
        <pc:chgData name="Singh, Shivam" userId="56796ea4-ae5b-4e7c-988e-7f2e035a30fc" providerId="ADAL" clId="{A03B2ECE-17FE-4E23-A18B-B1261C07F982}" dt="2020-12-02T01:16:53.171" v="2541" actId="20577"/>
        <pc:sldMkLst>
          <pc:docMk/>
          <pc:sldMk cId="1752712595" sldId="269"/>
        </pc:sldMkLst>
        <pc:spChg chg="mod">
          <ac:chgData name="Singh, Shivam" userId="56796ea4-ae5b-4e7c-988e-7f2e035a30fc" providerId="ADAL" clId="{A03B2ECE-17FE-4E23-A18B-B1261C07F982}" dt="2020-12-02T00:21:09.116" v="535"/>
          <ac:spMkLst>
            <pc:docMk/>
            <pc:sldMk cId="1752712595" sldId="269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1:16:53.171" v="2541" actId="20577"/>
          <ac:spMkLst>
            <pc:docMk/>
            <pc:sldMk cId="1752712595" sldId="269"/>
            <ac:spMk id="3" creationId="{00000000-0000-0000-0000-000000000000}"/>
          </ac:spMkLst>
        </pc:spChg>
      </pc:sldChg>
      <pc:sldChg chg="modSp add del mod">
        <pc:chgData name="Singh, Shivam" userId="56796ea4-ae5b-4e7c-988e-7f2e035a30fc" providerId="ADAL" clId="{A03B2ECE-17FE-4E23-A18B-B1261C07F982}" dt="2020-12-02T16:33:08.185" v="4106" actId="47"/>
        <pc:sldMkLst>
          <pc:docMk/>
          <pc:sldMk cId="1109856349" sldId="270"/>
        </pc:sldMkLst>
        <pc:spChg chg="mod">
          <ac:chgData name="Singh, Shivam" userId="56796ea4-ae5b-4e7c-988e-7f2e035a30fc" providerId="ADAL" clId="{A03B2ECE-17FE-4E23-A18B-B1261C07F982}" dt="2020-12-02T01:32:56.374" v="3846" actId="20577"/>
          <ac:spMkLst>
            <pc:docMk/>
            <pc:sldMk cId="1109856349" sldId="270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25:09.198" v="785" actId="20577"/>
          <ac:spMkLst>
            <pc:docMk/>
            <pc:sldMk cId="1109856349" sldId="270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737932670" sldId="270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814460448" sldId="271"/>
        </pc:sldMkLst>
      </pc:sldChg>
      <pc:sldChg chg="modSp add mod">
        <pc:chgData name="Singh, Shivam" userId="56796ea4-ae5b-4e7c-988e-7f2e035a30fc" providerId="ADAL" clId="{A03B2ECE-17FE-4E23-A18B-B1261C07F982}" dt="2020-12-02T17:32:30.003" v="4376" actId="20577"/>
        <pc:sldMkLst>
          <pc:docMk/>
          <pc:sldMk cId="3526808571" sldId="271"/>
        </pc:sldMkLst>
        <pc:spChg chg="mod">
          <ac:chgData name="Singh, Shivam" userId="56796ea4-ae5b-4e7c-988e-7f2e035a30fc" providerId="ADAL" clId="{A03B2ECE-17FE-4E23-A18B-B1261C07F982}" dt="2020-12-02T17:32:30.003" v="4376" actId="20577"/>
          <ac:spMkLst>
            <pc:docMk/>
            <pc:sldMk cId="3526808571" sldId="271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1:30:43.834" v="3742" actId="20577"/>
          <ac:spMkLst>
            <pc:docMk/>
            <pc:sldMk cId="3526808571" sldId="271"/>
            <ac:spMk id="3" creationId="{00000000-0000-0000-0000-000000000000}"/>
          </ac:spMkLst>
        </pc:spChg>
      </pc:sldChg>
      <pc:sldChg chg="modSp add mod">
        <pc:chgData name="Singh, Shivam" userId="56796ea4-ae5b-4e7c-988e-7f2e035a30fc" providerId="ADAL" clId="{A03B2ECE-17FE-4E23-A18B-B1261C07F982}" dt="2020-12-02T00:44:16.034" v="1360" actId="20577"/>
        <pc:sldMkLst>
          <pc:docMk/>
          <pc:sldMk cId="245241279" sldId="272"/>
        </pc:sldMkLst>
        <pc:spChg chg="mod">
          <ac:chgData name="Singh, Shivam" userId="56796ea4-ae5b-4e7c-988e-7f2e035a30fc" providerId="ADAL" clId="{A03B2ECE-17FE-4E23-A18B-B1261C07F982}" dt="2020-12-02T00:26:29.136" v="841" actId="20577"/>
          <ac:spMkLst>
            <pc:docMk/>
            <pc:sldMk cId="245241279" sldId="272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44:16.034" v="1360" actId="20577"/>
          <ac:spMkLst>
            <pc:docMk/>
            <pc:sldMk cId="245241279" sldId="272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687587593" sldId="272"/>
        </pc:sldMkLst>
      </pc:sldChg>
      <pc:sldChg chg="add">
        <pc:chgData name="Singh, Shivam" userId="56796ea4-ae5b-4e7c-988e-7f2e035a30fc" providerId="ADAL" clId="{A03B2ECE-17FE-4E23-A18B-B1261C07F982}" dt="2020-12-02T00:26:12.231" v="805"/>
        <pc:sldMkLst>
          <pc:docMk/>
          <pc:sldMk cId="18247036" sldId="27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166288897" sldId="27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988437172" sldId="274"/>
        </pc:sldMkLst>
      </pc:sldChg>
      <pc:sldChg chg="add del">
        <pc:chgData name="Singh, Shivam" userId="56796ea4-ae5b-4e7c-988e-7f2e035a30fc" providerId="ADAL" clId="{A03B2ECE-17FE-4E23-A18B-B1261C07F982}" dt="2020-12-02T17:55:41.539" v="4377" actId="47"/>
        <pc:sldMkLst>
          <pc:docMk/>
          <pc:sldMk cId="3287372311" sldId="274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56603786" sldId="275"/>
        </pc:sldMkLst>
      </pc:sldChg>
      <pc:sldChg chg="new del">
        <pc:chgData name="Singh, Shivam" userId="56796ea4-ae5b-4e7c-988e-7f2e035a30fc" providerId="ADAL" clId="{A03B2ECE-17FE-4E23-A18B-B1261C07F982}" dt="2020-12-02T01:17:38.294" v="2649" actId="680"/>
        <pc:sldMkLst>
          <pc:docMk/>
          <pc:sldMk cId="574814922" sldId="275"/>
        </pc:sldMkLst>
      </pc:sldChg>
      <pc:sldChg chg="new del">
        <pc:chgData name="Singh, Shivam" userId="56796ea4-ae5b-4e7c-988e-7f2e035a30fc" providerId="ADAL" clId="{A03B2ECE-17FE-4E23-A18B-B1261C07F982}" dt="2020-12-02T00:36:56.697" v="1287" actId="680"/>
        <pc:sldMkLst>
          <pc:docMk/>
          <pc:sldMk cId="2280829258" sldId="275"/>
        </pc:sldMkLst>
      </pc:sldChg>
      <pc:sldChg chg="modSp new mod">
        <pc:chgData name="Singh, Shivam" userId="56796ea4-ae5b-4e7c-988e-7f2e035a30fc" providerId="ADAL" clId="{A03B2ECE-17FE-4E23-A18B-B1261C07F982}" dt="2020-12-02T17:22:08.187" v="4274" actId="6549"/>
        <pc:sldMkLst>
          <pc:docMk/>
          <pc:sldMk cId="3285802390" sldId="275"/>
        </pc:sldMkLst>
        <pc:spChg chg="mod">
          <ac:chgData name="Singh, Shivam" userId="56796ea4-ae5b-4e7c-988e-7f2e035a30fc" providerId="ADAL" clId="{A03B2ECE-17FE-4E23-A18B-B1261C07F982}" dt="2020-12-02T17:21:53.913" v="4267" actId="20577"/>
          <ac:spMkLst>
            <pc:docMk/>
            <pc:sldMk cId="3285802390" sldId="275"/>
            <ac:spMk id="2" creationId="{2331E52E-8F59-47B7-BE86-92D68BE498EF}"/>
          </ac:spMkLst>
        </pc:spChg>
        <pc:spChg chg="mod">
          <ac:chgData name="Singh, Shivam" userId="56796ea4-ae5b-4e7c-988e-7f2e035a30fc" providerId="ADAL" clId="{A03B2ECE-17FE-4E23-A18B-B1261C07F982}" dt="2020-12-02T17:22:08.187" v="4274" actId="6549"/>
          <ac:spMkLst>
            <pc:docMk/>
            <pc:sldMk cId="3285802390" sldId="275"/>
            <ac:spMk id="3" creationId="{A088219F-1754-401A-AD74-D84188498792}"/>
          </ac:spMkLst>
        </pc:spChg>
      </pc:sldChg>
      <pc:sldChg chg="new del">
        <pc:chgData name="Singh, Shivam" userId="56796ea4-ae5b-4e7c-988e-7f2e035a30fc" providerId="ADAL" clId="{A03B2ECE-17FE-4E23-A18B-B1261C07F982}" dt="2020-12-02T01:15:02.175" v="2200" actId="47"/>
        <pc:sldMkLst>
          <pc:docMk/>
          <pc:sldMk cId="3575857551" sldId="275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19028396" sldId="276"/>
        </pc:sldMkLst>
      </pc:sldChg>
      <pc:sldChg chg="modSp new mod">
        <pc:chgData name="Singh, Shivam" userId="56796ea4-ae5b-4e7c-988e-7f2e035a30fc" providerId="ADAL" clId="{A03B2ECE-17FE-4E23-A18B-B1261C07F982}" dt="2020-12-02T01:24:36.407" v="3470" actId="20577"/>
        <pc:sldMkLst>
          <pc:docMk/>
          <pc:sldMk cId="712623994" sldId="276"/>
        </pc:sldMkLst>
        <pc:spChg chg="mod">
          <ac:chgData name="Singh, Shivam" userId="56796ea4-ae5b-4e7c-988e-7f2e035a30fc" providerId="ADAL" clId="{A03B2ECE-17FE-4E23-A18B-B1261C07F982}" dt="2020-12-02T01:24:36.407" v="3470" actId="20577"/>
          <ac:spMkLst>
            <pc:docMk/>
            <pc:sldMk cId="712623994" sldId="276"/>
            <ac:spMk id="2" creationId="{F21C9854-018D-4CAB-8B1E-DB695CE41082}"/>
          </ac:spMkLst>
        </pc:spChg>
      </pc:sldChg>
      <pc:sldChg chg="addSp delSp modSp new mod">
        <pc:chgData name="Singh, Shivam" userId="56796ea4-ae5b-4e7c-988e-7f2e035a30fc" providerId="ADAL" clId="{A03B2ECE-17FE-4E23-A18B-B1261C07F982}" dt="2020-12-02T17:23:58.343" v="4298" actId="20577"/>
        <pc:sldMkLst>
          <pc:docMk/>
          <pc:sldMk cId="23048580" sldId="277"/>
        </pc:sldMkLst>
        <pc:spChg chg="mod">
          <ac:chgData name="Singh, Shivam" userId="56796ea4-ae5b-4e7c-988e-7f2e035a30fc" providerId="ADAL" clId="{A03B2ECE-17FE-4E23-A18B-B1261C07F982}" dt="2020-12-02T17:23:58.343" v="4298" actId="20577"/>
          <ac:spMkLst>
            <pc:docMk/>
            <pc:sldMk cId="23048580" sldId="277"/>
            <ac:spMk id="2" creationId="{B6BE8724-2661-499B-919A-B47C7A0CA3F4}"/>
          </ac:spMkLst>
        </pc:spChg>
        <pc:spChg chg="del mod">
          <ac:chgData name="Singh, Shivam" userId="56796ea4-ae5b-4e7c-988e-7f2e035a30fc" providerId="ADAL" clId="{A03B2ECE-17FE-4E23-A18B-B1261C07F982}" dt="2020-12-02T16:17:22.935" v="4057" actId="22"/>
          <ac:spMkLst>
            <pc:docMk/>
            <pc:sldMk cId="23048580" sldId="277"/>
            <ac:spMk id="3" creationId="{6DCFD7EE-0D4E-4361-A667-C856C2312D60}"/>
          </ac:spMkLst>
        </pc:spChg>
        <pc:spChg chg="add del mod">
          <ac:chgData name="Singh, Shivam" userId="56796ea4-ae5b-4e7c-988e-7f2e035a30fc" providerId="ADAL" clId="{A03B2ECE-17FE-4E23-A18B-B1261C07F982}" dt="2020-12-02T16:19:19.943" v="4062"/>
          <ac:spMkLst>
            <pc:docMk/>
            <pc:sldMk cId="23048580" sldId="277"/>
            <ac:spMk id="7" creationId="{B5AD9DC7-6039-4973-A181-8A8FAB492EB2}"/>
          </ac:spMkLst>
        </pc:spChg>
        <pc:picChg chg="add del mod ord">
          <ac:chgData name="Singh, Shivam" userId="56796ea4-ae5b-4e7c-988e-7f2e035a30fc" providerId="ADAL" clId="{A03B2ECE-17FE-4E23-A18B-B1261C07F982}" dt="2020-12-02T16:18:26.455" v="4061" actId="478"/>
          <ac:picMkLst>
            <pc:docMk/>
            <pc:sldMk cId="23048580" sldId="277"/>
            <ac:picMk id="5" creationId="{B6F5A98E-B347-419E-B976-5B47164F3A42}"/>
          </ac:picMkLst>
        </pc:picChg>
        <pc:picChg chg="add mod">
          <ac:chgData name="Singh, Shivam" userId="56796ea4-ae5b-4e7c-988e-7f2e035a30fc" providerId="ADAL" clId="{A03B2ECE-17FE-4E23-A18B-B1261C07F982}" dt="2020-12-02T16:24:21.980" v="4088" actId="1076"/>
          <ac:picMkLst>
            <pc:docMk/>
            <pc:sldMk cId="23048580" sldId="277"/>
            <ac:picMk id="9" creationId="{D04BEEBA-5A69-48E6-9C45-D9A99BC836C0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101389042" sldId="277"/>
        </pc:sldMkLst>
      </pc:sldChg>
      <pc:sldChg chg="modSp new del mod modShow">
        <pc:chgData name="Singh, Shivam" userId="56796ea4-ae5b-4e7c-988e-7f2e035a30fc" providerId="ADAL" clId="{A03B2ECE-17FE-4E23-A18B-B1261C07F982}" dt="2020-12-02T17:09:02.836" v="4226" actId="47"/>
        <pc:sldMkLst>
          <pc:docMk/>
          <pc:sldMk cId="2320197407" sldId="278"/>
        </pc:sldMkLst>
        <pc:spChg chg="mod">
          <ac:chgData name="Singh, Shivam" userId="56796ea4-ae5b-4e7c-988e-7f2e035a30fc" providerId="ADAL" clId="{A03B2ECE-17FE-4E23-A18B-B1261C07F982}" dt="2020-12-02T01:47:03.092" v="4047" actId="20577"/>
          <ac:spMkLst>
            <pc:docMk/>
            <pc:sldMk cId="2320197407" sldId="278"/>
            <ac:spMk id="2" creationId="{25D08B1B-CC96-44E2-8B5D-C8B420753973}"/>
          </ac:spMkLst>
        </pc:spChg>
        <pc:spChg chg="mod">
          <ac:chgData name="Singh, Shivam" userId="56796ea4-ae5b-4e7c-988e-7f2e035a30fc" providerId="ADAL" clId="{A03B2ECE-17FE-4E23-A18B-B1261C07F982}" dt="2020-12-02T16:54:23.080" v="4122"/>
          <ac:spMkLst>
            <pc:docMk/>
            <pc:sldMk cId="2320197407" sldId="278"/>
            <ac:spMk id="3" creationId="{89920A09-5D65-4C51-B96B-A07687302FB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914936795" sldId="278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14285785" sldId="279"/>
        </pc:sldMkLst>
      </pc:sldChg>
      <pc:sldChg chg="addSp delSp modSp new mod">
        <pc:chgData name="Singh, Shivam" userId="56796ea4-ae5b-4e7c-988e-7f2e035a30fc" providerId="ADAL" clId="{A03B2ECE-17FE-4E23-A18B-B1261C07F982}" dt="2020-12-02T17:27:42.488" v="4340"/>
        <pc:sldMkLst>
          <pc:docMk/>
          <pc:sldMk cId="2188633128" sldId="279"/>
        </pc:sldMkLst>
        <pc:spChg chg="mod">
          <ac:chgData name="Singh, Shivam" userId="56796ea4-ae5b-4e7c-988e-7f2e035a30fc" providerId="ADAL" clId="{A03B2ECE-17FE-4E23-A18B-B1261C07F982}" dt="2020-12-02T17:27:42.488" v="4340"/>
          <ac:spMkLst>
            <pc:docMk/>
            <pc:sldMk cId="2188633128" sldId="279"/>
            <ac:spMk id="2" creationId="{E82E228B-CD55-47AE-BD9B-3BEEC7D899B0}"/>
          </ac:spMkLst>
        </pc:spChg>
        <pc:spChg chg="del">
          <ac:chgData name="Singh, Shivam" userId="56796ea4-ae5b-4e7c-988e-7f2e035a30fc" providerId="ADAL" clId="{A03B2ECE-17FE-4E23-A18B-B1261C07F982}" dt="2020-12-02T16:27:28.719" v="4092"/>
          <ac:spMkLst>
            <pc:docMk/>
            <pc:sldMk cId="2188633128" sldId="279"/>
            <ac:spMk id="3" creationId="{3A80024A-2A3A-41D1-B829-7761CE667E99}"/>
          </ac:spMkLst>
        </pc:spChg>
        <pc:spChg chg="add del mod">
          <ac:chgData name="Singh, Shivam" userId="56796ea4-ae5b-4e7c-988e-7f2e035a30fc" providerId="ADAL" clId="{A03B2ECE-17FE-4E23-A18B-B1261C07F982}" dt="2020-12-02T16:45:36.732" v="4112"/>
          <ac:spMkLst>
            <pc:docMk/>
            <pc:sldMk cId="2188633128" sldId="279"/>
            <ac:spMk id="7" creationId="{967D2AF9-529C-4193-AB51-D6E2DD4333E6}"/>
          </ac:spMkLst>
        </pc:spChg>
        <pc:picChg chg="add del mod">
          <ac:chgData name="Singh, Shivam" userId="56796ea4-ae5b-4e7c-988e-7f2e035a30fc" providerId="ADAL" clId="{A03B2ECE-17FE-4E23-A18B-B1261C07F982}" dt="2020-12-02T16:45:31.477" v="4111" actId="478"/>
          <ac:picMkLst>
            <pc:docMk/>
            <pc:sldMk cId="2188633128" sldId="279"/>
            <ac:picMk id="5" creationId="{A7F03135-F6E6-4922-8A76-7F6128665B1D}"/>
          </ac:picMkLst>
        </pc:picChg>
        <pc:picChg chg="add mod">
          <ac:chgData name="Singh, Shivam" userId="56796ea4-ae5b-4e7c-988e-7f2e035a30fc" providerId="ADAL" clId="{A03B2ECE-17FE-4E23-A18B-B1261C07F982}" dt="2020-12-02T17:08:27.673" v="4223" actId="1076"/>
          <ac:picMkLst>
            <pc:docMk/>
            <pc:sldMk cId="2188633128" sldId="279"/>
            <ac:picMk id="9" creationId="{535CD512-A942-4636-8CF3-5634B46FEE79}"/>
          </ac:picMkLst>
        </pc:picChg>
      </pc:sldChg>
      <pc:sldChg chg="addSp delSp modSp add mod">
        <pc:chgData name="Singh, Shivam" userId="56796ea4-ae5b-4e7c-988e-7f2e035a30fc" providerId="ADAL" clId="{A03B2ECE-17FE-4E23-A18B-B1261C07F982}" dt="2020-12-02T17:26:15.738" v="4314" actId="20577"/>
        <pc:sldMkLst>
          <pc:docMk/>
          <pc:sldMk cId="3168628906" sldId="280"/>
        </pc:sldMkLst>
        <pc:spChg chg="mod">
          <ac:chgData name="Singh, Shivam" userId="56796ea4-ae5b-4e7c-988e-7f2e035a30fc" providerId="ADAL" clId="{A03B2ECE-17FE-4E23-A18B-B1261C07F982}" dt="2020-12-02T17:26:15.738" v="4314" actId="20577"/>
          <ac:spMkLst>
            <pc:docMk/>
            <pc:sldMk cId="3168628906" sldId="280"/>
            <ac:spMk id="2" creationId="{B6BE8724-2661-499B-919A-B47C7A0CA3F4}"/>
          </ac:spMkLst>
        </pc:spChg>
        <pc:spChg chg="add del mod">
          <ac:chgData name="Singh, Shivam" userId="56796ea4-ae5b-4e7c-988e-7f2e035a30fc" providerId="ADAL" clId="{A03B2ECE-17FE-4E23-A18B-B1261C07F982}" dt="2020-12-02T16:23:00.140" v="4078"/>
          <ac:spMkLst>
            <pc:docMk/>
            <pc:sldMk cId="3168628906" sldId="280"/>
            <ac:spMk id="4" creationId="{26B3561B-8672-446B-9108-34960A9DBD5E}"/>
          </ac:spMkLst>
        </pc:spChg>
        <pc:picChg chg="add mod">
          <ac:chgData name="Singh, Shivam" userId="56796ea4-ae5b-4e7c-988e-7f2e035a30fc" providerId="ADAL" clId="{A03B2ECE-17FE-4E23-A18B-B1261C07F982}" dt="2020-12-02T17:09:21.519" v="4227" actId="1076"/>
          <ac:picMkLst>
            <pc:docMk/>
            <pc:sldMk cId="3168628906" sldId="280"/>
            <ac:picMk id="6" creationId="{E09B9002-2AE6-441A-ACDB-B615A3E03EAD}"/>
          </ac:picMkLst>
        </pc:picChg>
        <pc:picChg chg="del">
          <ac:chgData name="Singh, Shivam" userId="56796ea4-ae5b-4e7c-988e-7f2e035a30fc" providerId="ADAL" clId="{A03B2ECE-17FE-4E23-A18B-B1261C07F982}" dt="2020-12-02T16:22:54.575" v="4077" actId="478"/>
          <ac:picMkLst>
            <pc:docMk/>
            <pc:sldMk cId="3168628906" sldId="280"/>
            <ac:picMk id="9" creationId="{D04BEEBA-5A69-48E6-9C45-D9A99BC836C0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290400741" sldId="280"/>
        </pc:sldMkLst>
      </pc:sldChg>
      <pc:sldChg chg="modSp add mod modShow">
        <pc:chgData name="Singh, Shivam" userId="56796ea4-ae5b-4e7c-988e-7f2e035a30fc" providerId="ADAL" clId="{A03B2ECE-17FE-4E23-A18B-B1261C07F982}" dt="2020-12-02T17:32:04.786" v="4351" actId="20577"/>
        <pc:sldMkLst>
          <pc:docMk/>
          <pc:sldMk cId="1780463365" sldId="281"/>
        </pc:sldMkLst>
        <pc:spChg chg="mod">
          <ac:chgData name="Singh, Shivam" userId="56796ea4-ae5b-4e7c-988e-7f2e035a30fc" providerId="ADAL" clId="{A03B2ECE-17FE-4E23-A18B-B1261C07F982}" dt="2020-12-02T17:32:04.786" v="4351" actId="20577"/>
          <ac:spMkLst>
            <pc:docMk/>
            <pc:sldMk cId="1780463365" sldId="281"/>
            <ac:spMk id="2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927204199" sldId="281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269129278" sldId="282"/>
        </pc:sldMkLst>
      </pc:sldChg>
      <pc:sldChg chg="addSp delSp modSp add mod">
        <pc:chgData name="Singh, Shivam" userId="56796ea4-ae5b-4e7c-988e-7f2e035a30fc" providerId="ADAL" clId="{A03B2ECE-17FE-4E23-A18B-B1261C07F982}" dt="2020-12-02T17:27:58.810" v="4345" actId="1035"/>
        <pc:sldMkLst>
          <pc:docMk/>
          <pc:sldMk cId="2797923560" sldId="282"/>
        </pc:sldMkLst>
        <pc:spChg chg="mod">
          <ac:chgData name="Singh, Shivam" userId="56796ea4-ae5b-4e7c-988e-7f2e035a30fc" providerId="ADAL" clId="{A03B2ECE-17FE-4E23-A18B-B1261C07F982}" dt="2020-12-02T17:27:58.810" v="4345" actId="1035"/>
          <ac:spMkLst>
            <pc:docMk/>
            <pc:sldMk cId="2797923560" sldId="282"/>
            <ac:spMk id="2" creationId="{E82E228B-CD55-47AE-BD9B-3BEEC7D899B0}"/>
          </ac:spMkLst>
        </pc:spChg>
        <pc:picChg chg="add del mod">
          <ac:chgData name="Singh, Shivam" userId="56796ea4-ae5b-4e7c-988e-7f2e035a30fc" providerId="ADAL" clId="{A03B2ECE-17FE-4E23-A18B-B1261C07F982}" dt="2020-12-02T17:05:35.711" v="4209" actId="21"/>
          <ac:picMkLst>
            <pc:docMk/>
            <pc:sldMk cId="2797923560" sldId="282"/>
            <ac:picMk id="4" creationId="{E95AFEC9-6CED-4EE8-B712-7CC39C200239}"/>
          </ac:picMkLst>
        </pc:picChg>
        <pc:picChg chg="mod">
          <ac:chgData name="Singh, Shivam" userId="56796ea4-ae5b-4e7c-988e-7f2e035a30fc" providerId="ADAL" clId="{A03B2ECE-17FE-4E23-A18B-B1261C07F982}" dt="2020-12-02T17:11:46.006" v="4235" actId="1035"/>
          <ac:picMkLst>
            <pc:docMk/>
            <pc:sldMk cId="2797923560" sldId="282"/>
            <ac:picMk id="5" creationId="{A7F03135-F6E6-4922-8A76-7F6128665B1D}"/>
          </ac:picMkLst>
        </pc:picChg>
      </pc:sldChg>
      <pc:sldChg chg="addSp delSp modSp add mod ord">
        <pc:chgData name="Singh, Shivam" userId="56796ea4-ae5b-4e7c-988e-7f2e035a30fc" providerId="ADAL" clId="{A03B2ECE-17FE-4E23-A18B-B1261C07F982}" dt="2020-12-02T17:27:35.104" v="4339" actId="20577"/>
        <pc:sldMkLst>
          <pc:docMk/>
          <pc:sldMk cId="3488405512" sldId="283"/>
        </pc:sldMkLst>
        <pc:spChg chg="mod">
          <ac:chgData name="Singh, Shivam" userId="56796ea4-ae5b-4e7c-988e-7f2e035a30fc" providerId="ADAL" clId="{A03B2ECE-17FE-4E23-A18B-B1261C07F982}" dt="2020-12-02T17:27:35.104" v="4339" actId="20577"/>
          <ac:spMkLst>
            <pc:docMk/>
            <pc:sldMk cId="3488405512" sldId="283"/>
            <ac:spMk id="2" creationId="{E82E228B-CD55-47AE-BD9B-3BEEC7D899B0}"/>
          </ac:spMkLst>
        </pc:spChg>
        <pc:spChg chg="add del mod">
          <ac:chgData name="Singh, Shivam" userId="56796ea4-ae5b-4e7c-988e-7f2e035a30fc" providerId="ADAL" clId="{A03B2ECE-17FE-4E23-A18B-B1261C07F982}" dt="2020-12-02T16:55:32.727" v="4136" actId="22"/>
          <ac:spMkLst>
            <pc:docMk/>
            <pc:sldMk cId="3488405512" sldId="283"/>
            <ac:spMk id="4" creationId="{9651E372-EE1F-4FAC-B8F3-1530ED45FD98}"/>
          </ac:spMkLst>
        </pc:spChg>
        <pc:picChg chg="add mod ord">
          <ac:chgData name="Singh, Shivam" userId="56796ea4-ae5b-4e7c-988e-7f2e035a30fc" providerId="ADAL" clId="{A03B2ECE-17FE-4E23-A18B-B1261C07F982}" dt="2020-12-02T16:56:43.335" v="4142" actId="1076"/>
          <ac:picMkLst>
            <pc:docMk/>
            <pc:sldMk cId="3488405512" sldId="283"/>
            <ac:picMk id="6" creationId="{C1A4C061-5DAC-4287-9F29-D2B57E27C47C}"/>
          </ac:picMkLst>
        </pc:picChg>
        <pc:picChg chg="del">
          <ac:chgData name="Singh, Shivam" userId="56796ea4-ae5b-4e7c-988e-7f2e035a30fc" providerId="ADAL" clId="{A03B2ECE-17FE-4E23-A18B-B1261C07F982}" dt="2020-12-02T16:54:49.778" v="4125" actId="478"/>
          <ac:picMkLst>
            <pc:docMk/>
            <pc:sldMk cId="3488405512" sldId="283"/>
            <ac:picMk id="9" creationId="{535CD512-A942-4636-8CF3-5634B46FEE79}"/>
          </ac:picMkLst>
        </pc:picChg>
      </pc:sldChg>
      <pc:sldChg chg="addSp delSp modSp add mod">
        <pc:chgData name="Singh, Shivam" userId="56796ea4-ae5b-4e7c-988e-7f2e035a30fc" providerId="ADAL" clId="{A03B2ECE-17FE-4E23-A18B-B1261C07F982}" dt="2020-12-02T17:27:47.105" v="4341"/>
        <pc:sldMkLst>
          <pc:docMk/>
          <pc:sldMk cId="458587124" sldId="284"/>
        </pc:sldMkLst>
        <pc:spChg chg="mod">
          <ac:chgData name="Singh, Shivam" userId="56796ea4-ae5b-4e7c-988e-7f2e035a30fc" providerId="ADAL" clId="{A03B2ECE-17FE-4E23-A18B-B1261C07F982}" dt="2020-12-02T17:27:47.105" v="4341"/>
          <ac:spMkLst>
            <pc:docMk/>
            <pc:sldMk cId="458587124" sldId="284"/>
            <ac:spMk id="2" creationId="{E82E228B-CD55-47AE-BD9B-3BEEC7D899B0}"/>
          </ac:spMkLst>
        </pc:spChg>
        <pc:spChg chg="add del mod">
          <ac:chgData name="Singh, Shivam" userId="56796ea4-ae5b-4e7c-988e-7f2e035a30fc" providerId="ADAL" clId="{A03B2ECE-17FE-4E23-A18B-B1261C07F982}" dt="2020-12-02T16:58:02.309" v="4158" actId="22"/>
          <ac:spMkLst>
            <pc:docMk/>
            <pc:sldMk cId="458587124" sldId="284"/>
            <ac:spMk id="4" creationId="{FD29CCF6-2D18-40FB-88F3-1DDE0C50CABA}"/>
          </ac:spMkLst>
        </pc:spChg>
        <pc:spChg chg="add del mod">
          <ac:chgData name="Singh, Shivam" userId="56796ea4-ae5b-4e7c-988e-7f2e035a30fc" providerId="ADAL" clId="{A03B2ECE-17FE-4E23-A18B-B1261C07F982}" dt="2020-12-02T16:58:20.413" v="4165"/>
          <ac:spMkLst>
            <pc:docMk/>
            <pc:sldMk cId="458587124" sldId="284"/>
            <ac:spMk id="10" creationId="{E7C52A09-20FF-4198-87DF-5B77DCC2056A}"/>
          </ac:spMkLst>
        </pc:spChg>
        <pc:picChg chg="del">
          <ac:chgData name="Singh, Shivam" userId="56796ea4-ae5b-4e7c-988e-7f2e035a30fc" providerId="ADAL" clId="{A03B2ECE-17FE-4E23-A18B-B1261C07F982}" dt="2020-12-02T16:56:53.410" v="4144" actId="478"/>
          <ac:picMkLst>
            <pc:docMk/>
            <pc:sldMk cId="458587124" sldId="284"/>
            <ac:picMk id="6" creationId="{C1A4C061-5DAC-4287-9F29-D2B57E27C47C}"/>
          </ac:picMkLst>
        </pc:picChg>
        <pc:picChg chg="add del mod ord">
          <ac:chgData name="Singh, Shivam" userId="56796ea4-ae5b-4e7c-988e-7f2e035a30fc" providerId="ADAL" clId="{A03B2ECE-17FE-4E23-A18B-B1261C07F982}" dt="2020-12-02T16:57:53.401" v="4157" actId="22"/>
          <ac:picMkLst>
            <pc:docMk/>
            <pc:sldMk cId="458587124" sldId="284"/>
            <ac:picMk id="7" creationId="{C431034E-D0C4-446D-9D5B-C903D434F461}"/>
          </ac:picMkLst>
        </pc:picChg>
        <pc:picChg chg="add mod ord">
          <ac:chgData name="Singh, Shivam" userId="56796ea4-ae5b-4e7c-988e-7f2e035a30fc" providerId="ADAL" clId="{A03B2ECE-17FE-4E23-A18B-B1261C07F982}" dt="2020-12-02T16:58:47.534" v="4170" actId="1076"/>
          <ac:picMkLst>
            <pc:docMk/>
            <pc:sldMk cId="458587124" sldId="284"/>
            <ac:picMk id="9" creationId="{43D26E24-2E16-4EC4-A505-9899EF2FC1F6}"/>
          </ac:picMkLst>
        </pc:picChg>
        <pc:picChg chg="add mod">
          <ac:chgData name="Singh, Shivam" userId="56796ea4-ae5b-4e7c-988e-7f2e035a30fc" providerId="ADAL" clId="{A03B2ECE-17FE-4E23-A18B-B1261C07F982}" dt="2020-12-02T16:58:57.293" v="4171" actId="1076"/>
          <ac:picMkLst>
            <pc:docMk/>
            <pc:sldMk cId="458587124" sldId="284"/>
            <ac:picMk id="12" creationId="{046437D1-01FF-4F41-8DA2-4E0513BC740D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082565705" sldId="284"/>
        </pc:sldMkLst>
      </pc:sldChg>
      <pc:sldChg chg="addSp delSp modSp add mod">
        <pc:chgData name="Singh, Shivam" userId="56796ea4-ae5b-4e7c-988e-7f2e035a30fc" providerId="ADAL" clId="{A03B2ECE-17FE-4E23-A18B-B1261C07F982}" dt="2020-12-02T17:27:51.693" v="4342"/>
        <pc:sldMkLst>
          <pc:docMk/>
          <pc:sldMk cId="3585242715" sldId="285"/>
        </pc:sldMkLst>
        <pc:spChg chg="mod">
          <ac:chgData name="Singh, Shivam" userId="56796ea4-ae5b-4e7c-988e-7f2e035a30fc" providerId="ADAL" clId="{A03B2ECE-17FE-4E23-A18B-B1261C07F982}" dt="2020-12-02T17:27:51.693" v="4342"/>
          <ac:spMkLst>
            <pc:docMk/>
            <pc:sldMk cId="3585242715" sldId="285"/>
            <ac:spMk id="2" creationId="{E82E228B-CD55-47AE-BD9B-3BEEC7D899B0}"/>
          </ac:spMkLst>
        </pc:spChg>
        <pc:spChg chg="add del mod">
          <ac:chgData name="Singh, Shivam" userId="56796ea4-ae5b-4e7c-988e-7f2e035a30fc" providerId="ADAL" clId="{A03B2ECE-17FE-4E23-A18B-B1261C07F982}" dt="2020-12-02T16:59:20.362" v="4174" actId="22"/>
          <ac:spMkLst>
            <pc:docMk/>
            <pc:sldMk cId="3585242715" sldId="285"/>
            <ac:spMk id="4" creationId="{E95F0BEF-EB1E-49A1-92CF-ED455250FDDC}"/>
          </ac:spMkLst>
        </pc:spChg>
        <pc:spChg chg="add del mod">
          <ac:chgData name="Singh, Shivam" userId="56796ea4-ae5b-4e7c-988e-7f2e035a30fc" providerId="ADAL" clId="{A03B2ECE-17FE-4E23-A18B-B1261C07F982}" dt="2020-12-02T17:05:16.304" v="4205" actId="22"/>
          <ac:spMkLst>
            <pc:docMk/>
            <pc:sldMk cId="3585242715" sldId="285"/>
            <ac:spMk id="9" creationId="{39514BB2-82C0-4520-8E61-292D10B56E8F}"/>
          </ac:spMkLst>
        </pc:spChg>
        <pc:picChg chg="del">
          <ac:chgData name="Singh, Shivam" userId="56796ea4-ae5b-4e7c-988e-7f2e035a30fc" providerId="ADAL" clId="{A03B2ECE-17FE-4E23-A18B-B1261C07F982}" dt="2020-12-02T16:59:10.486" v="4173" actId="478"/>
          <ac:picMkLst>
            <pc:docMk/>
            <pc:sldMk cId="3585242715" sldId="285"/>
            <ac:picMk id="6" creationId="{C1A4C061-5DAC-4287-9F29-D2B57E27C47C}"/>
          </ac:picMkLst>
        </pc:picChg>
        <pc:picChg chg="add del mod ord">
          <ac:chgData name="Singh, Shivam" userId="56796ea4-ae5b-4e7c-988e-7f2e035a30fc" providerId="ADAL" clId="{A03B2ECE-17FE-4E23-A18B-B1261C07F982}" dt="2020-12-02T17:04:24.773" v="4200" actId="478"/>
          <ac:picMkLst>
            <pc:docMk/>
            <pc:sldMk cId="3585242715" sldId="285"/>
            <ac:picMk id="7" creationId="{AAEF800F-D3DD-4D4D-A88C-7EF807594AF9}"/>
          </ac:picMkLst>
        </pc:picChg>
        <pc:picChg chg="add del">
          <ac:chgData name="Singh, Shivam" userId="56796ea4-ae5b-4e7c-988e-7f2e035a30fc" providerId="ADAL" clId="{A03B2ECE-17FE-4E23-A18B-B1261C07F982}" dt="2020-12-02T17:05:13.385" v="4203" actId="22"/>
          <ac:picMkLst>
            <pc:docMk/>
            <pc:sldMk cId="3585242715" sldId="285"/>
            <ac:picMk id="11" creationId="{D0C081CD-C3AF-47B2-93A0-53213CF814DE}"/>
          </ac:picMkLst>
        </pc:picChg>
        <pc:picChg chg="add mod ord">
          <ac:chgData name="Singh, Shivam" userId="56796ea4-ae5b-4e7c-988e-7f2e035a30fc" providerId="ADAL" clId="{A03B2ECE-17FE-4E23-A18B-B1261C07F982}" dt="2020-12-02T17:07:08.509" v="4220" actId="1076"/>
          <ac:picMkLst>
            <pc:docMk/>
            <pc:sldMk cId="3585242715" sldId="285"/>
            <ac:picMk id="13" creationId="{B18280C5-23D8-4D75-B36C-F9ADF8569E98}"/>
          </ac:picMkLst>
        </pc:picChg>
        <pc:picChg chg="add mod">
          <ac:chgData name="Singh, Shivam" userId="56796ea4-ae5b-4e7c-988e-7f2e035a30fc" providerId="ADAL" clId="{A03B2ECE-17FE-4E23-A18B-B1261C07F982}" dt="2020-12-02T17:07:26.135" v="4222" actId="14100"/>
          <ac:picMkLst>
            <pc:docMk/>
            <pc:sldMk cId="3585242715" sldId="285"/>
            <ac:picMk id="14" creationId="{F4ADCB32-63C2-4676-8D06-21ED9F10338A}"/>
          </ac:picMkLst>
        </pc:picChg>
      </pc:sldChg>
      <pc:sldChg chg="addSp delSp modSp add mod">
        <pc:chgData name="Singh, Shivam" userId="56796ea4-ae5b-4e7c-988e-7f2e035a30fc" providerId="ADAL" clId="{A03B2ECE-17FE-4E23-A18B-B1261C07F982}" dt="2020-12-02T17:24:40.311" v="4306" actId="20577"/>
        <pc:sldMkLst>
          <pc:docMk/>
          <pc:sldMk cId="622793898" sldId="286"/>
        </pc:sldMkLst>
        <pc:spChg chg="add mod">
          <ac:chgData name="Singh, Shivam" userId="56796ea4-ae5b-4e7c-988e-7f2e035a30fc" providerId="ADAL" clId="{A03B2ECE-17FE-4E23-A18B-B1261C07F982}" dt="2020-12-02T17:24:40.311" v="4306" actId="20577"/>
          <ac:spMkLst>
            <pc:docMk/>
            <pc:sldMk cId="622793898" sldId="286"/>
            <ac:spMk id="4" creationId="{5DA810DE-5D9C-4E32-8817-14522E22D16F}"/>
          </ac:spMkLst>
        </pc:spChg>
        <pc:picChg chg="del">
          <ac:chgData name="Singh, Shivam" userId="56796ea4-ae5b-4e7c-988e-7f2e035a30fc" providerId="ADAL" clId="{A03B2ECE-17FE-4E23-A18B-B1261C07F982}" dt="2020-12-02T17:24:36.582" v="4302" actId="478"/>
          <ac:picMkLst>
            <pc:docMk/>
            <pc:sldMk cId="622793898" sldId="286"/>
            <ac:picMk id="9" creationId="{D04BEEBA-5A69-48E6-9C45-D9A99BC836C0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547821896" sldId="286"/>
        </pc:sldMkLst>
      </pc:sldChg>
      <pc:sldChg chg="new del">
        <pc:chgData name="Singh, Shivam" userId="56796ea4-ae5b-4e7c-988e-7f2e035a30fc" providerId="ADAL" clId="{A03B2ECE-17FE-4E23-A18B-B1261C07F982}" dt="2020-12-02T17:24:30.597" v="4300" actId="680"/>
        <pc:sldMkLst>
          <pc:docMk/>
          <pc:sldMk cId="3179077166" sldId="286"/>
        </pc:sldMkLst>
      </pc:sldChg>
      <pc:sldChg chg="modSp new mod">
        <pc:chgData name="Singh, Shivam" userId="56796ea4-ae5b-4e7c-988e-7f2e035a30fc" providerId="ADAL" clId="{A03B2ECE-17FE-4E23-A18B-B1261C07F982}" dt="2020-12-02T17:26:46.530" v="4320" actId="20577"/>
        <pc:sldMkLst>
          <pc:docMk/>
          <pc:sldMk cId="1392880843" sldId="287"/>
        </pc:sldMkLst>
        <pc:spChg chg="mod">
          <ac:chgData name="Singh, Shivam" userId="56796ea4-ae5b-4e7c-988e-7f2e035a30fc" providerId="ADAL" clId="{A03B2ECE-17FE-4E23-A18B-B1261C07F982}" dt="2020-12-02T17:26:41.924" v="4316"/>
          <ac:spMkLst>
            <pc:docMk/>
            <pc:sldMk cId="1392880843" sldId="287"/>
            <ac:spMk id="2" creationId="{80FF6EE4-8EC4-4DCA-92E4-23BF5CA24330}"/>
          </ac:spMkLst>
        </pc:spChg>
        <pc:spChg chg="mod">
          <ac:chgData name="Singh, Shivam" userId="56796ea4-ae5b-4e7c-988e-7f2e035a30fc" providerId="ADAL" clId="{A03B2ECE-17FE-4E23-A18B-B1261C07F982}" dt="2020-12-02T17:26:46.530" v="4320" actId="20577"/>
          <ac:spMkLst>
            <pc:docMk/>
            <pc:sldMk cId="1392880843" sldId="287"/>
            <ac:spMk id="3" creationId="{F8B788EC-A8A3-4B70-BFA5-185CB576AB82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512273784" sldId="287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221204025" sldId="288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87862810" sldId="289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96984739" sldId="292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031365953" sldId="29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282005705" sldId="296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51323361" sldId="298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438130042" sldId="299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452328421" sldId="300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388697085" sldId="301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782819530" sldId="30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730998591" sldId="304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034998923" sldId="305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920767944" sldId="306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67806714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1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22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6389-001: Special Topics in Advanced Multimedia, 					  Graphics, &amp; Image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81191" y="2652795"/>
            <a:ext cx="10993546" cy="590321"/>
          </a:xfrm>
        </p:spPr>
        <p:txBody>
          <a:bodyPr/>
          <a:lstStyle/>
          <a:p>
            <a:r>
              <a:rPr lang="en-US" dirty="0"/>
              <a:t>Flyn Sequeira, Shivam </a:t>
            </a:r>
            <a:r>
              <a:rPr lang="en-US" dirty="0" err="1"/>
              <a:t>singh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94599-2DEB-4C7D-B0FE-99587021ACA5}"/>
              </a:ext>
            </a:extLst>
          </p:cNvPr>
          <p:cNvSpPr txBox="1"/>
          <p:nvPr/>
        </p:nvSpPr>
        <p:spPr>
          <a:xfrm>
            <a:off x="801278" y="3429000"/>
            <a:ext cx="10388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University of  Texas at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Instructor: Dr. </a:t>
            </a:r>
            <a:r>
              <a:rPr lang="en-US" sz="2400" dirty="0" err="1">
                <a:solidFill>
                  <a:schemeClr val="bg1"/>
                </a:solidFill>
              </a:rPr>
              <a:t>Dajiang</a:t>
            </a:r>
            <a:r>
              <a:rPr lang="en-US" sz="2400" dirty="0">
                <a:solidFill>
                  <a:schemeClr val="bg1"/>
                </a:solidFill>
              </a:rPr>
              <a:t> Zhu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Department of Computer Science and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448C8CF-C97D-46B8-974F-F3DD9E14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26" b="15706"/>
          <a:stretch/>
        </p:blipFill>
        <p:spPr>
          <a:xfrm>
            <a:off x="7770173" y="3609934"/>
            <a:ext cx="2857899" cy="22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724-2661-499B-919A-B47C7A0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09B9002-2AE6-441A-ACDB-B615A3E0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96" y="1891904"/>
            <a:ext cx="9909312" cy="4799824"/>
          </a:xfrm>
        </p:spPr>
      </p:pic>
    </p:spTree>
    <p:extLst>
      <p:ext uri="{BB962C8B-B14F-4D97-AF65-F5344CB8AC3E}">
        <p14:creationId xmlns:p14="http://schemas.microsoft.com/office/powerpoint/2010/main" val="316862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6EE4-8EC4-4DCA-92E4-23BF5CA2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 err="1"/>
              <a:t>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88EC-A8A3-4B70-BFA5-185CB576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39288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A4C061-5DAC-4287-9F29-D2B57E27C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22314"/>
            <a:ext cx="11338662" cy="2536184"/>
          </a:xfrm>
        </p:spPr>
      </p:pic>
    </p:spTree>
    <p:extLst>
      <p:ext uri="{BB962C8B-B14F-4D97-AF65-F5344CB8AC3E}">
        <p14:creationId xmlns:p14="http://schemas.microsoft.com/office/powerpoint/2010/main" val="348840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35CD512-A942-4636-8CF3-5634B46FE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703" y="1860983"/>
            <a:ext cx="8633648" cy="4834388"/>
          </a:xfrm>
        </p:spPr>
      </p:pic>
    </p:spTree>
    <p:extLst>
      <p:ext uri="{BB962C8B-B14F-4D97-AF65-F5344CB8AC3E}">
        <p14:creationId xmlns:p14="http://schemas.microsoft.com/office/powerpoint/2010/main" val="218863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D26E24-2E16-4EC4-A505-9899EF2F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66886"/>
            <a:ext cx="9938140" cy="2393718"/>
          </a:xfrm>
        </p:spPr>
      </p:pic>
      <p:pic>
        <p:nvPicPr>
          <p:cNvPr id="12" name="Picture 11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046437D1-01FF-4F41-8DA2-4E0513BC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33" y="2855641"/>
            <a:ext cx="7991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8280C5-23D8-4D75-B36C-F9ADF8569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5" y="1946313"/>
            <a:ext cx="5843080" cy="4593728"/>
          </a:xfr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ADCB32-63C2-4676-8D06-21ED9F10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25" y="2187020"/>
            <a:ext cx="6947737" cy="31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4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5" name="Content Placeholder 4" descr="A picture containing text, screenshot, receipt, document&#10;&#10;Description automatically generated">
            <a:extLst>
              <a:ext uri="{FF2B5EF4-FFF2-40B4-BE49-F238E27FC236}">
                <a16:creationId xmlns:a16="http://schemas.microsoft.com/office/drawing/2014/main" id="{A7F03135-F6E6-4922-8A76-7F6128665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62" y="2071580"/>
            <a:ext cx="7702938" cy="4395208"/>
          </a:xfrm>
        </p:spPr>
      </p:pic>
    </p:spTree>
    <p:extLst>
      <p:ext uri="{BB962C8B-B14F-4D97-AF65-F5344CB8AC3E}">
        <p14:creationId xmlns:p14="http://schemas.microsoft.com/office/powerpoint/2010/main" val="27979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comparisons:</a:t>
            </a:r>
            <a:br>
              <a:rPr lang="en-US" dirty="0"/>
            </a:br>
            <a:r>
              <a:rPr lang="en-US" dirty="0"/>
              <a:t>CNN	&amp;	LSTM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C202DB8-E826-4D7B-8AD5-8C7C456C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787" y="2348638"/>
            <a:ext cx="6449990" cy="36782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4C02AA-6D24-430E-BE90-E2DCB363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77" y="2348638"/>
            <a:ext cx="5604044" cy="3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comparisons:</a:t>
            </a:r>
            <a:br>
              <a:rPr lang="en-US" dirty="0"/>
            </a:br>
            <a:r>
              <a:rPr lang="en-US" dirty="0"/>
              <a:t>CNN	with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with D1 and LSTM with D3</a:t>
            </a:r>
          </a:p>
          <a:p>
            <a:r>
              <a:rPr lang="en-US" dirty="0"/>
              <a:t>CNN + LSTM with D3</a:t>
            </a:r>
          </a:p>
        </p:txBody>
      </p:sp>
    </p:spTree>
    <p:extLst>
      <p:ext uri="{BB962C8B-B14F-4D97-AF65-F5344CB8AC3E}">
        <p14:creationId xmlns:p14="http://schemas.microsoft.com/office/powerpoint/2010/main" val="352680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8134B-2F23-41C7-AB57-DAA74527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66654"/>
            <a:ext cx="7482406" cy="48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619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Identifying tech through research papers.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Understand cutting edge methods in Deep Learning and how it can be improved.</a:t>
            </a:r>
          </a:p>
          <a:p>
            <a:r>
              <a:rPr lang="en-US" dirty="0">
                <a:solidFill>
                  <a:srgbClr val="000000"/>
                </a:solidFill>
              </a:rPr>
              <a:t>Familiarized with how the Brain works and research in Brain Image processing.</a:t>
            </a:r>
          </a:p>
          <a:p>
            <a:r>
              <a:rPr lang="en-US" dirty="0">
                <a:solidFill>
                  <a:srgbClr val="000000"/>
                </a:solidFill>
              </a:rPr>
              <a:t>Importance of Clinical studies.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Reading the references or works cited may lead you to other useful resources.</a:t>
            </a:r>
            <a:endParaRPr lang="en-US" dirty="0"/>
          </a:p>
          <a:p>
            <a:r>
              <a:rPr lang="en-US" dirty="0"/>
              <a:t>Implementation of different algos with real world data set.</a:t>
            </a:r>
          </a:p>
          <a:p>
            <a:r>
              <a:rPr lang="en-US" dirty="0"/>
              <a:t>Developing a sense of Disciplinary Literacy and realizing its importance.</a:t>
            </a:r>
          </a:p>
          <a:p>
            <a:r>
              <a:rPr lang="en-US" dirty="0"/>
              <a:t>And finally, having a confidence of presenting a paper </a:t>
            </a:r>
            <a:r>
              <a:rPr lang="en-US"/>
              <a:t>in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9854-018D-4CAB-8B1E-DB695CE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5AFB-ABDA-4F5D-A8B5-5F3C97D1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2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tutorial lecture to develop a modus operandi for achieving a rapid, purposeful, effective and useful method to read these manuscripts. </a:t>
            </a:r>
          </a:p>
          <a:p>
            <a:r>
              <a:rPr lang="en-US" dirty="0"/>
              <a:t>A simple but efficient and logical approach to scientific literature for reading research papers systematically and effectively for a better understanding.</a:t>
            </a:r>
          </a:p>
          <a:p>
            <a:r>
              <a:rPr lang="en-US" dirty="0"/>
              <a:t>explaining how to look for intricacies in a good research paper, for Master’s students.</a:t>
            </a:r>
          </a:p>
          <a:p>
            <a:r>
              <a:rPr lang="en-US" dirty="0"/>
              <a:t>Like, how to read and make the best out of the mathematics in it?</a:t>
            </a:r>
          </a:p>
          <a:p>
            <a:r>
              <a:rPr lang="en-US" dirty="0"/>
              <a:t>Approach on how to implement a paper?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Learnings from the paper assigned to me:  “</a:t>
            </a:r>
            <a:r>
              <a:rPr lang="en-US" i="1" dirty="0"/>
              <a:t>Cortical graph network for AD and mci diagnosis and transfer learning across populations</a:t>
            </a:r>
            <a:r>
              <a:rPr lang="en-US" dirty="0"/>
              <a:t>”</a:t>
            </a:r>
          </a:p>
          <a:p>
            <a:r>
              <a:rPr lang="en-US" dirty="0"/>
              <a:t>Without research, there is no science; but without communication, research would grind to a halt.</a:t>
            </a:r>
          </a:p>
          <a:p>
            <a:r>
              <a:rPr lang="en-US" dirty="0"/>
              <a:t>Learned about the Spectral Graph CNN.</a:t>
            </a:r>
          </a:p>
          <a:p>
            <a:r>
              <a:rPr lang="en-US" dirty="0"/>
              <a:t>Learned about the importance of Transfer learning.</a:t>
            </a:r>
          </a:p>
          <a:p>
            <a:r>
              <a:rPr lang="en-US" dirty="0"/>
              <a:t>Importance of Cortical Thickness and its underlying geometric information for AD and MCI diagnosis and MCI-to-AD conversion.</a:t>
            </a:r>
          </a:p>
          <a:p>
            <a:r>
              <a:rPr lang="en-US" dirty="0"/>
              <a:t>Time long efforts by the researchers proposed a spectral graph-CNN model in this study which is relatively general and can be applied to other brain imaging data for the early diagnosis of brain disorders.</a:t>
            </a:r>
          </a:p>
          <a:p>
            <a:r>
              <a:rPr lang="en-US" dirty="0"/>
              <a:t>Great efforts by ADNI by collecting, maintaining and providing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0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intricacies of Brain Imaging and fMRI data.</a:t>
            </a:r>
          </a:p>
        </p:txBody>
      </p:sp>
    </p:spTree>
    <p:extLst>
      <p:ext uri="{BB962C8B-B14F-4D97-AF65-F5344CB8AC3E}">
        <p14:creationId xmlns:p14="http://schemas.microsoft.com/office/powerpoint/2010/main" val="30721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depth understanding of how LSTM was modelled to distinguish subtle brain states.</a:t>
            </a:r>
          </a:p>
          <a:p>
            <a:r>
              <a:rPr lang="en-US" dirty="0"/>
              <a:t>LSTM has an inherent nature of understanding temporal data</a:t>
            </a:r>
          </a:p>
          <a:p>
            <a:r>
              <a:rPr lang="en-US" dirty="0"/>
              <a:t>We used LSTM and compared the results with CNN to demonstrate the power of either, with the </a:t>
            </a:r>
            <a:r>
              <a:rPr lang="en-US" dirty="0" err="1"/>
              <a:t>temporal_fmri</a:t>
            </a:r>
            <a:r>
              <a:rPr lang="en-US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75271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E52E-8F59-47B7-BE86-92D68BE4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219F-1754-401A-AD74-D8418849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fMRI Dataset from 150 regions of interest.</a:t>
            </a:r>
          </a:p>
          <a:p>
            <a:r>
              <a:rPr lang="en-US" dirty="0"/>
              <a:t>The dataset timesteps came in 3 ranges – 134, 191, 194</a:t>
            </a:r>
          </a:p>
          <a:p>
            <a:r>
              <a:rPr lang="en-US" dirty="0"/>
              <a:t>But this was true only for Patient Dataset,  all healthy dataset were 191</a:t>
            </a:r>
          </a:p>
          <a:p>
            <a:r>
              <a:rPr lang="en-US" dirty="0"/>
              <a:t>Possible Reason for this – Many patients would have not had fMRI dataset after their demise.</a:t>
            </a:r>
          </a:p>
          <a:p>
            <a:r>
              <a:rPr lang="en-US" dirty="0"/>
              <a:t>We cropped every subject’s timestep at 134.</a:t>
            </a:r>
          </a:p>
        </p:txBody>
      </p:sp>
    </p:spTree>
    <p:extLst>
      <p:ext uri="{BB962C8B-B14F-4D97-AF65-F5344CB8AC3E}">
        <p14:creationId xmlns:p14="http://schemas.microsoft.com/office/powerpoint/2010/main" val="328580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r>
              <a:rPr lang="en-US" dirty="0"/>
              <a:t>LSTM </a:t>
            </a:r>
          </a:p>
          <a:p>
            <a:r>
              <a:rPr lang="en-US" dirty="0"/>
              <a:t>Combined architecture of 1D-CNN and LSTM</a:t>
            </a:r>
          </a:p>
        </p:txBody>
      </p:sp>
    </p:spTree>
    <p:extLst>
      <p:ext uri="{BB962C8B-B14F-4D97-AF65-F5344CB8AC3E}">
        <p14:creationId xmlns:p14="http://schemas.microsoft.com/office/powerpoint/2010/main" val="16530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724-2661-499B-919A-B47C7A0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/>
              <a:t>CNN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04BEEBA-5A69-48E6-9C45-D9A99BC83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1060"/>
            <a:ext cx="8494468" cy="4722000"/>
          </a:xfrm>
        </p:spPr>
      </p:pic>
    </p:spTree>
    <p:extLst>
      <p:ext uri="{BB962C8B-B14F-4D97-AF65-F5344CB8AC3E}">
        <p14:creationId xmlns:p14="http://schemas.microsoft.com/office/powerpoint/2010/main" val="2304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724-2661-499B-919A-B47C7A0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/>
              <a:t>CNN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810DE-5D9C-4E32-8817-14522E22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2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595</Words>
  <Application>Microsoft Office PowerPoint</Application>
  <PresentationFormat>Widescreen</PresentationFormat>
  <Paragraphs>72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</vt:lpstr>
      <vt:lpstr>CSE 6389-001: Special Topics in Advanced Multimedia,        Graphics, &amp; Image  Final Project</vt:lpstr>
      <vt:lpstr>What have we learned?</vt:lpstr>
      <vt:lpstr>What have we learned?</vt:lpstr>
      <vt:lpstr>What have we learned?</vt:lpstr>
      <vt:lpstr>What have we learned?</vt:lpstr>
      <vt:lpstr>dataset </vt:lpstr>
      <vt:lpstr>Deep learning architectures used</vt:lpstr>
      <vt:lpstr>Deep learning architectures: CNN</vt:lpstr>
      <vt:lpstr>Deep learning architectures: CNN</vt:lpstr>
      <vt:lpstr>Deep learning architectures: lstm</vt:lpstr>
      <vt:lpstr>Deep learning architectures: lstm</vt:lpstr>
      <vt:lpstr>Combined architecture: cnn with lstm</vt:lpstr>
      <vt:lpstr>Combined architecture: cnn with lstm</vt:lpstr>
      <vt:lpstr>Combined architecture: cnn with lstm</vt:lpstr>
      <vt:lpstr>Combined architecture: cnn with lstm</vt:lpstr>
      <vt:lpstr>Combined architecture: cnn with lstm</vt:lpstr>
      <vt:lpstr>Performance comparisons: CNN &amp; LSTM</vt:lpstr>
      <vt:lpstr>Performance comparisons: CNN with LSTM</vt:lpstr>
      <vt:lpstr>Results</vt:lpstr>
      <vt:lpstr>CONCLUSION</vt:lpstr>
      <vt:lpstr>Suggestions about the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Cortical graph network for AD and mci diagnosis and transfer learning across populations</dc:title>
  <dc:creator>Singh, Shivam</dc:creator>
  <cp:lastModifiedBy>Singh, Shivam</cp:lastModifiedBy>
  <cp:revision>1</cp:revision>
  <dcterms:created xsi:type="dcterms:W3CDTF">2020-10-07T02:21:26Z</dcterms:created>
  <dcterms:modified xsi:type="dcterms:W3CDTF">2020-12-02T17:56:58Z</dcterms:modified>
</cp:coreProperties>
</file>