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739A8B-587E-4BEE-8758-D31013DD44B6}">
  <a:tblStyle styleId="{A0739A8B-587E-4BEE-8758-D31013DD4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{A0739A8B-587E-4BEE-8758-D31013DD44B6}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